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2.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3.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4.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15.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69" r:id="rId4"/>
  </p:sldMasterIdLst>
  <p:notesMasterIdLst>
    <p:notesMasterId r:id="rId42"/>
  </p:notesMasterIdLst>
  <p:handoutMasterIdLst>
    <p:handoutMasterId r:id="rId43"/>
  </p:handoutMasterIdLst>
  <p:sldIdLst>
    <p:sldId id="1669" r:id="rId5"/>
    <p:sldId id="1727" r:id="rId6"/>
    <p:sldId id="1728" r:id="rId7"/>
    <p:sldId id="721" r:id="rId8"/>
    <p:sldId id="1920" r:id="rId9"/>
    <p:sldId id="1921" r:id="rId10"/>
    <p:sldId id="1922" r:id="rId11"/>
    <p:sldId id="1923" r:id="rId12"/>
    <p:sldId id="1924" r:id="rId13"/>
    <p:sldId id="1925" r:id="rId14"/>
    <p:sldId id="1926" r:id="rId15"/>
    <p:sldId id="1927" r:id="rId16"/>
    <p:sldId id="1928" r:id="rId17"/>
    <p:sldId id="1929" r:id="rId18"/>
    <p:sldId id="1930" r:id="rId19"/>
    <p:sldId id="1932" r:id="rId20"/>
    <p:sldId id="1933" r:id="rId21"/>
    <p:sldId id="1934" r:id="rId22"/>
    <p:sldId id="1935" r:id="rId23"/>
    <p:sldId id="1936" r:id="rId24"/>
    <p:sldId id="1937" r:id="rId25"/>
    <p:sldId id="1931" r:id="rId26"/>
    <p:sldId id="1938" r:id="rId27"/>
    <p:sldId id="1939" r:id="rId28"/>
    <p:sldId id="1940" r:id="rId29"/>
    <p:sldId id="1941" r:id="rId30"/>
    <p:sldId id="1942" r:id="rId31"/>
    <p:sldId id="1943" r:id="rId32"/>
    <p:sldId id="1944" r:id="rId33"/>
    <p:sldId id="1945" r:id="rId34"/>
    <p:sldId id="1946" r:id="rId35"/>
    <p:sldId id="1947" r:id="rId36"/>
    <p:sldId id="1948" r:id="rId37"/>
    <p:sldId id="1949" r:id="rId38"/>
    <p:sldId id="1950" r:id="rId39"/>
    <p:sldId id="1917" r:id="rId40"/>
    <p:sldId id="1870" r:id="rId41"/>
  </p:sldIdLst>
  <p:sldSz cx="10160000" cy="5715000"/>
  <p:notesSz cx="6797675" cy="987266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320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fael J. Barros" initials="RJB" lastIdx="1" clrIdx="0">
    <p:extLst>
      <p:ext uri="{19B8F6BF-5375-455C-9EA6-DF929625EA0E}">
        <p15:presenceInfo xmlns:p15="http://schemas.microsoft.com/office/powerpoint/2012/main" userId="b1de768cb1c342db" providerId="Windows Live"/>
      </p:ext>
    </p:extLst>
  </p:cmAuthor>
  <p:cmAuthor id="2" name="Michelle KAN" initials="MK" lastIdx="2" clrIdx="1">
    <p:extLst>
      <p:ext uri="{19B8F6BF-5375-455C-9EA6-DF929625EA0E}">
        <p15:presenceInfo xmlns:p15="http://schemas.microsoft.com/office/powerpoint/2012/main" userId="S::michellekan@smu.edu.sg::d24936e7-07f7-455c-82b5-b199105e8230" providerId="AD"/>
      </p:ext>
    </p:extLst>
  </p:cmAuthor>
  <p:cmAuthor id="3" name="KE Ping Fan" initials="KPF" lastIdx="1" clrIdx="2">
    <p:extLst>
      <p:ext uri="{19B8F6BF-5375-455C-9EA6-DF929625EA0E}">
        <p15:presenceInfo xmlns:p15="http://schemas.microsoft.com/office/powerpoint/2012/main" userId="S-1-5-21-701957773-1426065679-1648912389-43855" providerId="AD"/>
      </p:ext>
    </p:extLst>
  </p:cmAuthor>
  <p:cmAuthor id="4" name="Swapna GOTTIPATI" initials="SG" lastIdx="1" clrIdx="3">
    <p:extLst>
      <p:ext uri="{19B8F6BF-5375-455C-9EA6-DF929625EA0E}">
        <p15:presenceInfo xmlns:p15="http://schemas.microsoft.com/office/powerpoint/2012/main" userId="S::swapnag@smu.edu.sg::4ccc13e2-7f76-4e88-af7a-96714c87b925" providerId="AD"/>
      </p:ext>
    </p:extLst>
  </p:cmAuthor>
  <p:cmAuthor id="5" name="KE Ping Fan" initials="KF" lastIdx="1" clrIdx="4">
    <p:extLst>
      <p:ext uri="{19B8F6BF-5375-455C-9EA6-DF929625EA0E}">
        <p15:presenceInfo xmlns:p15="http://schemas.microsoft.com/office/powerpoint/2012/main" userId="S::pfke@smu.edu.sg::17c938a1-a37c-4ac1-a36c-591fc496be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96A"/>
    <a:srgbClr val="808080"/>
    <a:srgbClr val="009EDB"/>
    <a:srgbClr val="FFFFFF"/>
    <a:srgbClr val="00B050"/>
    <a:srgbClr val="F2F0E6"/>
    <a:srgbClr val="C4DBDA"/>
    <a:srgbClr val="C7E5E5"/>
    <a:srgbClr val="C0D8D7"/>
    <a:srgbClr val="FF71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9403DA-3249-4312-99A7-F60C7AE6C38C}" v="384" dt="2021-10-16T04:05:06.7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73" autoAdjust="0"/>
    <p:restoredTop sz="77814" autoAdjust="0"/>
  </p:normalViewPr>
  <p:slideViewPr>
    <p:cSldViewPr snapToGrid="0">
      <p:cViewPr varScale="1">
        <p:scale>
          <a:sx n="151" d="100"/>
          <a:sy n="151" d="100"/>
        </p:scale>
        <p:origin x="390" y="48"/>
      </p:cViewPr>
      <p:guideLst>
        <p:guide orient="horz" pos="1800"/>
        <p:guide pos="320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fael J. BARROS" userId="560daf46-2681-46c5-8c64-77f2119c68f1" providerId="ADAL" clId="{E8FBAC9E-5F23-4657-A713-05BAEE135E6B}"/>
    <pc:docChg chg="undo custSel addSld modSld">
      <pc:chgData name="Rafael J. BARROS" userId="560daf46-2681-46c5-8c64-77f2119c68f1" providerId="ADAL" clId="{E8FBAC9E-5F23-4657-A713-05BAEE135E6B}" dt="2021-09-29T02:43:16.455" v="131" actId="1076"/>
      <pc:docMkLst>
        <pc:docMk/>
      </pc:docMkLst>
      <pc:sldChg chg="addSp delSp modSp new">
        <pc:chgData name="Rafael J. BARROS" userId="560daf46-2681-46c5-8c64-77f2119c68f1" providerId="ADAL" clId="{E8FBAC9E-5F23-4657-A713-05BAEE135E6B}" dt="2021-09-29T02:43:16.455" v="131" actId="1076"/>
        <pc:sldMkLst>
          <pc:docMk/>
          <pc:sldMk cId="1115909830" sldId="1867"/>
        </pc:sldMkLst>
        <pc:spChg chg="del">
          <ac:chgData name="Rafael J. BARROS" userId="560daf46-2681-46c5-8c64-77f2119c68f1" providerId="ADAL" clId="{E8FBAC9E-5F23-4657-A713-05BAEE135E6B}" dt="2021-09-29T02:34:52.905" v="1"/>
          <ac:spMkLst>
            <pc:docMk/>
            <pc:sldMk cId="1115909830" sldId="1867"/>
            <ac:spMk id="2" creationId="{5D2DDD40-0EF9-437B-8D9E-AAE6BE84316F}"/>
          </ac:spMkLst>
        </pc:spChg>
        <pc:spChg chg="del">
          <ac:chgData name="Rafael J. BARROS" userId="560daf46-2681-46c5-8c64-77f2119c68f1" providerId="ADAL" clId="{E8FBAC9E-5F23-4657-A713-05BAEE135E6B}" dt="2021-09-29T02:34:52.905" v="1"/>
          <ac:spMkLst>
            <pc:docMk/>
            <pc:sldMk cId="1115909830" sldId="1867"/>
            <ac:spMk id="3" creationId="{D0D5FE23-1938-4B14-A127-FCBD4B58AEAF}"/>
          </ac:spMkLst>
        </pc:spChg>
        <pc:spChg chg="del">
          <ac:chgData name="Rafael J. BARROS" userId="560daf46-2681-46c5-8c64-77f2119c68f1" providerId="ADAL" clId="{E8FBAC9E-5F23-4657-A713-05BAEE135E6B}" dt="2021-09-29T02:34:52.905" v="1"/>
          <ac:spMkLst>
            <pc:docMk/>
            <pc:sldMk cId="1115909830" sldId="1867"/>
            <ac:spMk id="6" creationId="{E728D276-143E-4883-9E6A-26674415E836}"/>
          </ac:spMkLst>
        </pc:spChg>
        <pc:spChg chg="del">
          <ac:chgData name="Rafael J. BARROS" userId="560daf46-2681-46c5-8c64-77f2119c68f1" providerId="ADAL" clId="{E8FBAC9E-5F23-4657-A713-05BAEE135E6B}" dt="2021-09-29T02:34:52.905" v="1"/>
          <ac:spMkLst>
            <pc:docMk/>
            <pc:sldMk cId="1115909830" sldId="1867"/>
            <ac:spMk id="7" creationId="{F9CE7B3E-F058-436B-B6FE-CD09729ED926}"/>
          </ac:spMkLst>
        </pc:spChg>
        <pc:spChg chg="add mod">
          <ac:chgData name="Rafael J. BARROS" userId="560daf46-2681-46c5-8c64-77f2119c68f1" providerId="ADAL" clId="{E8FBAC9E-5F23-4657-A713-05BAEE135E6B}" dt="2021-09-29T02:35:36.268" v="14" actId="20577"/>
          <ac:spMkLst>
            <pc:docMk/>
            <pc:sldMk cId="1115909830" sldId="1867"/>
            <ac:spMk id="8" creationId="{8D3B8362-CE44-4B8B-A896-02FC4DDE81DC}"/>
          </ac:spMkLst>
        </pc:spChg>
        <pc:spChg chg="add mod">
          <ac:chgData name="Rafael J. BARROS" userId="560daf46-2681-46c5-8c64-77f2119c68f1" providerId="ADAL" clId="{E8FBAC9E-5F23-4657-A713-05BAEE135E6B}" dt="2021-09-29T02:42:57.903" v="126" actId="1076"/>
          <ac:spMkLst>
            <pc:docMk/>
            <pc:sldMk cId="1115909830" sldId="1867"/>
            <ac:spMk id="11" creationId="{4DAFE86C-A7BA-45B9-B712-EF9246BD0A7C}"/>
          </ac:spMkLst>
        </pc:spChg>
        <pc:spChg chg="add mod">
          <ac:chgData name="Rafael J. BARROS" userId="560daf46-2681-46c5-8c64-77f2119c68f1" providerId="ADAL" clId="{E8FBAC9E-5F23-4657-A713-05BAEE135E6B}" dt="2021-09-29T02:43:10.247" v="130" actId="688"/>
          <ac:spMkLst>
            <pc:docMk/>
            <pc:sldMk cId="1115909830" sldId="1867"/>
            <ac:spMk id="12" creationId="{056E1ABA-40BE-4A5E-B588-F4734F1D325F}"/>
          </ac:spMkLst>
        </pc:spChg>
        <pc:picChg chg="add mod ord">
          <ac:chgData name="Rafael J. BARROS" userId="560daf46-2681-46c5-8c64-77f2119c68f1" providerId="ADAL" clId="{E8FBAC9E-5F23-4657-A713-05BAEE135E6B}" dt="2021-09-29T02:42:39.016" v="119" actId="167"/>
          <ac:picMkLst>
            <pc:docMk/>
            <pc:sldMk cId="1115909830" sldId="1867"/>
            <ac:picMk id="9" creationId="{C65401B1-5109-4BE5-9E72-7377FD4FEFB2}"/>
          </ac:picMkLst>
        </pc:picChg>
        <pc:picChg chg="add mod ord">
          <ac:chgData name="Rafael J. BARROS" userId="560daf46-2681-46c5-8c64-77f2119c68f1" providerId="ADAL" clId="{E8FBAC9E-5F23-4657-A713-05BAEE135E6B}" dt="2021-09-29T02:43:16.455" v="131" actId="1076"/>
          <ac:picMkLst>
            <pc:docMk/>
            <pc:sldMk cId="1115909830" sldId="1867"/>
            <ac:picMk id="10" creationId="{473B8D12-368B-4D65-B22E-8FD725198823}"/>
          </ac:picMkLst>
        </pc:picChg>
      </pc:sldChg>
      <pc:sldChg chg="addSp delSp modSp new">
        <pc:chgData name="Rafael J. BARROS" userId="560daf46-2681-46c5-8c64-77f2119c68f1" providerId="ADAL" clId="{E8FBAC9E-5F23-4657-A713-05BAEE135E6B}" dt="2021-09-29T02:42:22.494" v="118" actId="1076"/>
        <pc:sldMkLst>
          <pc:docMk/>
          <pc:sldMk cId="393902016" sldId="1868"/>
        </pc:sldMkLst>
        <pc:spChg chg="mod">
          <ac:chgData name="Rafael J. BARROS" userId="560daf46-2681-46c5-8c64-77f2119c68f1" providerId="ADAL" clId="{E8FBAC9E-5F23-4657-A713-05BAEE135E6B}" dt="2021-09-29T02:36:18.528" v="29" actId="20577"/>
          <ac:spMkLst>
            <pc:docMk/>
            <pc:sldMk cId="393902016" sldId="1868"/>
            <ac:spMk id="2" creationId="{FEB352F1-4C07-44D1-98CA-70438D03F5D8}"/>
          </ac:spMkLst>
        </pc:spChg>
        <pc:spChg chg="add mod">
          <ac:chgData name="Rafael J. BARROS" userId="560daf46-2681-46c5-8c64-77f2119c68f1" providerId="ADAL" clId="{E8FBAC9E-5F23-4657-A713-05BAEE135E6B}" dt="2021-09-29T02:41:38.975" v="110" actId="14100"/>
          <ac:spMkLst>
            <pc:docMk/>
            <pc:sldMk cId="393902016" sldId="1868"/>
            <ac:spMk id="7" creationId="{A4C2264D-0A3B-4BBF-8411-AD74C19F461F}"/>
          </ac:spMkLst>
        </pc:spChg>
        <pc:spChg chg="add del">
          <ac:chgData name="Rafael J. BARROS" userId="560daf46-2681-46c5-8c64-77f2119c68f1" providerId="ADAL" clId="{E8FBAC9E-5F23-4657-A713-05BAEE135E6B}" dt="2021-09-29T02:42:11.572" v="114" actId="21"/>
          <ac:spMkLst>
            <pc:docMk/>
            <pc:sldMk cId="393902016" sldId="1868"/>
            <ac:spMk id="8" creationId="{BC70CBDB-C4C9-41A9-A444-11DACB7BCD7C}"/>
          </ac:spMkLst>
        </pc:spChg>
        <pc:spChg chg="add mod">
          <ac:chgData name="Rafael J. BARROS" userId="560daf46-2681-46c5-8c64-77f2119c68f1" providerId="ADAL" clId="{E8FBAC9E-5F23-4657-A713-05BAEE135E6B}" dt="2021-09-29T02:42:16.871" v="116" actId="1076"/>
          <ac:spMkLst>
            <pc:docMk/>
            <pc:sldMk cId="393902016" sldId="1868"/>
            <ac:spMk id="9" creationId="{0B4426CB-9A5D-4669-AD3D-BB95F9234558}"/>
          </ac:spMkLst>
        </pc:spChg>
        <pc:spChg chg="add mod">
          <ac:chgData name="Rafael J. BARROS" userId="560daf46-2681-46c5-8c64-77f2119c68f1" providerId="ADAL" clId="{E8FBAC9E-5F23-4657-A713-05BAEE135E6B}" dt="2021-09-29T02:42:22.494" v="118" actId="1076"/>
          <ac:spMkLst>
            <pc:docMk/>
            <pc:sldMk cId="393902016" sldId="1868"/>
            <ac:spMk id="10" creationId="{61F61587-1EF5-44B8-908D-2D0C4AB5262E}"/>
          </ac:spMkLst>
        </pc:spChg>
        <pc:picChg chg="add mod ord">
          <ac:chgData name="Rafael J. BARROS" userId="560daf46-2681-46c5-8c64-77f2119c68f1" providerId="ADAL" clId="{E8FBAC9E-5F23-4657-A713-05BAEE135E6B}" dt="2021-09-29T02:42:08.405" v="113" actId="167"/>
          <ac:picMkLst>
            <pc:docMk/>
            <pc:sldMk cId="393902016" sldId="1868"/>
            <ac:picMk id="5" creationId="{AD283318-A3D0-42B1-9C9B-619B583E8AB0}"/>
          </ac:picMkLst>
        </pc:picChg>
        <pc:picChg chg="add mod ord">
          <ac:chgData name="Rafael J. BARROS" userId="560daf46-2681-46c5-8c64-77f2119c68f1" providerId="ADAL" clId="{E8FBAC9E-5F23-4657-A713-05BAEE135E6B}" dt="2021-09-29T02:42:08.405" v="113" actId="167"/>
          <ac:picMkLst>
            <pc:docMk/>
            <pc:sldMk cId="393902016" sldId="1868"/>
            <ac:picMk id="6" creationId="{960E6E69-77F4-4B7E-922F-CC01DE5297A0}"/>
          </ac:picMkLst>
        </pc:picChg>
      </pc:sldChg>
      <pc:sldChg chg="addSp modSp new">
        <pc:chgData name="Rafael J. BARROS" userId="560daf46-2681-46c5-8c64-77f2119c68f1" providerId="ADAL" clId="{E8FBAC9E-5F23-4657-A713-05BAEE135E6B}" dt="2021-09-29T02:41:22.704" v="106" actId="1076"/>
        <pc:sldMkLst>
          <pc:docMk/>
          <pc:sldMk cId="3171691927" sldId="1869"/>
        </pc:sldMkLst>
        <pc:spChg chg="mod">
          <ac:chgData name="Rafael J. BARROS" userId="560daf46-2681-46c5-8c64-77f2119c68f1" providerId="ADAL" clId="{E8FBAC9E-5F23-4657-A713-05BAEE135E6B}" dt="2021-09-29T02:37:32.896" v="47" actId="20577"/>
          <ac:spMkLst>
            <pc:docMk/>
            <pc:sldMk cId="3171691927" sldId="1869"/>
            <ac:spMk id="2" creationId="{7C940673-DBE5-45B8-ABAB-9590BF70FB53}"/>
          </ac:spMkLst>
        </pc:spChg>
        <pc:spChg chg="add mod">
          <ac:chgData name="Rafael J. BARROS" userId="560daf46-2681-46c5-8c64-77f2119c68f1" providerId="ADAL" clId="{E8FBAC9E-5F23-4657-A713-05BAEE135E6B}" dt="2021-09-29T02:41:06.255" v="100" actId="14100"/>
          <ac:spMkLst>
            <pc:docMk/>
            <pc:sldMk cId="3171691927" sldId="1869"/>
            <ac:spMk id="7" creationId="{735BF5A3-560A-49F7-AF63-10000AE56D9E}"/>
          </ac:spMkLst>
        </pc:spChg>
        <pc:spChg chg="add mod">
          <ac:chgData name="Rafael J. BARROS" userId="560daf46-2681-46c5-8c64-77f2119c68f1" providerId="ADAL" clId="{E8FBAC9E-5F23-4657-A713-05BAEE135E6B}" dt="2021-09-29T02:41:17.710" v="104" actId="1076"/>
          <ac:spMkLst>
            <pc:docMk/>
            <pc:sldMk cId="3171691927" sldId="1869"/>
            <ac:spMk id="8" creationId="{392575FC-0BEA-4401-B5DA-EA43FC9207F1}"/>
          </ac:spMkLst>
        </pc:spChg>
        <pc:picChg chg="add mod ord">
          <ac:chgData name="Rafael J. BARROS" userId="560daf46-2681-46c5-8c64-77f2119c68f1" providerId="ADAL" clId="{E8FBAC9E-5F23-4657-A713-05BAEE135E6B}" dt="2021-09-29T02:41:13.407" v="103" actId="1076"/>
          <ac:picMkLst>
            <pc:docMk/>
            <pc:sldMk cId="3171691927" sldId="1869"/>
            <ac:picMk id="5" creationId="{12D7E41B-25DF-4A3D-A6CC-42884AB3376D}"/>
          </ac:picMkLst>
        </pc:picChg>
        <pc:picChg chg="add mod">
          <ac:chgData name="Rafael J. BARROS" userId="560daf46-2681-46c5-8c64-77f2119c68f1" providerId="ADAL" clId="{E8FBAC9E-5F23-4657-A713-05BAEE135E6B}" dt="2021-09-29T02:41:22.704" v="106" actId="1076"/>
          <ac:picMkLst>
            <pc:docMk/>
            <pc:sldMk cId="3171691927" sldId="1869"/>
            <ac:picMk id="6" creationId="{C37C006C-D44A-46A0-B809-E892BD1F98C3}"/>
          </ac:picMkLst>
        </pc:picChg>
      </pc:sldChg>
      <pc:sldChg chg="addSp modSp new">
        <pc:chgData name="Rafael J. BARROS" userId="560daf46-2681-46c5-8c64-77f2119c68f1" providerId="ADAL" clId="{E8FBAC9E-5F23-4657-A713-05BAEE135E6B}" dt="2021-09-29T02:40:17.751" v="88" actId="14100"/>
        <pc:sldMkLst>
          <pc:docMk/>
          <pc:sldMk cId="804719848" sldId="1870"/>
        </pc:sldMkLst>
        <pc:spChg chg="mod">
          <ac:chgData name="Rafael J. BARROS" userId="560daf46-2681-46c5-8c64-77f2119c68f1" providerId="ADAL" clId="{E8FBAC9E-5F23-4657-A713-05BAEE135E6B}" dt="2021-09-29T02:38:29.967" v="64" actId="20577"/>
          <ac:spMkLst>
            <pc:docMk/>
            <pc:sldMk cId="804719848" sldId="1870"/>
            <ac:spMk id="2" creationId="{83F9B9C6-5BAD-4FEC-B2F4-4465B25E7A4D}"/>
          </ac:spMkLst>
        </pc:spChg>
        <pc:spChg chg="add mod">
          <ac:chgData name="Rafael J. BARROS" userId="560daf46-2681-46c5-8c64-77f2119c68f1" providerId="ADAL" clId="{E8FBAC9E-5F23-4657-A713-05BAEE135E6B}" dt="2021-09-29T02:40:17.751" v="88" actId="14100"/>
          <ac:spMkLst>
            <pc:docMk/>
            <pc:sldMk cId="804719848" sldId="1870"/>
            <ac:spMk id="7" creationId="{DA4ABCFA-8A1A-4509-95A6-19B0360C485A}"/>
          </ac:spMkLst>
        </pc:spChg>
        <pc:picChg chg="add mod ord">
          <ac:chgData name="Rafael J. BARROS" userId="560daf46-2681-46c5-8c64-77f2119c68f1" providerId="ADAL" clId="{E8FBAC9E-5F23-4657-A713-05BAEE135E6B}" dt="2021-09-29T02:40:10.725" v="86" actId="167"/>
          <ac:picMkLst>
            <pc:docMk/>
            <pc:sldMk cId="804719848" sldId="1870"/>
            <ac:picMk id="5" creationId="{116175A3-C440-4507-A14C-722BDE93E2DB}"/>
          </ac:picMkLst>
        </pc:picChg>
        <pc:picChg chg="add mod">
          <ac:chgData name="Rafael J. BARROS" userId="560daf46-2681-46c5-8c64-77f2119c68f1" providerId="ADAL" clId="{E8FBAC9E-5F23-4657-A713-05BAEE135E6B}" dt="2021-09-29T02:39:24.942" v="76" actId="1076"/>
          <ac:picMkLst>
            <pc:docMk/>
            <pc:sldMk cId="804719848" sldId="1870"/>
            <ac:picMk id="6" creationId="{410261BD-C8E0-479A-B5A4-907CC71B16EA}"/>
          </ac:picMkLst>
        </pc:picChg>
      </pc:sldChg>
    </pc:docChg>
  </pc:docChgLst>
  <pc:docChgLst>
    <pc:chgData name="Rafael J. BARROS" userId="560daf46-2681-46c5-8c64-77f2119c68f1" providerId="ADAL" clId="{093ECDC9-10F0-41EA-88B8-C359D82D3666}"/>
    <pc:docChg chg="undo custSel mod addSld delSld modSld">
      <pc:chgData name="Rafael J. BARROS" userId="560daf46-2681-46c5-8c64-77f2119c68f1" providerId="ADAL" clId="{093ECDC9-10F0-41EA-88B8-C359D82D3666}" dt="2021-10-09T00:26:03.030" v="3232" actId="255"/>
      <pc:docMkLst>
        <pc:docMk/>
      </pc:docMkLst>
      <pc:sldChg chg="add del">
        <pc:chgData name="Rafael J. BARROS" userId="560daf46-2681-46c5-8c64-77f2119c68f1" providerId="ADAL" clId="{093ECDC9-10F0-41EA-88B8-C359D82D3666}" dt="2021-10-06T01:55:08.302" v="45" actId="47"/>
        <pc:sldMkLst>
          <pc:docMk/>
          <pc:sldMk cId="3423753610" sldId="809"/>
        </pc:sldMkLst>
      </pc:sldChg>
      <pc:sldChg chg="modSp modNotesTx">
        <pc:chgData name="Rafael J. BARROS" userId="560daf46-2681-46c5-8c64-77f2119c68f1" providerId="ADAL" clId="{093ECDC9-10F0-41EA-88B8-C359D82D3666}" dt="2021-10-06T01:51:31.732" v="36" actId="20577"/>
        <pc:sldMkLst>
          <pc:docMk/>
          <pc:sldMk cId="101996791" sldId="1669"/>
        </pc:sldMkLst>
        <pc:spChg chg="mod">
          <ac:chgData name="Rafael J. BARROS" userId="560daf46-2681-46c5-8c64-77f2119c68f1" providerId="ADAL" clId="{093ECDC9-10F0-41EA-88B8-C359D82D3666}" dt="2021-10-06T01:51:31.732" v="36" actId="20577"/>
          <ac:spMkLst>
            <pc:docMk/>
            <pc:sldMk cId="101996791" sldId="1669"/>
            <ac:spMk id="17" creationId="{86EF1AFC-3C37-4748-8F23-A3ADA539234F}"/>
          </ac:spMkLst>
        </pc:spChg>
      </pc:sldChg>
      <pc:sldChg chg="addSp modSp">
        <pc:chgData name="Rafael J. BARROS" userId="560daf46-2681-46c5-8c64-77f2119c68f1" providerId="ADAL" clId="{093ECDC9-10F0-41EA-88B8-C359D82D3666}" dt="2021-10-06T01:52:57.934" v="43" actId="1076"/>
        <pc:sldMkLst>
          <pc:docMk/>
          <pc:sldMk cId="2755451215" sldId="1728"/>
        </pc:sldMkLst>
        <pc:spChg chg="mod">
          <ac:chgData name="Rafael J. BARROS" userId="560daf46-2681-46c5-8c64-77f2119c68f1" providerId="ADAL" clId="{093ECDC9-10F0-41EA-88B8-C359D82D3666}" dt="2021-10-06T01:52:31.428" v="37" actId="20577"/>
          <ac:spMkLst>
            <pc:docMk/>
            <pc:sldMk cId="2755451215" sldId="1728"/>
            <ac:spMk id="6" creationId="{9C613496-BFD1-40E0-9392-A9060ECA860B}"/>
          </ac:spMkLst>
        </pc:spChg>
        <pc:spChg chg="mod">
          <ac:chgData name="Rafael J. BARROS" userId="560daf46-2681-46c5-8c64-77f2119c68f1" providerId="ADAL" clId="{093ECDC9-10F0-41EA-88B8-C359D82D3666}" dt="2021-10-06T01:52:42.856" v="38"/>
          <ac:spMkLst>
            <pc:docMk/>
            <pc:sldMk cId="2755451215" sldId="1728"/>
            <ac:spMk id="7" creationId="{C0379110-5EB5-4A66-A189-FA4AA8E592AB}"/>
          </ac:spMkLst>
        </pc:spChg>
        <pc:picChg chg="add mod">
          <ac:chgData name="Rafael J. BARROS" userId="560daf46-2681-46c5-8c64-77f2119c68f1" providerId="ADAL" clId="{093ECDC9-10F0-41EA-88B8-C359D82D3666}" dt="2021-10-06T01:52:57.934" v="43" actId="1076"/>
          <ac:picMkLst>
            <pc:docMk/>
            <pc:sldMk cId="2755451215" sldId="1728"/>
            <ac:picMk id="9" creationId="{BDC7C74A-50D1-4F23-8966-BB2DBC65B900}"/>
          </ac:picMkLst>
        </pc:picChg>
      </pc:sldChg>
      <pc:sldChg chg="del">
        <pc:chgData name="Rafael J. BARROS" userId="560daf46-2681-46c5-8c64-77f2119c68f1" providerId="ADAL" clId="{093ECDC9-10F0-41EA-88B8-C359D82D3666}" dt="2021-10-08T23:14:12.936" v="1490" actId="47"/>
        <pc:sldMkLst>
          <pc:docMk/>
          <pc:sldMk cId="1259670714" sldId="1841"/>
        </pc:sldMkLst>
      </pc:sldChg>
      <pc:sldChg chg="modSp add">
        <pc:chgData name="Rafael J. BARROS" userId="560daf46-2681-46c5-8c64-77f2119c68f1" providerId="ADAL" clId="{093ECDC9-10F0-41EA-88B8-C359D82D3666}" dt="2021-10-09T00:25:49.704" v="3231" actId="20577"/>
        <pc:sldMkLst>
          <pc:docMk/>
          <pc:sldMk cId="3354251043" sldId="1870"/>
        </pc:sldMkLst>
        <pc:spChg chg="mod">
          <ac:chgData name="Rafael J. BARROS" userId="560daf46-2681-46c5-8c64-77f2119c68f1" providerId="ADAL" clId="{093ECDC9-10F0-41EA-88B8-C359D82D3666}" dt="2021-10-09T00:25:49.704" v="3231" actId="20577"/>
          <ac:spMkLst>
            <pc:docMk/>
            <pc:sldMk cId="3354251043" sldId="1870"/>
            <ac:spMk id="3" creationId="{00000000-0000-0000-0000-000000000000}"/>
          </ac:spMkLst>
        </pc:spChg>
      </pc:sldChg>
      <pc:sldChg chg="del">
        <pc:chgData name="Rafael J. BARROS" userId="560daf46-2681-46c5-8c64-77f2119c68f1" providerId="ADAL" clId="{093ECDC9-10F0-41EA-88B8-C359D82D3666}" dt="2021-10-08T23:14:12.936" v="1490" actId="47"/>
        <pc:sldMkLst>
          <pc:docMk/>
          <pc:sldMk cId="3612346644" sldId="1871"/>
        </pc:sldMkLst>
      </pc:sldChg>
      <pc:sldChg chg="del">
        <pc:chgData name="Rafael J. BARROS" userId="560daf46-2681-46c5-8c64-77f2119c68f1" providerId="ADAL" clId="{093ECDC9-10F0-41EA-88B8-C359D82D3666}" dt="2021-10-08T23:14:12.936" v="1490" actId="47"/>
        <pc:sldMkLst>
          <pc:docMk/>
          <pc:sldMk cId="2610712112" sldId="1872"/>
        </pc:sldMkLst>
      </pc:sldChg>
      <pc:sldChg chg="del">
        <pc:chgData name="Rafael J. BARROS" userId="560daf46-2681-46c5-8c64-77f2119c68f1" providerId="ADAL" clId="{093ECDC9-10F0-41EA-88B8-C359D82D3666}" dt="2021-10-08T23:14:12.936" v="1490" actId="47"/>
        <pc:sldMkLst>
          <pc:docMk/>
          <pc:sldMk cId="1288100766" sldId="1873"/>
        </pc:sldMkLst>
      </pc:sldChg>
      <pc:sldChg chg="del">
        <pc:chgData name="Rafael J. BARROS" userId="560daf46-2681-46c5-8c64-77f2119c68f1" providerId="ADAL" clId="{093ECDC9-10F0-41EA-88B8-C359D82D3666}" dt="2021-10-08T23:14:12.936" v="1490" actId="47"/>
        <pc:sldMkLst>
          <pc:docMk/>
          <pc:sldMk cId="2195009846" sldId="1874"/>
        </pc:sldMkLst>
      </pc:sldChg>
      <pc:sldChg chg="del">
        <pc:chgData name="Rafael J. BARROS" userId="560daf46-2681-46c5-8c64-77f2119c68f1" providerId="ADAL" clId="{093ECDC9-10F0-41EA-88B8-C359D82D3666}" dt="2021-10-08T23:14:12.936" v="1490" actId="47"/>
        <pc:sldMkLst>
          <pc:docMk/>
          <pc:sldMk cId="1253754585" sldId="1875"/>
        </pc:sldMkLst>
      </pc:sldChg>
      <pc:sldChg chg="del">
        <pc:chgData name="Rafael J. BARROS" userId="560daf46-2681-46c5-8c64-77f2119c68f1" providerId="ADAL" clId="{093ECDC9-10F0-41EA-88B8-C359D82D3666}" dt="2021-10-08T23:14:12.936" v="1490" actId="47"/>
        <pc:sldMkLst>
          <pc:docMk/>
          <pc:sldMk cId="3750937798" sldId="1876"/>
        </pc:sldMkLst>
      </pc:sldChg>
      <pc:sldChg chg="del">
        <pc:chgData name="Rafael J. BARROS" userId="560daf46-2681-46c5-8c64-77f2119c68f1" providerId="ADAL" clId="{093ECDC9-10F0-41EA-88B8-C359D82D3666}" dt="2021-10-08T23:14:12.936" v="1490" actId="47"/>
        <pc:sldMkLst>
          <pc:docMk/>
          <pc:sldMk cId="3650635897" sldId="1877"/>
        </pc:sldMkLst>
      </pc:sldChg>
      <pc:sldChg chg="del">
        <pc:chgData name="Rafael J. BARROS" userId="560daf46-2681-46c5-8c64-77f2119c68f1" providerId="ADAL" clId="{093ECDC9-10F0-41EA-88B8-C359D82D3666}" dt="2021-10-08T23:14:12.936" v="1490" actId="47"/>
        <pc:sldMkLst>
          <pc:docMk/>
          <pc:sldMk cId="3294080811" sldId="1878"/>
        </pc:sldMkLst>
      </pc:sldChg>
      <pc:sldChg chg="del">
        <pc:chgData name="Rafael J. BARROS" userId="560daf46-2681-46c5-8c64-77f2119c68f1" providerId="ADAL" clId="{093ECDC9-10F0-41EA-88B8-C359D82D3666}" dt="2021-10-08T23:14:12.936" v="1490" actId="47"/>
        <pc:sldMkLst>
          <pc:docMk/>
          <pc:sldMk cId="1974099547" sldId="1880"/>
        </pc:sldMkLst>
      </pc:sldChg>
      <pc:sldChg chg="del">
        <pc:chgData name="Rafael J. BARROS" userId="560daf46-2681-46c5-8c64-77f2119c68f1" providerId="ADAL" clId="{093ECDC9-10F0-41EA-88B8-C359D82D3666}" dt="2021-10-08T23:14:12.936" v="1490" actId="47"/>
        <pc:sldMkLst>
          <pc:docMk/>
          <pc:sldMk cId="719093334" sldId="1881"/>
        </pc:sldMkLst>
      </pc:sldChg>
      <pc:sldChg chg="del">
        <pc:chgData name="Rafael J. BARROS" userId="560daf46-2681-46c5-8c64-77f2119c68f1" providerId="ADAL" clId="{093ECDC9-10F0-41EA-88B8-C359D82D3666}" dt="2021-10-08T23:14:12.936" v="1490" actId="47"/>
        <pc:sldMkLst>
          <pc:docMk/>
          <pc:sldMk cId="3215167585" sldId="1882"/>
        </pc:sldMkLst>
      </pc:sldChg>
      <pc:sldChg chg="del">
        <pc:chgData name="Rafael J. BARROS" userId="560daf46-2681-46c5-8c64-77f2119c68f1" providerId="ADAL" clId="{093ECDC9-10F0-41EA-88B8-C359D82D3666}" dt="2021-10-08T23:14:12.936" v="1490" actId="47"/>
        <pc:sldMkLst>
          <pc:docMk/>
          <pc:sldMk cId="2026067042" sldId="1883"/>
        </pc:sldMkLst>
      </pc:sldChg>
      <pc:sldChg chg="del">
        <pc:chgData name="Rafael J. BARROS" userId="560daf46-2681-46c5-8c64-77f2119c68f1" providerId="ADAL" clId="{093ECDC9-10F0-41EA-88B8-C359D82D3666}" dt="2021-10-08T23:14:12.936" v="1490" actId="47"/>
        <pc:sldMkLst>
          <pc:docMk/>
          <pc:sldMk cId="1216829483" sldId="1884"/>
        </pc:sldMkLst>
      </pc:sldChg>
      <pc:sldChg chg="del">
        <pc:chgData name="Rafael J. BARROS" userId="560daf46-2681-46c5-8c64-77f2119c68f1" providerId="ADAL" clId="{093ECDC9-10F0-41EA-88B8-C359D82D3666}" dt="2021-10-08T23:14:12.936" v="1490" actId="47"/>
        <pc:sldMkLst>
          <pc:docMk/>
          <pc:sldMk cId="2477743762" sldId="1885"/>
        </pc:sldMkLst>
      </pc:sldChg>
      <pc:sldChg chg="del">
        <pc:chgData name="Rafael J. BARROS" userId="560daf46-2681-46c5-8c64-77f2119c68f1" providerId="ADAL" clId="{093ECDC9-10F0-41EA-88B8-C359D82D3666}" dt="2021-10-08T23:14:12.936" v="1490" actId="47"/>
        <pc:sldMkLst>
          <pc:docMk/>
          <pc:sldMk cId="2109889065" sldId="1886"/>
        </pc:sldMkLst>
      </pc:sldChg>
      <pc:sldChg chg="addSp delSp modSp new">
        <pc:chgData name="Rafael J. BARROS" userId="560daf46-2681-46c5-8c64-77f2119c68f1" providerId="ADAL" clId="{093ECDC9-10F0-41EA-88B8-C359D82D3666}" dt="2021-10-06T01:55:48.699" v="88" actId="20577"/>
        <pc:sldMkLst>
          <pc:docMk/>
          <pc:sldMk cId="2866734540" sldId="1887"/>
        </pc:sldMkLst>
        <pc:spChg chg="del">
          <ac:chgData name="Rafael J. BARROS" userId="560daf46-2681-46c5-8c64-77f2119c68f1" providerId="ADAL" clId="{093ECDC9-10F0-41EA-88B8-C359D82D3666}" dt="2021-10-06T01:55:20.359" v="47"/>
          <ac:spMkLst>
            <pc:docMk/>
            <pc:sldMk cId="2866734540" sldId="1887"/>
            <ac:spMk id="2" creationId="{8586FBD8-0F4D-4D10-A2B2-EAB6A55EBE8F}"/>
          </ac:spMkLst>
        </pc:spChg>
        <pc:spChg chg="add mod">
          <ac:chgData name="Rafael J. BARROS" userId="560daf46-2681-46c5-8c64-77f2119c68f1" providerId="ADAL" clId="{093ECDC9-10F0-41EA-88B8-C359D82D3666}" dt="2021-10-06T01:55:40.215" v="85" actId="20577"/>
          <ac:spMkLst>
            <pc:docMk/>
            <pc:sldMk cId="2866734540" sldId="1887"/>
            <ac:spMk id="5" creationId="{19327516-EEF8-4CBD-AD4B-2636B6AEED4A}"/>
          </ac:spMkLst>
        </pc:spChg>
        <pc:spChg chg="add mod">
          <ac:chgData name="Rafael J. BARROS" userId="560daf46-2681-46c5-8c64-77f2119c68f1" providerId="ADAL" clId="{093ECDC9-10F0-41EA-88B8-C359D82D3666}" dt="2021-10-06T01:55:48.699" v="88" actId="20577"/>
          <ac:spMkLst>
            <pc:docMk/>
            <pc:sldMk cId="2866734540" sldId="1887"/>
            <ac:spMk id="6" creationId="{5A91564F-47C9-400C-B952-7ED5F188CF11}"/>
          </ac:spMkLst>
        </pc:spChg>
        <pc:spChg chg="add mod">
          <ac:chgData name="Rafael J. BARROS" userId="560daf46-2681-46c5-8c64-77f2119c68f1" providerId="ADAL" clId="{093ECDC9-10F0-41EA-88B8-C359D82D3666}" dt="2021-10-06T01:55:33.039" v="73" actId="20577"/>
          <ac:spMkLst>
            <pc:docMk/>
            <pc:sldMk cId="2866734540" sldId="1887"/>
            <ac:spMk id="7" creationId="{B74D21F4-8078-4E6D-8321-C9B56992ABBC}"/>
          </ac:spMkLst>
        </pc:spChg>
      </pc:sldChg>
      <pc:sldChg chg="addSp delSp modSp add">
        <pc:chgData name="Rafael J. BARROS" userId="560daf46-2681-46c5-8c64-77f2119c68f1" providerId="ADAL" clId="{093ECDC9-10F0-41EA-88B8-C359D82D3666}" dt="2021-10-06T02:01:01.660" v="230" actId="1037"/>
        <pc:sldMkLst>
          <pc:docMk/>
          <pc:sldMk cId="1333541345" sldId="1888"/>
        </pc:sldMkLst>
        <pc:spChg chg="add del">
          <ac:chgData name="Rafael J. BARROS" userId="560daf46-2681-46c5-8c64-77f2119c68f1" providerId="ADAL" clId="{093ECDC9-10F0-41EA-88B8-C359D82D3666}" dt="2021-10-06T01:58:01.555" v="142"/>
          <ac:spMkLst>
            <pc:docMk/>
            <pc:sldMk cId="1333541345" sldId="1888"/>
            <ac:spMk id="2" creationId="{CF7C921A-A4D6-4645-B910-3ED8670EF636}"/>
          </ac:spMkLst>
        </pc:spChg>
        <pc:spChg chg="mod">
          <ac:chgData name="Rafael J. BARROS" userId="560daf46-2681-46c5-8c64-77f2119c68f1" providerId="ADAL" clId="{093ECDC9-10F0-41EA-88B8-C359D82D3666}" dt="2021-10-06T01:57:39.830" v="131" actId="1076"/>
          <ac:spMkLst>
            <pc:docMk/>
            <pc:sldMk cId="1333541345" sldId="1888"/>
            <ac:spMk id="8" creationId="{4EAD49AB-16B2-4D72-90EA-B15533A01890}"/>
          </ac:spMkLst>
        </pc:spChg>
        <pc:spChg chg="mod">
          <ac:chgData name="Rafael J. BARROS" userId="560daf46-2681-46c5-8c64-77f2119c68f1" providerId="ADAL" clId="{093ECDC9-10F0-41EA-88B8-C359D82D3666}" dt="2021-10-06T01:57:57.544" v="140" actId="21"/>
          <ac:spMkLst>
            <pc:docMk/>
            <pc:sldMk cId="1333541345" sldId="1888"/>
            <ac:spMk id="12" creationId="{F97210BD-8FFC-4D3D-9455-FE19B5EDAD7B}"/>
          </ac:spMkLst>
        </pc:spChg>
        <pc:spChg chg="mod">
          <ac:chgData name="Rafael J. BARROS" userId="560daf46-2681-46c5-8c64-77f2119c68f1" providerId="ADAL" clId="{093ECDC9-10F0-41EA-88B8-C359D82D3666}" dt="2021-10-06T02:01:01.660" v="230" actId="1037"/>
          <ac:spMkLst>
            <pc:docMk/>
            <pc:sldMk cId="1333541345" sldId="1888"/>
            <ac:spMk id="14" creationId="{EA64EAA9-975B-4384-BABD-236C595CF063}"/>
          </ac:spMkLst>
        </pc:spChg>
        <pc:spChg chg="mod">
          <ac:chgData name="Rafael J. BARROS" userId="560daf46-2681-46c5-8c64-77f2119c68f1" providerId="ADAL" clId="{093ECDC9-10F0-41EA-88B8-C359D82D3666}" dt="2021-10-06T02:01:01.660" v="230" actId="1037"/>
          <ac:spMkLst>
            <pc:docMk/>
            <pc:sldMk cId="1333541345" sldId="1888"/>
            <ac:spMk id="15" creationId="{87235F25-CBB2-4546-8053-1FE905675FF3}"/>
          </ac:spMkLst>
        </pc:spChg>
        <pc:spChg chg="mod">
          <ac:chgData name="Rafael J. BARROS" userId="560daf46-2681-46c5-8c64-77f2119c68f1" providerId="ADAL" clId="{093ECDC9-10F0-41EA-88B8-C359D82D3666}" dt="2021-10-06T02:01:01.660" v="230" actId="1037"/>
          <ac:spMkLst>
            <pc:docMk/>
            <pc:sldMk cId="1333541345" sldId="1888"/>
            <ac:spMk id="17" creationId="{20BE6960-AEB2-480A-B2B3-3B664D09EB4F}"/>
          </ac:spMkLst>
        </pc:spChg>
        <pc:spChg chg="mod">
          <ac:chgData name="Rafael J. BARROS" userId="560daf46-2681-46c5-8c64-77f2119c68f1" providerId="ADAL" clId="{093ECDC9-10F0-41EA-88B8-C359D82D3666}" dt="2021-10-06T02:01:01.660" v="230" actId="1037"/>
          <ac:spMkLst>
            <pc:docMk/>
            <pc:sldMk cId="1333541345" sldId="1888"/>
            <ac:spMk id="18" creationId="{6602ADD2-2452-44FC-AC4D-9CC51C7A11F5}"/>
          </ac:spMkLst>
        </pc:spChg>
        <pc:spChg chg="mod">
          <ac:chgData name="Rafael J. BARROS" userId="560daf46-2681-46c5-8c64-77f2119c68f1" providerId="ADAL" clId="{093ECDC9-10F0-41EA-88B8-C359D82D3666}" dt="2021-10-06T02:01:01.660" v="230" actId="1037"/>
          <ac:spMkLst>
            <pc:docMk/>
            <pc:sldMk cId="1333541345" sldId="1888"/>
            <ac:spMk id="19" creationId="{F4550A3A-153B-463A-902B-F5712D096BBB}"/>
          </ac:spMkLst>
        </pc:spChg>
        <pc:spChg chg="mod">
          <ac:chgData name="Rafael J. BARROS" userId="560daf46-2681-46c5-8c64-77f2119c68f1" providerId="ADAL" clId="{093ECDC9-10F0-41EA-88B8-C359D82D3666}" dt="2021-10-06T02:01:01.660" v="230" actId="1037"/>
          <ac:spMkLst>
            <pc:docMk/>
            <pc:sldMk cId="1333541345" sldId="1888"/>
            <ac:spMk id="20" creationId="{57A1AE32-0434-4B9F-A04E-07E0D4DCAC97}"/>
          </ac:spMkLst>
        </pc:spChg>
        <pc:spChg chg="mod">
          <ac:chgData name="Rafael J. BARROS" userId="560daf46-2681-46c5-8c64-77f2119c68f1" providerId="ADAL" clId="{093ECDC9-10F0-41EA-88B8-C359D82D3666}" dt="2021-10-06T02:01:01.660" v="230" actId="1037"/>
          <ac:spMkLst>
            <pc:docMk/>
            <pc:sldMk cId="1333541345" sldId="1888"/>
            <ac:spMk id="29" creationId="{1760C514-19B3-42A7-AE20-77121B69F155}"/>
          </ac:spMkLst>
        </pc:spChg>
        <pc:spChg chg="mod">
          <ac:chgData name="Rafael J. BARROS" userId="560daf46-2681-46c5-8c64-77f2119c68f1" providerId="ADAL" clId="{093ECDC9-10F0-41EA-88B8-C359D82D3666}" dt="2021-10-06T01:58:12.455" v="146" actId="20577"/>
          <ac:spMkLst>
            <pc:docMk/>
            <pc:sldMk cId="1333541345" sldId="1888"/>
            <ac:spMk id="48" creationId="{B8238C48-001D-47AF-9E3F-0DEECB259547}"/>
          </ac:spMkLst>
        </pc:spChg>
        <pc:grpChg chg="mod">
          <ac:chgData name="Rafael J. BARROS" userId="560daf46-2681-46c5-8c64-77f2119c68f1" providerId="ADAL" clId="{093ECDC9-10F0-41EA-88B8-C359D82D3666}" dt="2021-10-06T02:01:01.660" v="230" actId="1037"/>
          <ac:grpSpMkLst>
            <pc:docMk/>
            <pc:sldMk cId="1333541345" sldId="1888"/>
            <ac:grpSpMk id="13" creationId="{4CD48A64-8DB0-4A7B-AC34-BFF72F46CC64}"/>
          </ac:grpSpMkLst>
        </pc:grpChg>
        <pc:grpChg chg="mod">
          <ac:chgData name="Rafael J. BARROS" userId="560daf46-2681-46c5-8c64-77f2119c68f1" providerId="ADAL" clId="{093ECDC9-10F0-41EA-88B8-C359D82D3666}" dt="2021-10-06T02:01:01.660" v="230" actId="1037"/>
          <ac:grpSpMkLst>
            <pc:docMk/>
            <pc:sldMk cId="1333541345" sldId="1888"/>
            <ac:grpSpMk id="16" creationId="{6EC3388B-FD85-4C42-BD21-C80B8F923E7D}"/>
          </ac:grpSpMkLst>
        </pc:grpChg>
        <pc:grpChg chg="mod">
          <ac:chgData name="Rafael J. BARROS" userId="560daf46-2681-46c5-8c64-77f2119c68f1" providerId="ADAL" clId="{093ECDC9-10F0-41EA-88B8-C359D82D3666}" dt="2021-10-06T02:01:01.660" v="230" actId="1037"/>
          <ac:grpSpMkLst>
            <pc:docMk/>
            <pc:sldMk cId="1333541345" sldId="1888"/>
            <ac:grpSpMk id="28" creationId="{329F1E0D-A394-4B33-8F9D-E2035FFBBE09}"/>
          </ac:grpSpMkLst>
        </pc:grpChg>
      </pc:sldChg>
      <pc:sldChg chg="addSp delSp modSp new">
        <pc:chgData name="Rafael J. BARROS" userId="560daf46-2681-46c5-8c64-77f2119c68f1" providerId="ADAL" clId="{093ECDC9-10F0-41EA-88B8-C359D82D3666}" dt="2021-10-07T23:35:43.451" v="429" actId="1076"/>
        <pc:sldMkLst>
          <pc:docMk/>
          <pc:sldMk cId="1213803266" sldId="1889"/>
        </pc:sldMkLst>
        <pc:spChg chg="mod">
          <ac:chgData name="Rafael J. BARROS" userId="560daf46-2681-46c5-8c64-77f2119c68f1" providerId="ADAL" clId="{093ECDC9-10F0-41EA-88B8-C359D82D3666}" dt="2021-10-06T02:01:38.111" v="235" actId="1076"/>
          <ac:spMkLst>
            <pc:docMk/>
            <pc:sldMk cId="1213803266" sldId="1889"/>
            <ac:spMk id="2" creationId="{A5242747-EB40-4DF2-AC57-6D1CAEAFBE3F}"/>
          </ac:spMkLst>
        </pc:spChg>
        <pc:spChg chg="add mod">
          <ac:chgData name="Rafael J. BARROS" userId="560daf46-2681-46c5-8c64-77f2119c68f1" providerId="ADAL" clId="{093ECDC9-10F0-41EA-88B8-C359D82D3666}" dt="2021-10-06T02:05:11.816" v="304" actId="164"/>
          <ac:spMkLst>
            <pc:docMk/>
            <pc:sldMk cId="1213803266" sldId="1889"/>
            <ac:spMk id="5" creationId="{49241A65-3D2E-4855-A6E0-2912AB7E7404}"/>
          </ac:spMkLst>
        </pc:spChg>
        <pc:spChg chg="add mod">
          <ac:chgData name="Rafael J. BARROS" userId="560daf46-2681-46c5-8c64-77f2119c68f1" providerId="ADAL" clId="{093ECDC9-10F0-41EA-88B8-C359D82D3666}" dt="2021-10-06T02:05:11.816" v="304" actId="164"/>
          <ac:spMkLst>
            <pc:docMk/>
            <pc:sldMk cId="1213803266" sldId="1889"/>
            <ac:spMk id="6" creationId="{8EA13A23-98C2-49F6-8622-B6109D5105AD}"/>
          </ac:spMkLst>
        </pc:spChg>
        <pc:spChg chg="add mod">
          <ac:chgData name="Rafael J. BARROS" userId="560daf46-2681-46c5-8c64-77f2119c68f1" providerId="ADAL" clId="{093ECDC9-10F0-41EA-88B8-C359D82D3666}" dt="2021-10-06T02:05:11.816" v="304" actId="164"/>
          <ac:spMkLst>
            <pc:docMk/>
            <pc:sldMk cId="1213803266" sldId="1889"/>
            <ac:spMk id="7" creationId="{B3CC56E1-AEF3-4708-8500-07AE629AE681}"/>
          </ac:spMkLst>
        </pc:spChg>
        <pc:spChg chg="add mod ord">
          <ac:chgData name="Rafael J. BARROS" userId="560daf46-2681-46c5-8c64-77f2119c68f1" providerId="ADAL" clId="{093ECDC9-10F0-41EA-88B8-C359D82D3666}" dt="2021-10-06T02:05:11.816" v="304" actId="164"/>
          <ac:spMkLst>
            <pc:docMk/>
            <pc:sldMk cId="1213803266" sldId="1889"/>
            <ac:spMk id="8" creationId="{F25B5281-7166-4151-85F8-AACAB7F167D6}"/>
          </ac:spMkLst>
        </pc:spChg>
        <pc:spChg chg="add mod">
          <ac:chgData name="Rafael J. BARROS" userId="560daf46-2681-46c5-8c64-77f2119c68f1" providerId="ADAL" clId="{093ECDC9-10F0-41EA-88B8-C359D82D3666}" dt="2021-10-07T23:30:38.639" v="352" actId="12788"/>
          <ac:spMkLst>
            <pc:docMk/>
            <pc:sldMk cId="1213803266" sldId="1889"/>
            <ac:spMk id="20" creationId="{50E72C96-EF57-4D38-94B0-2E75C5DC4AF1}"/>
          </ac:spMkLst>
        </pc:spChg>
        <pc:spChg chg="add mod">
          <ac:chgData name="Rafael J. BARROS" userId="560daf46-2681-46c5-8c64-77f2119c68f1" providerId="ADAL" clId="{093ECDC9-10F0-41EA-88B8-C359D82D3666}" dt="2021-10-07T23:30:38.639" v="352" actId="12788"/>
          <ac:spMkLst>
            <pc:docMk/>
            <pc:sldMk cId="1213803266" sldId="1889"/>
            <ac:spMk id="21" creationId="{070BEE49-7205-49E8-A7E2-9F2402EAD743}"/>
          </ac:spMkLst>
        </pc:spChg>
        <pc:spChg chg="add mod">
          <ac:chgData name="Rafael J. BARROS" userId="560daf46-2681-46c5-8c64-77f2119c68f1" providerId="ADAL" clId="{093ECDC9-10F0-41EA-88B8-C359D82D3666}" dt="2021-10-07T23:30:38.639" v="352" actId="12788"/>
          <ac:spMkLst>
            <pc:docMk/>
            <pc:sldMk cId="1213803266" sldId="1889"/>
            <ac:spMk id="22" creationId="{F872AE02-24A7-41DD-B08C-E8E3A8C82C04}"/>
          </ac:spMkLst>
        </pc:spChg>
        <pc:spChg chg="add mod">
          <ac:chgData name="Rafael J. BARROS" userId="560daf46-2681-46c5-8c64-77f2119c68f1" providerId="ADAL" clId="{093ECDC9-10F0-41EA-88B8-C359D82D3666}" dt="2021-10-07T23:30:59.322" v="353" actId="1076"/>
          <ac:spMkLst>
            <pc:docMk/>
            <pc:sldMk cId="1213803266" sldId="1889"/>
            <ac:spMk id="23" creationId="{35117C2C-A0DA-4956-B199-F57E0BB92B63}"/>
          </ac:spMkLst>
        </pc:spChg>
        <pc:spChg chg="add del">
          <ac:chgData name="Rafael J. BARROS" userId="560daf46-2681-46c5-8c64-77f2119c68f1" providerId="ADAL" clId="{093ECDC9-10F0-41EA-88B8-C359D82D3666}" dt="2021-10-07T23:34:18.104" v="401"/>
          <ac:spMkLst>
            <pc:docMk/>
            <pc:sldMk cId="1213803266" sldId="1889"/>
            <ac:spMk id="27" creationId="{ADFEABC5-35BD-4126-91C5-645D83B9FC1B}"/>
          </ac:spMkLst>
        </pc:spChg>
        <pc:grpChg chg="add mod">
          <ac:chgData name="Rafael J. BARROS" userId="560daf46-2681-46c5-8c64-77f2119c68f1" providerId="ADAL" clId="{093ECDC9-10F0-41EA-88B8-C359D82D3666}" dt="2021-10-06T02:05:19.167" v="305" actId="12788"/>
          <ac:grpSpMkLst>
            <pc:docMk/>
            <pc:sldMk cId="1213803266" sldId="1889"/>
            <ac:grpSpMk id="24" creationId="{D5DEF929-C71F-4699-9DEB-9FB3BC66B6D2}"/>
          </ac:grpSpMkLst>
        </pc:grpChg>
        <pc:graphicFrameChg chg="add mod ord">
          <ac:chgData name="Rafael J. BARROS" userId="560daf46-2681-46c5-8c64-77f2119c68f1" providerId="ADAL" clId="{093ECDC9-10F0-41EA-88B8-C359D82D3666}" dt="2021-10-07T23:32:40.615" v="383" actId="166"/>
          <ac:graphicFrameMkLst>
            <pc:docMk/>
            <pc:sldMk cId="1213803266" sldId="1889"/>
            <ac:graphicFrameMk id="9" creationId="{A68DA2DF-6F71-4723-9405-6C2A491285F2}"/>
          </ac:graphicFrameMkLst>
        </pc:graphicFrameChg>
        <pc:graphicFrameChg chg="add mod">
          <ac:chgData name="Rafael J. BARROS" userId="560daf46-2681-46c5-8c64-77f2119c68f1" providerId="ADAL" clId="{093ECDC9-10F0-41EA-88B8-C359D82D3666}" dt="2021-10-07T23:32:10.209" v="381" actId="1076"/>
          <ac:graphicFrameMkLst>
            <pc:docMk/>
            <pc:sldMk cId="1213803266" sldId="1889"/>
            <ac:graphicFrameMk id="12" creationId="{8EE0D7FD-63EC-4F5A-AD91-A5B01BDB4E5D}"/>
          </ac:graphicFrameMkLst>
        </pc:graphicFrameChg>
        <pc:graphicFrameChg chg="add mod">
          <ac:chgData name="Rafael J. BARROS" userId="560daf46-2681-46c5-8c64-77f2119c68f1" providerId="ADAL" clId="{093ECDC9-10F0-41EA-88B8-C359D82D3666}" dt="2021-10-06T02:03:26.562" v="249" actId="1076"/>
          <ac:graphicFrameMkLst>
            <pc:docMk/>
            <pc:sldMk cId="1213803266" sldId="1889"/>
            <ac:graphicFrameMk id="14" creationId="{65E845A8-20C2-41D0-87B0-FE3C3BCCD6BC}"/>
          </ac:graphicFrameMkLst>
        </pc:graphicFrameChg>
        <pc:graphicFrameChg chg="add mod">
          <ac:chgData name="Rafael J. BARROS" userId="560daf46-2681-46c5-8c64-77f2119c68f1" providerId="ADAL" clId="{093ECDC9-10F0-41EA-88B8-C359D82D3666}" dt="2021-10-06T02:02:19.478" v="239" actId="1076"/>
          <ac:graphicFrameMkLst>
            <pc:docMk/>
            <pc:sldMk cId="1213803266" sldId="1889"/>
            <ac:graphicFrameMk id="15" creationId="{7516359A-0BC6-4E89-965A-15BBF0E9C379}"/>
          </ac:graphicFrameMkLst>
        </pc:graphicFrameChg>
        <pc:picChg chg="add mod">
          <ac:chgData name="Rafael J. BARROS" userId="560daf46-2681-46c5-8c64-77f2119c68f1" providerId="ADAL" clId="{093ECDC9-10F0-41EA-88B8-C359D82D3666}" dt="2021-10-06T02:02:22.854" v="240" actId="1076"/>
          <ac:picMkLst>
            <pc:docMk/>
            <pc:sldMk cId="1213803266" sldId="1889"/>
            <ac:picMk id="10" creationId="{A6373420-2C89-4521-A84C-02CE4A384F73}"/>
          </ac:picMkLst>
        </pc:picChg>
        <pc:picChg chg="add mod">
          <ac:chgData name="Rafael J. BARROS" userId="560daf46-2681-46c5-8c64-77f2119c68f1" providerId="ADAL" clId="{093ECDC9-10F0-41EA-88B8-C359D82D3666}" dt="2021-10-06T02:02:50.926" v="244" actId="1076"/>
          <ac:picMkLst>
            <pc:docMk/>
            <pc:sldMk cId="1213803266" sldId="1889"/>
            <ac:picMk id="11" creationId="{BA47EC61-8B2F-4057-9B25-EF513DC419E8}"/>
          </ac:picMkLst>
        </pc:picChg>
        <pc:picChg chg="add mod">
          <ac:chgData name="Rafael J. BARROS" userId="560daf46-2681-46c5-8c64-77f2119c68f1" providerId="ADAL" clId="{093ECDC9-10F0-41EA-88B8-C359D82D3666}" dt="2021-10-07T23:32:22.497" v="382" actId="1076"/>
          <ac:picMkLst>
            <pc:docMk/>
            <pc:sldMk cId="1213803266" sldId="1889"/>
            <ac:picMk id="13" creationId="{99647EED-A660-45AE-9068-E641B5A4ECCD}"/>
          </ac:picMkLst>
        </pc:picChg>
        <pc:picChg chg="add del mod">
          <ac:chgData name="Rafael J. BARROS" userId="560daf46-2681-46c5-8c64-77f2119c68f1" providerId="ADAL" clId="{093ECDC9-10F0-41EA-88B8-C359D82D3666}" dt="2021-10-07T23:34:15.361" v="399" actId="478"/>
          <ac:picMkLst>
            <pc:docMk/>
            <pc:sldMk cId="1213803266" sldId="1889"/>
            <ac:picMk id="16" creationId="{844635AD-B618-48C2-AA96-EA9C2BA31D54}"/>
          </ac:picMkLst>
        </pc:picChg>
        <pc:picChg chg="add del mod">
          <ac:chgData name="Rafael J. BARROS" userId="560daf46-2681-46c5-8c64-77f2119c68f1" providerId="ADAL" clId="{093ECDC9-10F0-41EA-88B8-C359D82D3666}" dt="2021-10-07T23:31:13.087" v="372" actId="478"/>
          <ac:picMkLst>
            <pc:docMk/>
            <pc:sldMk cId="1213803266" sldId="1889"/>
            <ac:picMk id="17" creationId="{BCF064D0-F74A-4E28-B1BC-5EFB2518FD9E}"/>
          </ac:picMkLst>
        </pc:picChg>
        <pc:picChg chg="add del mod">
          <ac:chgData name="Rafael J. BARROS" userId="560daf46-2681-46c5-8c64-77f2119c68f1" providerId="ADAL" clId="{093ECDC9-10F0-41EA-88B8-C359D82D3666}" dt="2021-10-07T23:34:46.459" v="414" actId="478"/>
          <ac:picMkLst>
            <pc:docMk/>
            <pc:sldMk cId="1213803266" sldId="1889"/>
            <ac:picMk id="18" creationId="{5316D5FF-B19B-4923-9672-A27FBFCCB747}"/>
          </ac:picMkLst>
        </pc:picChg>
        <pc:picChg chg="add del mod">
          <ac:chgData name="Rafael J. BARROS" userId="560daf46-2681-46c5-8c64-77f2119c68f1" providerId="ADAL" clId="{093ECDC9-10F0-41EA-88B8-C359D82D3666}" dt="2021-10-07T23:35:31.807" v="420" actId="478"/>
          <ac:picMkLst>
            <pc:docMk/>
            <pc:sldMk cId="1213803266" sldId="1889"/>
            <ac:picMk id="19" creationId="{EDAD210D-1820-4A86-B71D-37C3EF2879FE}"/>
          </ac:picMkLst>
        </pc:picChg>
        <pc:picChg chg="add mod">
          <ac:chgData name="Rafael J. BARROS" userId="560daf46-2681-46c5-8c64-77f2119c68f1" providerId="ADAL" clId="{093ECDC9-10F0-41EA-88B8-C359D82D3666}" dt="2021-10-07T23:34:26.322" v="403" actId="1076"/>
          <ac:picMkLst>
            <pc:docMk/>
            <pc:sldMk cId="1213803266" sldId="1889"/>
            <ac:picMk id="26" creationId="{9753CCD4-C50A-4031-A0AB-583A9017122F}"/>
          </ac:picMkLst>
        </pc:picChg>
        <pc:picChg chg="add">
          <ac:chgData name="Rafael J. BARROS" userId="560daf46-2681-46c5-8c64-77f2119c68f1" providerId="ADAL" clId="{093ECDC9-10F0-41EA-88B8-C359D82D3666}" dt="2021-10-07T23:34:23.628" v="402"/>
          <ac:picMkLst>
            <pc:docMk/>
            <pc:sldMk cId="1213803266" sldId="1889"/>
            <ac:picMk id="28" creationId="{D148CF74-1219-46CF-86B7-768F9D2613E7}"/>
          </ac:picMkLst>
        </pc:picChg>
        <pc:picChg chg="add mod">
          <ac:chgData name="Rafael J. BARROS" userId="560daf46-2681-46c5-8c64-77f2119c68f1" providerId="ADAL" clId="{093ECDC9-10F0-41EA-88B8-C359D82D3666}" dt="2021-10-07T23:34:51.051" v="415" actId="1076"/>
          <ac:picMkLst>
            <pc:docMk/>
            <pc:sldMk cId="1213803266" sldId="1889"/>
            <ac:picMk id="30" creationId="{33009FE8-4BD3-4BCC-8F13-104F7847B4DF}"/>
          </ac:picMkLst>
        </pc:picChg>
        <pc:picChg chg="add mod">
          <ac:chgData name="Rafael J. BARROS" userId="560daf46-2681-46c5-8c64-77f2119c68f1" providerId="ADAL" clId="{093ECDC9-10F0-41EA-88B8-C359D82D3666}" dt="2021-10-07T23:35:43.451" v="429" actId="1076"/>
          <ac:picMkLst>
            <pc:docMk/>
            <pc:sldMk cId="1213803266" sldId="1889"/>
            <ac:picMk id="32" creationId="{B8E985C6-191D-4868-9F8F-D1AF8DE06B88}"/>
          </ac:picMkLst>
        </pc:picChg>
      </pc:sldChg>
      <pc:sldChg chg="addSp modSp new modNotesTx">
        <pc:chgData name="Rafael J. BARROS" userId="560daf46-2681-46c5-8c64-77f2119c68f1" providerId="ADAL" clId="{093ECDC9-10F0-41EA-88B8-C359D82D3666}" dt="2021-10-07T23:39:24.162" v="502" actId="20577"/>
        <pc:sldMkLst>
          <pc:docMk/>
          <pc:sldMk cId="2553476068" sldId="1890"/>
        </pc:sldMkLst>
        <pc:spChg chg="mod">
          <ac:chgData name="Rafael J. BARROS" userId="560daf46-2681-46c5-8c64-77f2119c68f1" providerId="ADAL" clId="{093ECDC9-10F0-41EA-88B8-C359D82D3666}" dt="2021-10-07T23:36:43.462" v="458" actId="20577"/>
          <ac:spMkLst>
            <pc:docMk/>
            <pc:sldMk cId="2553476068" sldId="1890"/>
            <ac:spMk id="2" creationId="{9590707D-AB6D-47D2-A2B4-13ED757F6D66}"/>
          </ac:spMkLst>
        </pc:spChg>
        <pc:spChg chg="mod">
          <ac:chgData name="Rafael J. BARROS" userId="560daf46-2681-46c5-8c64-77f2119c68f1" providerId="ADAL" clId="{093ECDC9-10F0-41EA-88B8-C359D82D3666}" dt="2021-10-07T23:37:31.130" v="468" actId="1076"/>
          <ac:spMkLst>
            <pc:docMk/>
            <pc:sldMk cId="2553476068" sldId="1890"/>
            <ac:spMk id="4" creationId="{DDCA6231-7073-4B2E-AB5E-727FD0B6D4B8}"/>
          </ac:spMkLst>
        </pc:spChg>
        <pc:spChg chg="add mod">
          <ac:chgData name="Rafael J. BARROS" userId="560daf46-2681-46c5-8c64-77f2119c68f1" providerId="ADAL" clId="{093ECDC9-10F0-41EA-88B8-C359D82D3666}" dt="2021-10-07T23:37:20.847" v="466" actId="113"/>
          <ac:spMkLst>
            <pc:docMk/>
            <pc:sldMk cId="2553476068" sldId="1890"/>
            <ac:spMk id="5" creationId="{67B6F426-3460-446F-AD24-63E6F95FE513}"/>
          </ac:spMkLst>
        </pc:spChg>
        <pc:spChg chg="add mod">
          <ac:chgData name="Rafael J. BARROS" userId="560daf46-2681-46c5-8c64-77f2119c68f1" providerId="ADAL" clId="{093ECDC9-10F0-41EA-88B8-C359D82D3666}" dt="2021-10-07T23:37:49.449" v="470" actId="1076"/>
          <ac:spMkLst>
            <pc:docMk/>
            <pc:sldMk cId="2553476068" sldId="1890"/>
            <ac:spMk id="6" creationId="{3F6BFAF0-F41C-4D6D-9B1E-2F293AB1158C}"/>
          </ac:spMkLst>
        </pc:spChg>
        <pc:grpChg chg="add mod">
          <ac:chgData name="Rafael J. BARROS" userId="560daf46-2681-46c5-8c64-77f2119c68f1" providerId="ADAL" clId="{093ECDC9-10F0-41EA-88B8-C359D82D3666}" dt="2021-10-07T23:37:43.787" v="469" actId="1076"/>
          <ac:grpSpMkLst>
            <pc:docMk/>
            <pc:sldMk cId="2553476068" sldId="1890"/>
            <ac:grpSpMk id="7" creationId="{F5345199-3192-46AC-809C-7C5C232A8FBA}"/>
          </ac:grpSpMkLst>
        </pc:grpChg>
        <pc:grpChg chg="add mod">
          <ac:chgData name="Rafael J. BARROS" userId="560daf46-2681-46c5-8c64-77f2119c68f1" providerId="ADAL" clId="{093ECDC9-10F0-41EA-88B8-C359D82D3666}" dt="2021-10-07T23:37:43.787" v="469" actId="1076"/>
          <ac:grpSpMkLst>
            <pc:docMk/>
            <pc:sldMk cId="2553476068" sldId="1890"/>
            <ac:grpSpMk id="10" creationId="{0241F827-3160-4482-9B1F-D35FE0224C28}"/>
          </ac:grpSpMkLst>
        </pc:grpChg>
        <pc:grpChg chg="add mod">
          <ac:chgData name="Rafael J. BARROS" userId="560daf46-2681-46c5-8c64-77f2119c68f1" providerId="ADAL" clId="{093ECDC9-10F0-41EA-88B8-C359D82D3666}" dt="2021-10-07T23:37:43.787" v="469" actId="1076"/>
          <ac:grpSpMkLst>
            <pc:docMk/>
            <pc:sldMk cId="2553476068" sldId="1890"/>
            <ac:grpSpMk id="13" creationId="{5FF93A05-25D7-4C6C-B170-54D660B519BF}"/>
          </ac:grpSpMkLst>
        </pc:grpChg>
      </pc:sldChg>
      <pc:sldChg chg="addSp delSp modSp add del">
        <pc:chgData name="Rafael J. BARROS" userId="560daf46-2681-46c5-8c64-77f2119c68f1" providerId="ADAL" clId="{093ECDC9-10F0-41EA-88B8-C359D82D3666}" dt="2021-10-07T23:35:46.980" v="430" actId="47"/>
        <pc:sldMkLst>
          <pc:docMk/>
          <pc:sldMk cId="33765236" sldId="1891"/>
        </pc:sldMkLst>
        <pc:spChg chg="mod">
          <ac:chgData name="Rafael J. BARROS" userId="560daf46-2681-46c5-8c64-77f2119c68f1" providerId="ADAL" clId="{093ECDC9-10F0-41EA-88B8-C359D82D3666}" dt="2021-10-07T23:33:38.818" v="386" actId="17032"/>
          <ac:spMkLst>
            <pc:docMk/>
            <pc:sldMk cId="33765236" sldId="1891"/>
            <ac:spMk id="5" creationId="{49241A65-3D2E-4855-A6E0-2912AB7E7404}"/>
          </ac:spMkLst>
        </pc:spChg>
        <pc:picChg chg="del">
          <ac:chgData name="Rafael J. BARROS" userId="560daf46-2681-46c5-8c64-77f2119c68f1" providerId="ADAL" clId="{093ECDC9-10F0-41EA-88B8-C359D82D3666}" dt="2021-10-07T23:34:07.710" v="397" actId="478"/>
          <ac:picMkLst>
            <pc:docMk/>
            <pc:sldMk cId="33765236" sldId="1891"/>
            <ac:picMk id="16" creationId="{844635AD-B618-48C2-AA96-EA9C2BA31D54}"/>
          </ac:picMkLst>
        </pc:picChg>
        <pc:picChg chg="del">
          <ac:chgData name="Rafael J. BARROS" userId="560daf46-2681-46c5-8c64-77f2119c68f1" providerId="ADAL" clId="{093ECDC9-10F0-41EA-88B8-C359D82D3666}" dt="2021-10-07T23:34:54.439" v="416" actId="478"/>
          <ac:picMkLst>
            <pc:docMk/>
            <pc:sldMk cId="33765236" sldId="1891"/>
            <ac:picMk id="18" creationId="{5316D5FF-B19B-4923-9672-A27FBFCCB747}"/>
          </ac:picMkLst>
        </pc:picChg>
        <pc:picChg chg="add mod">
          <ac:chgData name="Rafael J. BARROS" userId="560daf46-2681-46c5-8c64-77f2119c68f1" providerId="ADAL" clId="{093ECDC9-10F0-41EA-88B8-C359D82D3666}" dt="2021-10-07T23:34:11.074" v="398" actId="1076"/>
          <ac:picMkLst>
            <pc:docMk/>
            <pc:sldMk cId="33765236" sldId="1891"/>
            <ac:picMk id="25" creationId="{B4C3ED41-0F14-45F5-81C4-53E0A424A95B}"/>
          </ac:picMkLst>
        </pc:picChg>
        <pc:picChg chg="mod">
          <ac:chgData name="Rafael J. BARROS" userId="560daf46-2681-46c5-8c64-77f2119c68f1" providerId="ADAL" clId="{093ECDC9-10F0-41EA-88B8-C359D82D3666}" dt="2021-10-07T23:33:56.147" v="388" actId="1076"/>
          <ac:picMkLst>
            <pc:docMk/>
            <pc:sldMk cId="33765236" sldId="1891"/>
            <ac:picMk id="26" creationId="{9753CCD4-C50A-4031-A0AB-583A9017122F}"/>
          </ac:picMkLst>
        </pc:picChg>
        <pc:picChg chg="add del">
          <ac:chgData name="Rafael J. BARROS" userId="560daf46-2681-46c5-8c64-77f2119c68f1" providerId="ADAL" clId="{093ECDC9-10F0-41EA-88B8-C359D82D3666}" dt="2021-10-07T23:34:58.864" v="418"/>
          <ac:picMkLst>
            <pc:docMk/>
            <pc:sldMk cId="33765236" sldId="1891"/>
            <ac:picMk id="27" creationId="{8433E791-6876-4BE0-A3D5-2CBFBC2CA6D4}"/>
          </ac:picMkLst>
        </pc:picChg>
      </pc:sldChg>
      <pc:sldChg chg="modSp add">
        <pc:chgData name="Rafael J. BARROS" userId="560daf46-2681-46c5-8c64-77f2119c68f1" providerId="ADAL" clId="{093ECDC9-10F0-41EA-88B8-C359D82D3666}" dt="2021-10-07T23:36:01.481" v="432" actId="17032"/>
        <pc:sldMkLst>
          <pc:docMk/>
          <pc:sldMk cId="3708230354" sldId="1891"/>
        </pc:sldMkLst>
        <pc:spChg chg="mod">
          <ac:chgData name="Rafael J. BARROS" userId="560daf46-2681-46c5-8c64-77f2119c68f1" providerId="ADAL" clId="{093ECDC9-10F0-41EA-88B8-C359D82D3666}" dt="2021-10-07T23:36:01.481" v="432" actId="17032"/>
          <ac:spMkLst>
            <pc:docMk/>
            <pc:sldMk cId="3708230354" sldId="1891"/>
            <ac:spMk id="5" creationId="{49241A65-3D2E-4855-A6E0-2912AB7E7404}"/>
          </ac:spMkLst>
        </pc:spChg>
      </pc:sldChg>
      <pc:sldChg chg="addSp modSp new">
        <pc:chgData name="Rafael J. BARROS" userId="560daf46-2681-46c5-8c64-77f2119c68f1" providerId="ADAL" clId="{093ECDC9-10F0-41EA-88B8-C359D82D3666}" dt="2021-10-07T23:41:03.652" v="566" actId="1076"/>
        <pc:sldMkLst>
          <pc:docMk/>
          <pc:sldMk cId="3864716156" sldId="1892"/>
        </pc:sldMkLst>
        <pc:spChg chg="mod">
          <ac:chgData name="Rafael J. BARROS" userId="560daf46-2681-46c5-8c64-77f2119c68f1" providerId="ADAL" clId="{093ECDC9-10F0-41EA-88B8-C359D82D3666}" dt="2021-10-07T23:39:54.115" v="548" actId="1076"/>
          <ac:spMkLst>
            <pc:docMk/>
            <pc:sldMk cId="3864716156" sldId="1892"/>
            <ac:spMk id="2" creationId="{EA50250E-D424-4786-B3A1-C95F2104316C}"/>
          </ac:spMkLst>
        </pc:spChg>
        <pc:graphicFrameChg chg="add mod">
          <ac:chgData name="Rafael J. BARROS" userId="560daf46-2681-46c5-8c64-77f2119c68f1" providerId="ADAL" clId="{093ECDC9-10F0-41EA-88B8-C359D82D3666}" dt="2021-10-07T23:40:42.626" v="562" actId="113"/>
          <ac:graphicFrameMkLst>
            <pc:docMk/>
            <pc:sldMk cId="3864716156" sldId="1892"/>
            <ac:graphicFrameMk id="5" creationId="{4BA4BCDA-C7BD-4F2B-B3DE-5B59F795AB5E}"/>
          </ac:graphicFrameMkLst>
        </pc:graphicFrameChg>
        <pc:picChg chg="add mod">
          <ac:chgData name="Rafael J. BARROS" userId="560daf46-2681-46c5-8c64-77f2119c68f1" providerId="ADAL" clId="{093ECDC9-10F0-41EA-88B8-C359D82D3666}" dt="2021-10-07T23:40:54.258" v="564" actId="1076"/>
          <ac:picMkLst>
            <pc:docMk/>
            <pc:sldMk cId="3864716156" sldId="1892"/>
            <ac:picMk id="6" creationId="{26AC871C-37B2-45C3-9540-18B11C7DFE58}"/>
          </ac:picMkLst>
        </pc:picChg>
        <pc:picChg chg="add mod">
          <ac:chgData name="Rafael J. BARROS" userId="560daf46-2681-46c5-8c64-77f2119c68f1" providerId="ADAL" clId="{093ECDC9-10F0-41EA-88B8-C359D82D3666}" dt="2021-10-07T23:40:51.628" v="563" actId="1076"/>
          <ac:picMkLst>
            <pc:docMk/>
            <pc:sldMk cId="3864716156" sldId="1892"/>
            <ac:picMk id="7" creationId="{D6E994FB-18D3-48C3-AC7B-39EC5AC53F38}"/>
          </ac:picMkLst>
        </pc:picChg>
        <pc:picChg chg="add mod">
          <ac:chgData name="Rafael J. BARROS" userId="560daf46-2681-46c5-8c64-77f2119c68f1" providerId="ADAL" clId="{093ECDC9-10F0-41EA-88B8-C359D82D3666}" dt="2021-10-07T23:40:58.834" v="565" actId="1076"/>
          <ac:picMkLst>
            <pc:docMk/>
            <pc:sldMk cId="3864716156" sldId="1892"/>
            <ac:picMk id="8" creationId="{FF5D6AEC-F4EA-4EA3-B380-4283791D021B}"/>
          </ac:picMkLst>
        </pc:picChg>
        <pc:picChg chg="add mod">
          <ac:chgData name="Rafael J. BARROS" userId="560daf46-2681-46c5-8c64-77f2119c68f1" providerId="ADAL" clId="{093ECDC9-10F0-41EA-88B8-C359D82D3666}" dt="2021-10-07T23:41:03.652" v="566" actId="1076"/>
          <ac:picMkLst>
            <pc:docMk/>
            <pc:sldMk cId="3864716156" sldId="1892"/>
            <ac:picMk id="9" creationId="{F5C1A35B-C9B0-4953-9C09-36B40A9D6DBA}"/>
          </ac:picMkLst>
        </pc:picChg>
      </pc:sldChg>
      <pc:sldChg chg="addSp delSp modSp new">
        <pc:chgData name="Rafael J. BARROS" userId="560daf46-2681-46c5-8c64-77f2119c68f1" providerId="ADAL" clId="{093ECDC9-10F0-41EA-88B8-C359D82D3666}" dt="2021-10-08T00:10:32.659" v="1165" actId="692"/>
        <pc:sldMkLst>
          <pc:docMk/>
          <pc:sldMk cId="2781649728" sldId="1893"/>
        </pc:sldMkLst>
        <pc:spChg chg="mod">
          <ac:chgData name="Rafael J. BARROS" userId="560daf46-2681-46c5-8c64-77f2119c68f1" providerId="ADAL" clId="{093ECDC9-10F0-41EA-88B8-C359D82D3666}" dt="2021-10-07T23:41:33.133" v="607" actId="404"/>
          <ac:spMkLst>
            <pc:docMk/>
            <pc:sldMk cId="2781649728" sldId="1893"/>
            <ac:spMk id="2" creationId="{94B5544B-C1C0-44F3-AA15-97368B507D8E}"/>
          </ac:spMkLst>
        </pc:spChg>
        <pc:spChg chg="add mod">
          <ac:chgData name="Rafael J. BARROS" userId="560daf46-2681-46c5-8c64-77f2119c68f1" providerId="ADAL" clId="{093ECDC9-10F0-41EA-88B8-C359D82D3666}" dt="2021-10-07T23:42:25.914" v="621" actId="14100"/>
          <ac:spMkLst>
            <pc:docMk/>
            <pc:sldMk cId="2781649728" sldId="1893"/>
            <ac:spMk id="6" creationId="{E24E2543-37C8-4ED1-8ED4-FDE3EF50D5B6}"/>
          </ac:spMkLst>
        </pc:spChg>
        <pc:spChg chg="add mod">
          <ac:chgData name="Rafael J. BARROS" userId="560daf46-2681-46c5-8c64-77f2119c68f1" providerId="ADAL" clId="{093ECDC9-10F0-41EA-88B8-C359D82D3666}" dt="2021-10-07T23:43:00.601" v="639" actId="1076"/>
          <ac:spMkLst>
            <pc:docMk/>
            <pc:sldMk cId="2781649728" sldId="1893"/>
            <ac:spMk id="7" creationId="{63AA4E29-EDA2-4DB5-83DE-F80058706843}"/>
          </ac:spMkLst>
        </pc:spChg>
        <pc:spChg chg="add mod">
          <ac:chgData name="Rafael J. BARROS" userId="560daf46-2681-46c5-8c64-77f2119c68f1" providerId="ADAL" clId="{093ECDC9-10F0-41EA-88B8-C359D82D3666}" dt="2021-10-07T23:43:10.801" v="643" actId="20577"/>
          <ac:spMkLst>
            <pc:docMk/>
            <pc:sldMk cId="2781649728" sldId="1893"/>
            <ac:spMk id="8" creationId="{DE7A39E6-73CD-43B9-B320-6718EE0EA6E7}"/>
          </ac:spMkLst>
        </pc:spChg>
        <pc:spChg chg="add mod">
          <ac:chgData name="Rafael J. BARROS" userId="560daf46-2681-46c5-8c64-77f2119c68f1" providerId="ADAL" clId="{093ECDC9-10F0-41EA-88B8-C359D82D3666}" dt="2021-10-07T23:43:17.395" v="646" actId="20577"/>
          <ac:spMkLst>
            <pc:docMk/>
            <pc:sldMk cId="2781649728" sldId="1893"/>
            <ac:spMk id="9" creationId="{FB66E529-75C3-4CEA-8FB8-6D12C6D9F414}"/>
          </ac:spMkLst>
        </pc:spChg>
        <pc:spChg chg="add mod">
          <ac:chgData name="Rafael J. BARROS" userId="560daf46-2681-46c5-8c64-77f2119c68f1" providerId="ADAL" clId="{093ECDC9-10F0-41EA-88B8-C359D82D3666}" dt="2021-10-07T23:43:24.217" v="649" actId="20577"/>
          <ac:spMkLst>
            <pc:docMk/>
            <pc:sldMk cId="2781649728" sldId="1893"/>
            <ac:spMk id="10" creationId="{135CA810-24AD-411A-B269-25CE2D0F30D9}"/>
          </ac:spMkLst>
        </pc:spChg>
        <pc:spChg chg="add mod">
          <ac:chgData name="Rafael J. BARROS" userId="560daf46-2681-46c5-8c64-77f2119c68f1" providerId="ADAL" clId="{093ECDC9-10F0-41EA-88B8-C359D82D3666}" dt="2021-10-07T23:43:31.867" v="652" actId="20577"/>
          <ac:spMkLst>
            <pc:docMk/>
            <pc:sldMk cId="2781649728" sldId="1893"/>
            <ac:spMk id="11" creationId="{39EA44CE-98DB-4E72-AD73-FD4C4D129D7E}"/>
          </ac:spMkLst>
        </pc:spChg>
        <pc:spChg chg="add mod">
          <ac:chgData name="Rafael J. BARROS" userId="560daf46-2681-46c5-8c64-77f2119c68f1" providerId="ADAL" clId="{093ECDC9-10F0-41EA-88B8-C359D82D3666}" dt="2021-10-07T23:43:49.800" v="658" actId="20577"/>
          <ac:spMkLst>
            <pc:docMk/>
            <pc:sldMk cId="2781649728" sldId="1893"/>
            <ac:spMk id="12" creationId="{37256865-DB20-4535-AC24-CB69BCED8F8D}"/>
          </ac:spMkLst>
        </pc:spChg>
        <pc:spChg chg="add mod">
          <ac:chgData name="Rafael J. BARROS" userId="560daf46-2681-46c5-8c64-77f2119c68f1" providerId="ADAL" clId="{093ECDC9-10F0-41EA-88B8-C359D82D3666}" dt="2021-10-07T23:43:56.484" v="661" actId="20577"/>
          <ac:spMkLst>
            <pc:docMk/>
            <pc:sldMk cId="2781649728" sldId="1893"/>
            <ac:spMk id="13" creationId="{B255D7DB-A999-4A8E-B2B8-89DEEBB1C72B}"/>
          </ac:spMkLst>
        </pc:spChg>
        <pc:spChg chg="add mod">
          <ac:chgData name="Rafael J. BARROS" userId="560daf46-2681-46c5-8c64-77f2119c68f1" providerId="ADAL" clId="{093ECDC9-10F0-41EA-88B8-C359D82D3666}" dt="2021-10-07T23:44:04.717" v="664" actId="20577"/>
          <ac:spMkLst>
            <pc:docMk/>
            <pc:sldMk cId="2781649728" sldId="1893"/>
            <ac:spMk id="14" creationId="{02CE7E68-0FC6-4636-BFB7-821B57AE5B4A}"/>
          </ac:spMkLst>
        </pc:spChg>
        <pc:spChg chg="add del mod">
          <ac:chgData name="Rafael J. BARROS" userId="560daf46-2681-46c5-8c64-77f2119c68f1" providerId="ADAL" clId="{093ECDC9-10F0-41EA-88B8-C359D82D3666}" dt="2021-10-07T23:48:42.243" v="728" actId="478"/>
          <ac:spMkLst>
            <pc:docMk/>
            <pc:sldMk cId="2781649728" sldId="1893"/>
            <ac:spMk id="16" creationId="{D570BAB0-8133-4228-A481-984EB057468A}"/>
          </ac:spMkLst>
        </pc:spChg>
        <pc:spChg chg="add del mod">
          <ac:chgData name="Rafael J. BARROS" userId="560daf46-2681-46c5-8c64-77f2119c68f1" providerId="ADAL" clId="{093ECDC9-10F0-41EA-88B8-C359D82D3666}" dt="2021-10-07T23:55:01.237" v="975" actId="478"/>
          <ac:spMkLst>
            <pc:docMk/>
            <pc:sldMk cId="2781649728" sldId="1893"/>
            <ac:spMk id="17" creationId="{58580B21-E866-4B4E-AA93-6566A16AB2DE}"/>
          </ac:spMkLst>
        </pc:spChg>
        <pc:spChg chg="add mod">
          <ac:chgData name="Rafael J. BARROS" userId="560daf46-2681-46c5-8c64-77f2119c68f1" providerId="ADAL" clId="{093ECDC9-10F0-41EA-88B8-C359D82D3666}" dt="2021-10-07T23:53:06.382" v="899" actId="1036"/>
          <ac:spMkLst>
            <pc:docMk/>
            <pc:sldMk cId="2781649728" sldId="1893"/>
            <ac:spMk id="18" creationId="{98CC84FD-85F6-49E5-8BC7-01612294B386}"/>
          </ac:spMkLst>
        </pc:spChg>
        <pc:spChg chg="add mod">
          <ac:chgData name="Rafael J. BARROS" userId="560daf46-2681-46c5-8c64-77f2119c68f1" providerId="ADAL" clId="{093ECDC9-10F0-41EA-88B8-C359D82D3666}" dt="2021-10-07T23:53:06.382" v="899" actId="1036"/>
          <ac:spMkLst>
            <pc:docMk/>
            <pc:sldMk cId="2781649728" sldId="1893"/>
            <ac:spMk id="19" creationId="{A04FA8F4-441B-4B4D-A100-A548EFD431F5}"/>
          </ac:spMkLst>
        </pc:spChg>
        <pc:spChg chg="add mod">
          <ac:chgData name="Rafael J. BARROS" userId="560daf46-2681-46c5-8c64-77f2119c68f1" providerId="ADAL" clId="{093ECDC9-10F0-41EA-88B8-C359D82D3666}" dt="2021-10-07T23:53:06.382" v="899" actId="1036"/>
          <ac:spMkLst>
            <pc:docMk/>
            <pc:sldMk cId="2781649728" sldId="1893"/>
            <ac:spMk id="20" creationId="{8548BB16-0DAB-44BC-842B-7A61B629D3E3}"/>
          </ac:spMkLst>
        </pc:spChg>
        <pc:spChg chg="add mod">
          <ac:chgData name="Rafael J. BARROS" userId="560daf46-2681-46c5-8c64-77f2119c68f1" providerId="ADAL" clId="{093ECDC9-10F0-41EA-88B8-C359D82D3666}" dt="2021-10-07T23:53:06.382" v="899" actId="1036"/>
          <ac:spMkLst>
            <pc:docMk/>
            <pc:sldMk cId="2781649728" sldId="1893"/>
            <ac:spMk id="21" creationId="{45542F90-8CFF-4D6F-BD18-8FCFDA56A51F}"/>
          </ac:spMkLst>
        </pc:spChg>
        <pc:spChg chg="add mod">
          <ac:chgData name="Rafael J. BARROS" userId="560daf46-2681-46c5-8c64-77f2119c68f1" providerId="ADAL" clId="{093ECDC9-10F0-41EA-88B8-C359D82D3666}" dt="2021-10-07T23:53:06.382" v="899" actId="1036"/>
          <ac:spMkLst>
            <pc:docMk/>
            <pc:sldMk cId="2781649728" sldId="1893"/>
            <ac:spMk id="22" creationId="{224D7986-DAA7-4DDE-88FF-151AC24F7A30}"/>
          </ac:spMkLst>
        </pc:spChg>
        <pc:spChg chg="add mod">
          <ac:chgData name="Rafael J. BARROS" userId="560daf46-2681-46c5-8c64-77f2119c68f1" providerId="ADAL" clId="{093ECDC9-10F0-41EA-88B8-C359D82D3666}" dt="2021-10-07T23:53:06.382" v="899" actId="1036"/>
          <ac:spMkLst>
            <pc:docMk/>
            <pc:sldMk cId="2781649728" sldId="1893"/>
            <ac:spMk id="23" creationId="{D4BAFD72-6AF4-4E76-8E76-B7CABC266363}"/>
          </ac:spMkLst>
        </pc:spChg>
        <pc:spChg chg="add mod">
          <ac:chgData name="Rafael J. BARROS" userId="560daf46-2681-46c5-8c64-77f2119c68f1" providerId="ADAL" clId="{093ECDC9-10F0-41EA-88B8-C359D82D3666}" dt="2021-10-07T23:53:33.352" v="923" actId="113"/>
          <ac:spMkLst>
            <pc:docMk/>
            <pc:sldMk cId="2781649728" sldId="1893"/>
            <ac:spMk id="27" creationId="{7B8DD695-CC24-40BE-BBF0-E881E9400C86}"/>
          </ac:spMkLst>
        </pc:spChg>
        <pc:spChg chg="add mod">
          <ac:chgData name="Rafael J. BARROS" userId="560daf46-2681-46c5-8c64-77f2119c68f1" providerId="ADAL" clId="{093ECDC9-10F0-41EA-88B8-C359D82D3666}" dt="2021-10-08T00:10:32.659" v="1165" actId="692"/>
          <ac:spMkLst>
            <pc:docMk/>
            <pc:sldMk cId="2781649728" sldId="1893"/>
            <ac:spMk id="28" creationId="{29812D48-9767-4A9C-999E-C00AB20A86CD}"/>
          </ac:spMkLst>
        </pc:spChg>
        <pc:spChg chg="add mod">
          <ac:chgData name="Rafael J. BARROS" userId="560daf46-2681-46c5-8c64-77f2119c68f1" providerId="ADAL" clId="{093ECDC9-10F0-41EA-88B8-C359D82D3666}" dt="2021-10-08T00:10:27.437" v="1164" actId="692"/>
          <ac:spMkLst>
            <pc:docMk/>
            <pc:sldMk cId="2781649728" sldId="1893"/>
            <ac:spMk id="29" creationId="{6DB84907-50B5-42B9-AD65-0B4D74365737}"/>
          </ac:spMkLst>
        </pc:spChg>
        <pc:picChg chg="add mod">
          <ac:chgData name="Rafael J. BARROS" userId="560daf46-2681-46c5-8c64-77f2119c68f1" providerId="ADAL" clId="{093ECDC9-10F0-41EA-88B8-C359D82D3666}" dt="2021-10-07T23:51:07.409" v="771" actId="1076"/>
          <ac:picMkLst>
            <pc:docMk/>
            <pc:sldMk cId="2781649728" sldId="1893"/>
            <ac:picMk id="5" creationId="{84429D8D-7C64-4956-A557-4F4F9B98D563}"/>
          </ac:picMkLst>
        </pc:picChg>
        <pc:picChg chg="add del mod">
          <ac:chgData name="Rafael J. BARROS" userId="560daf46-2681-46c5-8c64-77f2119c68f1" providerId="ADAL" clId="{093ECDC9-10F0-41EA-88B8-C359D82D3666}" dt="2021-10-08T00:09:28.974" v="1153" actId="478"/>
          <ac:picMkLst>
            <pc:docMk/>
            <pc:sldMk cId="2781649728" sldId="1893"/>
            <ac:picMk id="15" creationId="{3D9FCC1D-CF8F-4222-B425-DE12588AC857}"/>
          </ac:picMkLst>
        </pc:picChg>
        <pc:picChg chg="add mod ord">
          <ac:chgData name="Rafael J. BARROS" userId="560daf46-2681-46c5-8c64-77f2119c68f1" providerId="ADAL" clId="{093ECDC9-10F0-41EA-88B8-C359D82D3666}" dt="2021-10-08T00:10:04.597" v="1161" actId="1076"/>
          <ac:picMkLst>
            <pc:docMk/>
            <pc:sldMk cId="2781649728" sldId="1893"/>
            <ac:picMk id="30" creationId="{D43DFE03-A35E-4DA2-AC6E-3372709F707F}"/>
          </ac:picMkLst>
        </pc:picChg>
        <pc:cxnChg chg="add mod">
          <ac:chgData name="Rafael J. BARROS" userId="560daf46-2681-46c5-8c64-77f2119c68f1" providerId="ADAL" clId="{093ECDC9-10F0-41EA-88B8-C359D82D3666}" dt="2021-10-07T23:52:43.190" v="843" actId="14100"/>
          <ac:cxnSpMkLst>
            <pc:docMk/>
            <pc:sldMk cId="2781649728" sldId="1893"/>
            <ac:cxnSpMk id="25" creationId="{830BA9E6-9243-41EA-8798-B2B978961A7A}"/>
          </ac:cxnSpMkLst>
        </pc:cxnChg>
      </pc:sldChg>
      <pc:sldChg chg="addSp delSp modSp new mod modClrScheme chgLayout">
        <pc:chgData name="Rafael J. BARROS" userId="560daf46-2681-46c5-8c64-77f2119c68f1" providerId="ADAL" clId="{093ECDC9-10F0-41EA-88B8-C359D82D3666}" dt="2021-10-08T23:11:38.376" v="1415" actId="404"/>
        <pc:sldMkLst>
          <pc:docMk/>
          <pc:sldMk cId="1544763298" sldId="1894"/>
        </pc:sldMkLst>
        <pc:spChg chg="mod">
          <ac:chgData name="Rafael J. BARROS" userId="560daf46-2681-46c5-8c64-77f2119c68f1" providerId="ADAL" clId="{093ECDC9-10F0-41EA-88B8-C359D82D3666}" dt="2021-10-08T23:06:17.057" v="1250" actId="26606"/>
          <ac:spMkLst>
            <pc:docMk/>
            <pc:sldMk cId="1544763298" sldId="1894"/>
            <ac:spMk id="2" creationId="{D497CB49-6D45-4F99-A833-DA24A492C74F}"/>
          </ac:spMkLst>
        </pc:spChg>
        <pc:spChg chg="mod">
          <ac:chgData name="Rafael J. BARROS" userId="560daf46-2681-46c5-8c64-77f2119c68f1" providerId="ADAL" clId="{093ECDC9-10F0-41EA-88B8-C359D82D3666}" dt="2021-10-08T23:06:17.057" v="1250" actId="26606"/>
          <ac:spMkLst>
            <pc:docMk/>
            <pc:sldMk cId="1544763298" sldId="1894"/>
            <ac:spMk id="3" creationId="{AB48FFA6-BBD8-485D-922E-01E1EFAD296F}"/>
          </ac:spMkLst>
        </pc:spChg>
        <pc:spChg chg="mod">
          <ac:chgData name="Rafael J. BARROS" userId="560daf46-2681-46c5-8c64-77f2119c68f1" providerId="ADAL" clId="{093ECDC9-10F0-41EA-88B8-C359D82D3666}" dt="2021-10-08T23:06:17.057" v="1250" actId="26606"/>
          <ac:spMkLst>
            <pc:docMk/>
            <pc:sldMk cId="1544763298" sldId="1894"/>
            <ac:spMk id="4" creationId="{29696EFE-3365-4733-AEE5-8C7314FC632C}"/>
          </ac:spMkLst>
        </pc:spChg>
        <pc:spChg chg="add del mod">
          <ac:chgData name="Rafael J. BARROS" userId="560daf46-2681-46c5-8c64-77f2119c68f1" providerId="ADAL" clId="{093ECDC9-10F0-41EA-88B8-C359D82D3666}" dt="2021-10-08T00:02:42.593" v="1149" actId="478"/>
          <ac:spMkLst>
            <pc:docMk/>
            <pc:sldMk cId="1544763298" sldId="1894"/>
            <ac:spMk id="7" creationId="{1B316C9A-80CD-41D3-BF13-CB2E3255F322}"/>
          </ac:spMkLst>
        </pc:spChg>
        <pc:spChg chg="add mod">
          <ac:chgData name="Rafael J. BARROS" userId="560daf46-2681-46c5-8c64-77f2119c68f1" providerId="ADAL" clId="{093ECDC9-10F0-41EA-88B8-C359D82D3666}" dt="2021-10-08T23:11:38.376" v="1415" actId="404"/>
          <ac:spMkLst>
            <pc:docMk/>
            <pc:sldMk cId="1544763298" sldId="1894"/>
            <ac:spMk id="8" creationId="{7A7833B5-78FB-4879-B16F-0F76325978F5}"/>
          </ac:spMkLst>
        </pc:spChg>
        <pc:spChg chg="add mod">
          <ac:chgData name="Rafael J. BARROS" userId="560daf46-2681-46c5-8c64-77f2119c68f1" providerId="ADAL" clId="{093ECDC9-10F0-41EA-88B8-C359D82D3666}" dt="2021-10-08T23:11:27.142" v="1414" actId="14100"/>
          <ac:spMkLst>
            <pc:docMk/>
            <pc:sldMk cId="1544763298" sldId="1894"/>
            <ac:spMk id="12" creationId="{2E9B38DB-225F-4486-8FDF-EBA425C6BE1E}"/>
          </ac:spMkLst>
        </pc:spChg>
        <pc:spChg chg="add mod">
          <ac:chgData name="Rafael J. BARROS" userId="560daf46-2681-46c5-8c64-77f2119c68f1" providerId="ADAL" clId="{093ECDC9-10F0-41EA-88B8-C359D82D3666}" dt="2021-10-08T23:07:53.964" v="1269" actId="1076"/>
          <ac:spMkLst>
            <pc:docMk/>
            <pc:sldMk cId="1544763298" sldId="1894"/>
            <ac:spMk id="13" creationId="{7A21A935-6D92-4AB6-BBE5-1A5081D6A33D}"/>
          </ac:spMkLst>
        </pc:spChg>
        <pc:spChg chg="add mod">
          <ac:chgData name="Rafael J. BARROS" userId="560daf46-2681-46c5-8c64-77f2119c68f1" providerId="ADAL" clId="{093ECDC9-10F0-41EA-88B8-C359D82D3666}" dt="2021-10-08T23:09:49.749" v="1334" actId="1076"/>
          <ac:spMkLst>
            <pc:docMk/>
            <pc:sldMk cId="1544763298" sldId="1894"/>
            <ac:spMk id="14" creationId="{BCBA4609-4958-41AD-B581-B698CCB6A6D8}"/>
          </ac:spMkLst>
        </pc:spChg>
        <pc:spChg chg="add del mod">
          <ac:chgData name="Rafael J. BARROS" userId="560daf46-2681-46c5-8c64-77f2119c68f1" providerId="ADAL" clId="{093ECDC9-10F0-41EA-88B8-C359D82D3666}" dt="2021-10-08T23:07:09.421" v="1251"/>
          <ac:spMkLst>
            <pc:docMk/>
            <pc:sldMk cId="1544763298" sldId="1894"/>
            <ac:spMk id="15" creationId="{3E904010-1241-415C-96FD-62312B066E38}"/>
          </ac:spMkLst>
        </pc:spChg>
        <pc:spChg chg="add mod">
          <ac:chgData name="Rafael J. BARROS" userId="560daf46-2681-46c5-8c64-77f2119c68f1" providerId="ADAL" clId="{093ECDC9-10F0-41EA-88B8-C359D82D3666}" dt="2021-10-08T23:09:43.112" v="1332" actId="207"/>
          <ac:spMkLst>
            <pc:docMk/>
            <pc:sldMk cId="1544763298" sldId="1894"/>
            <ac:spMk id="16" creationId="{5CB15BAC-4322-49F9-A559-C24AFD3757F7}"/>
          </ac:spMkLst>
        </pc:spChg>
        <pc:spChg chg="add mod">
          <ac:chgData name="Rafael J. BARROS" userId="560daf46-2681-46c5-8c64-77f2119c68f1" providerId="ADAL" clId="{093ECDC9-10F0-41EA-88B8-C359D82D3666}" dt="2021-10-08T23:11:05.413" v="1411" actId="1076"/>
          <ac:spMkLst>
            <pc:docMk/>
            <pc:sldMk cId="1544763298" sldId="1894"/>
            <ac:spMk id="17" creationId="{54470CED-8B9A-486D-9E7F-72428546CAC6}"/>
          </ac:spMkLst>
        </pc:spChg>
        <pc:spChg chg="add mod">
          <ac:chgData name="Rafael J. BARROS" userId="560daf46-2681-46c5-8c64-77f2119c68f1" providerId="ADAL" clId="{093ECDC9-10F0-41EA-88B8-C359D82D3666}" dt="2021-10-08T23:11:05.413" v="1411" actId="1076"/>
          <ac:spMkLst>
            <pc:docMk/>
            <pc:sldMk cId="1544763298" sldId="1894"/>
            <ac:spMk id="18" creationId="{0F608A59-A351-4611-B5DC-83C33B041436}"/>
          </ac:spMkLst>
        </pc:spChg>
        <pc:spChg chg="add mod">
          <ac:chgData name="Rafael J. BARROS" userId="560daf46-2681-46c5-8c64-77f2119c68f1" providerId="ADAL" clId="{093ECDC9-10F0-41EA-88B8-C359D82D3666}" dt="2021-10-08T23:11:05.413" v="1411" actId="1076"/>
          <ac:spMkLst>
            <pc:docMk/>
            <pc:sldMk cId="1544763298" sldId="1894"/>
            <ac:spMk id="19" creationId="{28704C33-3FA7-4E3B-9EEF-8F8E518B682C}"/>
          </ac:spMkLst>
        </pc:spChg>
        <pc:picChg chg="add del mod modCrop">
          <ac:chgData name="Rafael J. BARROS" userId="560daf46-2681-46c5-8c64-77f2119c68f1" providerId="ADAL" clId="{093ECDC9-10F0-41EA-88B8-C359D82D3666}" dt="2021-10-08T23:04:25.400" v="1240" actId="478"/>
          <ac:picMkLst>
            <pc:docMk/>
            <pc:sldMk cId="1544763298" sldId="1894"/>
            <ac:picMk id="6" creationId="{7C7393B6-5B47-49BC-9A22-50919E1123B3}"/>
          </ac:picMkLst>
        </pc:picChg>
        <pc:picChg chg="add del mod">
          <ac:chgData name="Rafael J. BARROS" userId="560daf46-2681-46c5-8c64-77f2119c68f1" providerId="ADAL" clId="{093ECDC9-10F0-41EA-88B8-C359D82D3666}" dt="2021-10-08T23:05:51.359" v="1244" actId="478"/>
          <ac:picMkLst>
            <pc:docMk/>
            <pc:sldMk cId="1544763298" sldId="1894"/>
            <ac:picMk id="9" creationId="{86D49884-27C2-46C0-AABD-CD6CCACB05B4}"/>
          </ac:picMkLst>
        </pc:picChg>
        <pc:picChg chg="add mod ord">
          <ac:chgData name="Rafael J. BARROS" userId="560daf46-2681-46c5-8c64-77f2119c68f1" providerId="ADAL" clId="{093ECDC9-10F0-41EA-88B8-C359D82D3666}" dt="2021-10-08T23:06:17.057" v="1250" actId="26606"/>
          <ac:picMkLst>
            <pc:docMk/>
            <pc:sldMk cId="1544763298" sldId="1894"/>
            <ac:picMk id="10" creationId="{4291E717-B091-4E69-9720-0307B37091CC}"/>
          </ac:picMkLst>
        </pc:picChg>
        <pc:picChg chg="add mod">
          <ac:chgData name="Rafael J. BARROS" userId="560daf46-2681-46c5-8c64-77f2119c68f1" providerId="ADAL" clId="{093ECDC9-10F0-41EA-88B8-C359D82D3666}" dt="2021-10-08T23:07:56.885" v="1270" actId="1076"/>
          <ac:picMkLst>
            <pc:docMk/>
            <pc:sldMk cId="1544763298" sldId="1894"/>
            <ac:picMk id="11" creationId="{077F6B70-B0B0-43CF-B3EC-826F2C75C823}"/>
          </ac:picMkLst>
        </pc:picChg>
      </pc:sldChg>
      <pc:sldChg chg="addSp delSp modSp new">
        <pc:chgData name="Rafael J. BARROS" userId="560daf46-2681-46c5-8c64-77f2119c68f1" providerId="ADAL" clId="{093ECDC9-10F0-41EA-88B8-C359D82D3666}" dt="2021-10-08T23:02:23.234" v="1239" actId="20577"/>
        <pc:sldMkLst>
          <pc:docMk/>
          <pc:sldMk cId="1640293831" sldId="1895"/>
        </pc:sldMkLst>
        <pc:spChg chg="mod">
          <ac:chgData name="Rafael J. BARROS" userId="560daf46-2681-46c5-8c64-77f2119c68f1" providerId="ADAL" clId="{093ECDC9-10F0-41EA-88B8-C359D82D3666}" dt="2021-10-08T00:00:25.646" v="1068" actId="403"/>
          <ac:spMkLst>
            <pc:docMk/>
            <pc:sldMk cId="1640293831" sldId="1895"/>
            <ac:spMk id="2" creationId="{0E7A5812-2289-4772-A1D3-CC77CA5AD40C}"/>
          </ac:spMkLst>
        </pc:spChg>
        <pc:spChg chg="add del">
          <ac:chgData name="Rafael J. BARROS" userId="560daf46-2681-46c5-8c64-77f2119c68f1" providerId="ADAL" clId="{093ECDC9-10F0-41EA-88B8-C359D82D3666}" dt="2021-10-08T00:00:29.281" v="1070"/>
          <ac:spMkLst>
            <pc:docMk/>
            <pc:sldMk cId="1640293831" sldId="1895"/>
            <ac:spMk id="5" creationId="{D5319BF5-2512-4C3B-8655-D55D9A012B55}"/>
          </ac:spMkLst>
        </pc:spChg>
        <pc:spChg chg="add mod">
          <ac:chgData name="Rafael J. BARROS" userId="560daf46-2681-46c5-8c64-77f2119c68f1" providerId="ADAL" clId="{093ECDC9-10F0-41EA-88B8-C359D82D3666}" dt="2021-10-08T23:01:51.702" v="1213" actId="1076"/>
          <ac:spMkLst>
            <pc:docMk/>
            <pc:sldMk cId="1640293831" sldId="1895"/>
            <ac:spMk id="11" creationId="{542B4371-C3DF-47ED-BAB0-08F9E467E459}"/>
          </ac:spMkLst>
        </pc:spChg>
        <pc:spChg chg="add mod">
          <ac:chgData name="Rafael J. BARROS" userId="560daf46-2681-46c5-8c64-77f2119c68f1" providerId="ADAL" clId="{093ECDC9-10F0-41EA-88B8-C359D82D3666}" dt="2021-10-08T23:02:05.333" v="1222" actId="20577"/>
          <ac:spMkLst>
            <pc:docMk/>
            <pc:sldMk cId="1640293831" sldId="1895"/>
            <ac:spMk id="12" creationId="{108FBDF5-907C-4274-A39C-635BE9EA2880}"/>
          </ac:spMkLst>
        </pc:spChg>
        <pc:spChg chg="add mod">
          <ac:chgData name="Rafael J. BARROS" userId="560daf46-2681-46c5-8c64-77f2119c68f1" providerId="ADAL" clId="{093ECDC9-10F0-41EA-88B8-C359D82D3666}" dt="2021-10-08T23:02:23.234" v="1239" actId="20577"/>
          <ac:spMkLst>
            <pc:docMk/>
            <pc:sldMk cId="1640293831" sldId="1895"/>
            <ac:spMk id="13" creationId="{53D7FD23-170A-4BDC-8BAD-E854E77E62C9}"/>
          </ac:spMkLst>
        </pc:spChg>
        <pc:picChg chg="add del mod modCrop">
          <ac:chgData name="Rafael J. BARROS" userId="560daf46-2681-46c5-8c64-77f2119c68f1" providerId="ADAL" clId="{093ECDC9-10F0-41EA-88B8-C359D82D3666}" dt="2021-10-08T22:55:43.982" v="1167" actId="478"/>
          <ac:picMkLst>
            <pc:docMk/>
            <pc:sldMk cId="1640293831" sldId="1895"/>
            <ac:picMk id="7" creationId="{E145D893-EEFA-42E9-A0C4-3C85BC281F47}"/>
          </ac:picMkLst>
        </pc:picChg>
        <pc:picChg chg="add mod">
          <ac:chgData name="Rafael J. BARROS" userId="560daf46-2681-46c5-8c64-77f2119c68f1" providerId="ADAL" clId="{093ECDC9-10F0-41EA-88B8-C359D82D3666}" dt="2021-10-08T23:01:45.532" v="1212" actId="1035"/>
          <ac:picMkLst>
            <pc:docMk/>
            <pc:sldMk cId="1640293831" sldId="1895"/>
            <ac:picMk id="8" creationId="{B2AA014A-FE66-4E90-B229-3C5E6C411656}"/>
          </ac:picMkLst>
        </pc:picChg>
        <pc:picChg chg="add mod">
          <ac:chgData name="Rafael J. BARROS" userId="560daf46-2681-46c5-8c64-77f2119c68f1" providerId="ADAL" clId="{093ECDC9-10F0-41EA-88B8-C359D82D3666}" dt="2021-10-08T23:02:11.982" v="1224" actId="1076"/>
          <ac:picMkLst>
            <pc:docMk/>
            <pc:sldMk cId="1640293831" sldId="1895"/>
            <ac:picMk id="9" creationId="{6BF51206-4F64-4012-9F74-7ACBF67F5154}"/>
          </ac:picMkLst>
        </pc:picChg>
        <pc:picChg chg="add mod">
          <ac:chgData name="Rafael J. BARROS" userId="560daf46-2681-46c5-8c64-77f2119c68f1" providerId="ADAL" clId="{093ECDC9-10F0-41EA-88B8-C359D82D3666}" dt="2021-10-08T23:01:45.532" v="1212" actId="1035"/>
          <ac:picMkLst>
            <pc:docMk/>
            <pc:sldMk cId="1640293831" sldId="1895"/>
            <ac:picMk id="10" creationId="{738A0D9E-EDC1-4189-A3FE-49D387E5FDE5}"/>
          </ac:picMkLst>
        </pc:picChg>
      </pc:sldChg>
      <pc:sldChg chg="addSp modSp new">
        <pc:chgData name="Rafael J. BARROS" userId="560daf46-2681-46c5-8c64-77f2119c68f1" providerId="ADAL" clId="{093ECDC9-10F0-41EA-88B8-C359D82D3666}" dt="2021-10-08T23:13:12.668" v="1489" actId="20577"/>
        <pc:sldMkLst>
          <pc:docMk/>
          <pc:sldMk cId="1843143423" sldId="1896"/>
        </pc:sldMkLst>
        <pc:spChg chg="mod">
          <ac:chgData name="Rafael J. BARROS" userId="560daf46-2681-46c5-8c64-77f2119c68f1" providerId="ADAL" clId="{093ECDC9-10F0-41EA-88B8-C359D82D3666}" dt="2021-10-08T23:12:33.705" v="1482" actId="20577"/>
          <ac:spMkLst>
            <pc:docMk/>
            <pc:sldMk cId="1843143423" sldId="1896"/>
            <ac:spMk id="2" creationId="{2BD9ABC0-CD0F-4517-89E3-7D90EAB175ED}"/>
          </ac:spMkLst>
        </pc:spChg>
        <pc:spChg chg="mod">
          <ac:chgData name="Rafael J. BARROS" userId="560daf46-2681-46c5-8c64-77f2119c68f1" providerId="ADAL" clId="{093ECDC9-10F0-41EA-88B8-C359D82D3666}" dt="2021-10-08T23:13:12.668" v="1489" actId="20577"/>
          <ac:spMkLst>
            <pc:docMk/>
            <pc:sldMk cId="1843143423" sldId="1896"/>
            <ac:spMk id="3" creationId="{DBC5BA15-F52B-435C-9B01-0588DFC0481C}"/>
          </ac:spMkLst>
        </pc:spChg>
        <pc:spChg chg="mod">
          <ac:chgData name="Rafael J. BARROS" userId="560daf46-2681-46c5-8c64-77f2119c68f1" providerId="ADAL" clId="{093ECDC9-10F0-41EA-88B8-C359D82D3666}" dt="2021-10-08T23:12:08.284" v="1426" actId="20577"/>
          <ac:spMkLst>
            <pc:docMk/>
            <pc:sldMk cId="1843143423" sldId="1896"/>
            <ac:spMk id="6" creationId="{C60F47FD-45F7-45B2-9280-29B96EA2E5C0}"/>
          </ac:spMkLst>
        </pc:spChg>
        <pc:grpChg chg="add mod">
          <ac:chgData name="Rafael J. BARROS" userId="560daf46-2681-46c5-8c64-77f2119c68f1" providerId="ADAL" clId="{093ECDC9-10F0-41EA-88B8-C359D82D3666}" dt="2021-10-08T23:13:00.758" v="1488" actId="1076"/>
          <ac:grpSpMkLst>
            <pc:docMk/>
            <pc:sldMk cId="1843143423" sldId="1896"/>
            <ac:grpSpMk id="7" creationId="{9AD78CF2-7471-4582-B819-DED9ADBD38AE}"/>
          </ac:grpSpMkLst>
        </pc:grpChg>
      </pc:sldChg>
      <pc:sldChg chg="addSp delSp modSp new">
        <pc:chgData name="Rafael J. BARROS" userId="560daf46-2681-46c5-8c64-77f2119c68f1" providerId="ADAL" clId="{093ECDC9-10F0-41EA-88B8-C359D82D3666}" dt="2021-10-08T23:27:06.361" v="1903" actId="113"/>
        <pc:sldMkLst>
          <pc:docMk/>
          <pc:sldMk cId="701399153" sldId="1897"/>
        </pc:sldMkLst>
        <pc:spChg chg="del">
          <ac:chgData name="Rafael J. BARROS" userId="560daf46-2681-46c5-8c64-77f2119c68f1" providerId="ADAL" clId="{093ECDC9-10F0-41EA-88B8-C359D82D3666}" dt="2021-10-08T23:14:36.853" v="1492"/>
          <ac:spMkLst>
            <pc:docMk/>
            <pc:sldMk cId="701399153" sldId="1897"/>
            <ac:spMk id="2" creationId="{395D9A56-07A6-4215-A597-F7EFA9132163}"/>
          </ac:spMkLst>
        </pc:spChg>
        <pc:spChg chg="del">
          <ac:chgData name="Rafael J. BARROS" userId="560daf46-2681-46c5-8c64-77f2119c68f1" providerId="ADAL" clId="{093ECDC9-10F0-41EA-88B8-C359D82D3666}" dt="2021-10-08T23:14:36.853" v="1492"/>
          <ac:spMkLst>
            <pc:docMk/>
            <pc:sldMk cId="701399153" sldId="1897"/>
            <ac:spMk id="3" creationId="{DEF6803F-9334-4BAF-A2E0-398E6F968A46}"/>
          </ac:spMkLst>
        </pc:spChg>
        <pc:spChg chg="del">
          <ac:chgData name="Rafael J. BARROS" userId="560daf46-2681-46c5-8c64-77f2119c68f1" providerId="ADAL" clId="{093ECDC9-10F0-41EA-88B8-C359D82D3666}" dt="2021-10-08T23:14:36.853" v="1492"/>
          <ac:spMkLst>
            <pc:docMk/>
            <pc:sldMk cId="701399153" sldId="1897"/>
            <ac:spMk id="6" creationId="{7D22B59C-4A1A-4892-B792-E9C08918E3D0}"/>
          </ac:spMkLst>
        </pc:spChg>
        <pc:spChg chg="add mod">
          <ac:chgData name="Rafael J. BARROS" userId="560daf46-2681-46c5-8c64-77f2119c68f1" providerId="ADAL" clId="{093ECDC9-10F0-41EA-88B8-C359D82D3666}" dt="2021-10-08T23:21:38.080" v="1848" actId="20577"/>
          <ac:spMkLst>
            <pc:docMk/>
            <pc:sldMk cId="701399153" sldId="1897"/>
            <ac:spMk id="7" creationId="{80307736-801B-46CA-B6BF-48EA1586597F}"/>
          </ac:spMkLst>
        </pc:spChg>
        <pc:spChg chg="add mod">
          <ac:chgData name="Rafael J. BARROS" userId="560daf46-2681-46c5-8c64-77f2119c68f1" providerId="ADAL" clId="{093ECDC9-10F0-41EA-88B8-C359D82D3666}" dt="2021-10-08T23:17:33.223" v="1566" actId="14100"/>
          <ac:spMkLst>
            <pc:docMk/>
            <pc:sldMk cId="701399153" sldId="1897"/>
            <ac:spMk id="10" creationId="{C53F98B1-C513-4A7A-9B53-D202E1E4710B}"/>
          </ac:spMkLst>
        </pc:spChg>
        <pc:spChg chg="add mod">
          <ac:chgData name="Rafael J. BARROS" userId="560daf46-2681-46c5-8c64-77f2119c68f1" providerId="ADAL" clId="{093ECDC9-10F0-41EA-88B8-C359D82D3666}" dt="2021-10-08T23:16:13.478" v="1521" actId="1076"/>
          <ac:spMkLst>
            <pc:docMk/>
            <pc:sldMk cId="701399153" sldId="1897"/>
            <ac:spMk id="11" creationId="{A4429287-60DE-4480-9F54-7853DC385345}"/>
          </ac:spMkLst>
        </pc:spChg>
        <pc:spChg chg="add del mod">
          <ac:chgData name="Rafael J. BARROS" userId="560daf46-2681-46c5-8c64-77f2119c68f1" providerId="ADAL" clId="{093ECDC9-10F0-41EA-88B8-C359D82D3666}" dt="2021-10-08T23:26:51.931" v="1900" actId="478"/>
          <ac:spMkLst>
            <pc:docMk/>
            <pc:sldMk cId="701399153" sldId="1897"/>
            <ac:spMk id="12" creationId="{7D18CC15-F06B-4C2D-8EF2-20425557ED47}"/>
          </ac:spMkLst>
        </pc:spChg>
        <pc:spChg chg="add del mod">
          <ac:chgData name="Rafael J. BARROS" userId="560daf46-2681-46c5-8c64-77f2119c68f1" providerId="ADAL" clId="{093ECDC9-10F0-41EA-88B8-C359D82D3666}" dt="2021-10-08T23:26:51.931" v="1900" actId="478"/>
          <ac:spMkLst>
            <pc:docMk/>
            <pc:sldMk cId="701399153" sldId="1897"/>
            <ac:spMk id="13" creationId="{01AC6853-728E-49D7-A941-192FE724F490}"/>
          </ac:spMkLst>
        </pc:spChg>
        <pc:spChg chg="add del mod">
          <ac:chgData name="Rafael J. BARROS" userId="560daf46-2681-46c5-8c64-77f2119c68f1" providerId="ADAL" clId="{093ECDC9-10F0-41EA-88B8-C359D82D3666}" dt="2021-10-08T23:26:51.931" v="1900" actId="478"/>
          <ac:spMkLst>
            <pc:docMk/>
            <pc:sldMk cId="701399153" sldId="1897"/>
            <ac:spMk id="14" creationId="{4A5BCD47-412C-49E7-AD93-ECF249821B1D}"/>
          </ac:spMkLst>
        </pc:spChg>
        <pc:spChg chg="add">
          <ac:chgData name="Rafael J. BARROS" userId="560daf46-2681-46c5-8c64-77f2119c68f1" providerId="ADAL" clId="{093ECDC9-10F0-41EA-88B8-C359D82D3666}" dt="2021-10-08T23:26:52.874" v="1901"/>
          <ac:spMkLst>
            <pc:docMk/>
            <pc:sldMk cId="701399153" sldId="1897"/>
            <ac:spMk id="15" creationId="{6A8B4B6C-F340-4E6B-980A-B677FF9C2953}"/>
          </ac:spMkLst>
        </pc:spChg>
        <pc:spChg chg="add mod">
          <ac:chgData name="Rafael J. BARROS" userId="560daf46-2681-46c5-8c64-77f2119c68f1" providerId="ADAL" clId="{093ECDC9-10F0-41EA-88B8-C359D82D3666}" dt="2021-10-08T23:27:06.361" v="1903" actId="113"/>
          <ac:spMkLst>
            <pc:docMk/>
            <pc:sldMk cId="701399153" sldId="1897"/>
            <ac:spMk id="16" creationId="{D8D78A58-8DB0-4936-8404-A76DFD98EB19}"/>
          </ac:spMkLst>
        </pc:spChg>
        <pc:spChg chg="add">
          <ac:chgData name="Rafael J. BARROS" userId="560daf46-2681-46c5-8c64-77f2119c68f1" providerId="ADAL" clId="{093ECDC9-10F0-41EA-88B8-C359D82D3666}" dt="2021-10-08T23:26:52.874" v="1901"/>
          <ac:spMkLst>
            <pc:docMk/>
            <pc:sldMk cId="701399153" sldId="1897"/>
            <ac:spMk id="17" creationId="{5926FD8E-5DCD-46CE-A4AA-50850225A3D3}"/>
          </ac:spMkLst>
        </pc:spChg>
        <pc:picChg chg="add mod">
          <ac:chgData name="Rafael J. BARROS" userId="560daf46-2681-46c5-8c64-77f2119c68f1" providerId="ADAL" clId="{093ECDC9-10F0-41EA-88B8-C359D82D3666}" dt="2021-10-08T23:18:34.423" v="1591" actId="1076"/>
          <ac:picMkLst>
            <pc:docMk/>
            <pc:sldMk cId="701399153" sldId="1897"/>
            <ac:picMk id="8" creationId="{4F2824D1-C2FD-42FE-9944-D3AEF9ACDECE}"/>
          </ac:picMkLst>
        </pc:picChg>
        <pc:picChg chg="add mod">
          <ac:chgData name="Rafael J. BARROS" userId="560daf46-2681-46c5-8c64-77f2119c68f1" providerId="ADAL" clId="{093ECDC9-10F0-41EA-88B8-C359D82D3666}" dt="2021-10-08T23:16:26.909" v="1526" actId="1076"/>
          <ac:picMkLst>
            <pc:docMk/>
            <pc:sldMk cId="701399153" sldId="1897"/>
            <ac:picMk id="9" creationId="{BCD2269F-DC4E-423B-8D30-97BF404DF6F9}"/>
          </ac:picMkLst>
        </pc:picChg>
      </pc:sldChg>
      <pc:sldChg chg="modSp new">
        <pc:chgData name="Rafael J. BARROS" userId="560daf46-2681-46c5-8c64-77f2119c68f1" providerId="ADAL" clId="{093ECDC9-10F0-41EA-88B8-C359D82D3666}" dt="2021-10-08T23:21:11.453" v="1839" actId="20577"/>
        <pc:sldMkLst>
          <pc:docMk/>
          <pc:sldMk cId="107206120" sldId="1898"/>
        </pc:sldMkLst>
        <pc:spChg chg="mod">
          <ac:chgData name="Rafael J. BARROS" userId="560daf46-2681-46c5-8c64-77f2119c68f1" providerId="ADAL" clId="{093ECDC9-10F0-41EA-88B8-C359D82D3666}" dt="2021-10-08T23:21:11.453" v="1839" actId="20577"/>
          <ac:spMkLst>
            <pc:docMk/>
            <pc:sldMk cId="107206120" sldId="1898"/>
            <ac:spMk id="2" creationId="{DDD019AE-4ED6-4B80-AA3A-BC442C06E99B}"/>
          </ac:spMkLst>
        </pc:spChg>
        <pc:spChg chg="mod">
          <ac:chgData name="Rafael J. BARROS" userId="560daf46-2681-46c5-8c64-77f2119c68f1" providerId="ADAL" clId="{093ECDC9-10F0-41EA-88B8-C359D82D3666}" dt="2021-10-08T23:20:49.052" v="1780" actId="20577"/>
          <ac:spMkLst>
            <pc:docMk/>
            <pc:sldMk cId="107206120" sldId="1898"/>
            <ac:spMk id="3" creationId="{DAFF4B10-4FA0-495E-8D76-26538AD05D64}"/>
          </ac:spMkLst>
        </pc:spChg>
        <pc:spChg chg="mod">
          <ac:chgData name="Rafael J. BARROS" userId="560daf46-2681-46c5-8c64-77f2119c68f1" providerId="ADAL" clId="{093ECDC9-10F0-41EA-88B8-C359D82D3666}" dt="2021-10-08T23:19:47.488" v="1645" actId="404"/>
          <ac:spMkLst>
            <pc:docMk/>
            <pc:sldMk cId="107206120" sldId="1898"/>
            <ac:spMk id="6" creationId="{60159CAC-C366-466E-B03D-129B6D06FFD3}"/>
          </ac:spMkLst>
        </pc:spChg>
      </pc:sldChg>
      <pc:sldChg chg="addSp modSp add">
        <pc:chgData name="Rafael J. BARROS" userId="560daf46-2681-46c5-8c64-77f2119c68f1" providerId="ADAL" clId="{093ECDC9-10F0-41EA-88B8-C359D82D3666}" dt="2021-10-08T23:25:34.913" v="1899" actId="20577"/>
        <pc:sldMkLst>
          <pc:docMk/>
          <pc:sldMk cId="2725331372" sldId="1899"/>
        </pc:sldMkLst>
        <pc:spChg chg="add mod">
          <ac:chgData name="Rafael J. BARROS" userId="560daf46-2681-46c5-8c64-77f2119c68f1" providerId="ADAL" clId="{093ECDC9-10F0-41EA-88B8-C359D82D3666}" dt="2021-10-08T23:25:17.744" v="1888" actId="1076"/>
          <ac:spMkLst>
            <pc:docMk/>
            <pc:sldMk cId="2725331372" sldId="1899"/>
            <ac:spMk id="2" creationId="{48F9CB8F-A897-4F9F-8F8A-644859E81ED3}"/>
          </ac:spMkLst>
        </pc:spChg>
        <pc:spChg chg="mod">
          <ac:chgData name="Rafael J. BARROS" userId="560daf46-2681-46c5-8c64-77f2119c68f1" providerId="ADAL" clId="{093ECDC9-10F0-41EA-88B8-C359D82D3666}" dt="2021-10-08T23:22:14.128" v="1857" actId="20577"/>
          <ac:spMkLst>
            <pc:docMk/>
            <pc:sldMk cId="2725331372" sldId="1899"/>
            <ac:spMk id="7" creationId="{80307736-801B-46CA-B6BF-48EA1586597F}"/>
          </ac:spMkLst>
        </pc:spChg>
        <pc:spChg chg="mod">
          <ac:chgData name="Rafael J. BARROS" userId="560daf46-2681-46c5-8c64-77f2119c68f1" providerId="ADAL" clId="{093ECDC9-10F0-41EA-88B8-C359D82D3666}" dt="2021-10-08T23:23:36.201" v="1867" actId="108"/>
          <ac:spMkLst>
            <pc:docMk/>
            <pc:sldMk cId="2725331372" sldId="1899"/>
            <ac:spMk id="13" creationId="{01AC6853-728E-49D7-A941-192FE724F490}"/>
          </ac:spMkLst>
        </pc:spChg>
        <pc:spChg chg="add mod">
          <ac:chgData name="Rafael J. BARROS" userId="560daf46-2681-46c5-8c64-77f2119c68f1" providerId="ADAL" clId="{093ECDC9-10F0-41EA-88B8-C359D82D3666}" dt="2021-10-08T23:24:26.893" v="1876" actId="108"/>
          <ac:spMkLst>
            <pc:docMk/>
            <pc:sldMk cId="2725331372" sldId="1899"/>
            <ac:spMk id="15" creationId="{D8EEBF7A-2505-4712-8E77-51D98D772A8B}"/>
          </ac:spMkLst>
        </pc:spChg>
        <pc:spChg chg="add mod">
          <ac:chgData name="Rafael J. BARROS" userId="560daf46-2681-46c5-8c64-77f2119c68f1" providerId="ADAL" clId="{093ECDC9-10F0-41EA-88B8-C359D82D3666}" dt="2021-10-08T23:24:18.803" v="1873" actId="108"/>
          <ac:spMkLst>
            <pc:docMk/>
            <pc:sldMk cId="2725331372" sldId="1899"/>
            <ac:spMk id="16" creationId="{9B47C5FD-A271-43EF-9F30-B3FC6292815B}"/>
          </ac:spMkLst>
        </pc:spChg>
        <pc:spChg chg="add mod">
          <ac:chgData name="Rafael J. BARROS" userId="560daf46-2681-46c5-8c64-77f2119c68f1" providerId="ADAL" clId="{093ECDC9-10F0-41EA-88B8-C359D82D3666}" dt="2021-10-08T23:24:16.455" v="1872" actId="108"/>
          <ac:spMkLst>
            <pc:docMk/>
            <pc:sldMk cId="2725331372" sldId="1899"/>
            <ac:spMk id="17" creationId="{FB76CC91-06B0-4DDD-B705-0C31F387B9E6}"/>
          </ac:spMkLst>
        </pc:spChg>
        <pc:spChg chg="add mod">
          <ac:chgData name="Rafael J. BARROS" userId="560daf46-2681-46c5-8c64-77f2119c68f1" providerId="ADAL" clId="{093ECDC9-10F0-41EA-88B8-C359D82D3666}" dt="2021-10-08T23:24:24.588" v="1875" actId="108"/>
          <ac:spMkLst>
            <pc:docMk/>
            <pc:sldMk cId="2725331372" sldId="1899"/>
            <ac:spMk id="18" creationId="{C6EC212F-28C3-4609-B45D-D0F6A120770F}"/>
          </ac:spMkLst>
        </pc:spChg>
        <pc:spChg chg="add mod">
          <ac:chgData name="Rafael J. BARROS" userId="560daf46-2681-46c5-8c64-77f2119c68f1" providerId="ADAL" clId="{093ECDC9-10F0-41EA-88B8-C359D82D3666}" dt="2021-10-08T23:24:11.776" v="1871" actId="108"/>
          <ac:spMkLst>
            <pc:docMk/>
            <pc:sldMk cId="2725331372" sldId="1899"/>
            <ac:spMk id="19" creationId="{41B514A8-3E2C-4C9D-9250-13080C3765AC}"/>
          </ac:spMkLst>
        </pc:spChg>
        <pc:spChg chg="add mod">
          <ac:chgData name="Rafael J. BARROS" userId="560daf46-2681-46c5-8c64-77f2119c68f1" providerId="ADAL" clId="{093ECDC9-10F0-41EA-88B8-C359D82D3666}" dt="2021-10-08T23:24:06.635" v="1870" actId="108"/>
          <ac:spMkLst>
            <pc:docMk/>
            <pc:sldMk cId="2725331372" sldId="1899"/>
            <ac:spMk id="20" creationId="{474553DB-2969-410D-9DE6-3585330DBA6D}"/>
          </ac:spMkLst>
        </pc:spChg>
        <pc:spChg chg="add mod">
          <ac:chgData name="Rafael J. BARROS" userId="560daf46-2681-46c5-8c64-77f2119c68f1" providerId="ADAL" clId="{093ECDC9-10F0-41EA-88B8-C359D82D3666}" dt="2021-10-08T23:25:23.629" v="1892" actId="20577"/>
          <ac:spMkLst>
            <pc:docMk/>
            <pc:sldMk cId="2725331372" sldId="1899"/>
            <ac:spMk id="21" creationId="{B48E1E58-8C11-4168-9D80-7CD83071D700}"/>
          </ac:spMkLst>
        </pc:spChg>
        <pc:spChg chg="add mod">
          <ac:chgData name="Rafael J. BARROS" userId="560daf46-2681-46c5-8c64-77f2119c68f1" providerId="ADAL" clId="{093ECDC9-10F0-41EA-88B8-C359D82D3666}" dt="2021-10-08T23:25:34.913" v="1899" actId="20577"/>
          <ac:spMkLst>
            <pc:docMk/>
            <pc:sldMk cId="2725331372" sldId="1899"/>
            <ac:spMk id="22" creationId="{B996786A-B42C-4CDC-AEAD-1D8951A0985E}"/>
          </ac:spMkLst>
        </pc:spChg>
        <pc:picChg chg="mod">
          <ac:chgData name="Rafael J. BARROS" userId="560daf46-2681-46c5-8c64-77f2119c68f1" providerId="ADAL" clId="{093ECDC9-10F0-41EA-88B8-C359D82D3666}" dt="2021-10-08T23:24:53.262" v="1877" actId="1076"/>
          <ac:picMkLst>
            <pc:docMk/>
            <pc:sldMk cId="2725331372" sldId="1899"/>
            <ac:picMk id="9" creationId="{BCD2269F-DC4E-423B-8D30-97BF404DF6F9}"/>
          </ac:picMkLst>
        </pc:picChg>
      </pc:sldChg>
      <pc:sldChg chg="modSp add">
        <pc:chgData name="Rafael J. BARROS" userId="560daf46-2681-46c5-8c64-77f2119c68f1" providerId="ADAL" clId="{093ECDC9-10F0-41EA-88B8-C359D82D3666}" dt="2021-10-08T23:28:11.785" v="1908" actId="13822"/>
        <pc:sldMkLst>
          <pc:docMk/>
          <pc:sldMk cId="1547585690" sldId="1900"/>
        </pc:sldMkLst>
        <pc:spChg chg="mod">
          <ac:chgData name="Rafael J. BARROS" userId="560daf46-2681-46c5-8c64-77f2119c68f1" providerId="ADAL" clId="{093ECDC9-10F0-41EA-88B8-C359D82D3666}" dt="2021-10-08T23:28:11.785" v="1908" actId="13822"/>
          <ac:spMkLst>
            <pc:docMk/>
            <pc:sldMk cId="1547585690" sldId="1900"/>
            <ac:spMk id="5" creationId="{49241A65-3D2E-4855-A6E0-2912AB7E7404}"/>
          </ac:spMkLst>
        </pc:spChg>
        <pc:spChg chg="mod">
          <ac:chgData name="Rafael J. BARROS" userId="560daf46-2681-46c5-8c64-77f2119c68f1" providerId="ADAL" clId="{093ECDC9-10F0-41EA-88B8-C359D82D3666}" dt="2021-10-08T23:27:56.124" v="1907" actId="17032"/>
          <ac:spMkLst>
            <pc:docMk/>
            <pc:sldMk cId="1547585690" sldId="1900"/>
            <ac:spMk id="8" creationId="{F25B5281-7166-4151-85F8-AACAB7F167D6}"/>
          </ac:spMkLst>
        </pc:spChg>
      </pc:sldChg>
      <pc:sldChg chg="add del">
        <pc:chgData name="Rafael J. BARROS" userId="560daf46-2681-46c5-8c64-77f2119c68f1" providerId="ADAL" clId="{093ECDC9-10F0-41EA-88B8-C359D82D3666}" dt="2021-10-08T23:27:35.473" v="1905"/>
        <pc:sldMkLst>
          <pc:docMk/>
          <pc:sldMk cId="2340780082" sldId="1900"/>
        </pc:sldMkLst>
      </pc:sldChg>
      <pc:sldChg chg="addSp modSp new">
        <pc:chgData name="Rafael J. BARROS" userId="560daf46-2681-46c5-8c64-77f2119c68f1" providerId="ADAL" clId="{093ECDC9-10F0-41EA-88B8-C359D82D3666}" dt="2021-10-08T23:29:20.097" v="1948" actId="14100"/>
        <pc:sldMkLst>
          <pc:docMk/>
          <pc:sldMk cId="1254542918" sldId="1901"/>
        </pc:sldMkLst>
        <pc:spChg chg="mod">
          <ac:chgData name="Rafael J. BARROS" userId="560daf46-2681-46c5-8c64-77f2119c68f1" providerId="ADAL" clId="{093ECDC9-10F0-41EA-88B8-C359D82D3666}" dt="2021-10-08T23:28:34.696" v="1938" actId="20577"/>
          <ac:spMkLst>
            <pc:docMk/>
            <pc:sldMk cId="1254542918" sldId="1901"/>
            <ac:spMk id="2" creationId="{8357F87E-BABC-4294-B323-7B9233E9CC6E}"/>
          </ac:spMkLst>
        </pc:spChg>
        <pc:spChg chg="add mod">
          <ac:chgData name="Rafael J. BARROS" userId="560daf46-2681-46c5-8c64-77f2119c68f1" providerId="ADAL" clId="{093ECDC9-10F0-41EA-88B8-C359D82D3666}" dt="2021-10-08T23:29:02.055" v="1944" actId="1076"/>
          <ac:spMkLst>
            <pc:docMk/>
            <pc:sldMk cId="1254542918" sldId="1901"/>
            <ac:spMk id="5" creationId="{90371802-83E3-41D6-A5E8-5D9D58FA6899}"/>
          </ac:spMkLst>
        </pc:spChg>
        <pc:grpChg chg="add mod">
          <ac:chgData name="Rafael J. BARROS" userId="560daf46-2681-46c5-8c64-77f2119c68f1" providerId="ADAL" clId="{093ECDC9-10F0-41EA-88B8-C359D82D3666}" dt="2021-10-08T23:29:20.097" v="1948" actId="14100"/>
          <ac:grpSpMkLst>
            <pc:docMk/>
            <pc:sldMk cId="1254542918" sldId="1901"/>
            <ac:grpSpMk id="6" creationId="{109B7775-C963-44A7-A46C-60642FA67B72}"/>
          </ac:grpSpMkLst>
        </pc:grpChg>
        <pc:grpChg chg="add mod">
          <ac:chgData name="Rafael J. BARROS" userId="560daf46-2681-46c5-8c64-77f2119c68f1" providerId="ADAL" clId="{093ECDC9-10F0-41EA-88B8-C359D82D3666}" dt="2021-10-08T23:29:20.097" v="1948" actId="14100"/>
          <ac:grpSpMkLst>
            <pc:docMk/>
            <pc:sldMk cId="1254542918" sldId="1901"/>
            <ac:grpSpMk id="9" creationId="{851F9C99-9CDE-49FA-9624-EB7D3EA7AD16}"/>
          </ac:grpSpMkLst>
        </pc:grpChg>
        <pc:grpChg chg="add mod">
          <ac:chgData name="Rafael J. BARROS" userId="560daf46-2681-46c5-8c64-77f2119c68f1" providerId="ADAL" clId="{093ECDC9-10F0-41EA-88B8-C359D82D3666}" dt="2021-10-08T23:29:20.097" v="1948" actId="14100"/>
          <ac:grpSpMkLst>
            <pc:docMk/>
            <pc:sldMk cId="1254542918" sldId="1901"/>
            <ac:grpSpMk id="12" creationId="{245A26AC-809A-44B6-907C-544F01DDD9AA}"/>
          </ac:grpSpMkLst>
        </pc:grpChg>
      </pc:sldChg>
      <pc:sldChg chg="addSp modSp new">
        <pc:chgData name="Rafael J. BARROS" userId="560daf46-2681-46c5-8c64-77f2119c68f1" providerId="ADAL" clId="{093ECDC9-10F0-41EA-88B8-C359D82D3666}" dt="2021-10-08T23:34:04.736" v="2069" actId="1037"/>
        <pc:sldMkLst>
          <pc:docMk/>
          <pc:sldMk cId="2000604131" sldId="1902"/>
        </pc:sldMkLst>
        <pc:spChg chg="mod">
          <ac:chgData name="Rafael J. BARROS" userId="560daf46-2681-46c5-8c64-77f2119c68f1" providerId="ADAL" clId="{093ECDC9-10F0-41EA-88B8-C359D82D3666}" dt="2021-10-08T23:31:40.430" v="1991" actId="404"/>
          <ac:spMkLst>
            <pc:docMk/>
            <pc:sldMk cId="2000604131" sldId="1902"/>
            <ac:spMk id="2" creationId="{80D2DE73-8AE6-4466-8324-6368E11B7CDD}"/>
          </ac:spMkLst>
        </pc:spChg>
        <pc:spChg chg="add mod">
          <ac:chgData name="Rafael J. BARROS" userId="560daf46-2681-46c5-8c64-77f2119c68f1" providerId="ADAL" clId="{093ECDC9-10F0-41EA-88B8-C359D82D3666}" dt="2021-10-08T23:33:26.966" v="2041" actId="14100"/>
          <ac:spMkLst>
            <pc:docMk/>
            <pc:sldMk cId="2000604131" sldId="1902"/>
            <ac:spMk id="10" creationId="{DAB93D34-D591-4488-B550-2D31601B73AC}"/>
          </ac:spMkLst>
        </pc:spChg>
        <pc:graphicFrameChg chg="add mod">
          <ac:chgData name="Rafael J. BARROS" userId="560daf46-2681-46c5-8c64-77f2119c68f1" providerId="ADAL" clId="{093ECDC9-10F0-41EA-88B8-C359D82D3666}" dt="2021-10-08T23:32:59.357" v="2038" actId="1037"/>
          <ac:graphicFrameMkLst>
            <pc:docMk/>
            <pc:sldMk cId="2000604131" sldId="1902"/>
            <ac:graphicFrameMk id="5" creationId="{D48DB5CB-0B24-47DC-9567-128943E90B67}"/>
          </ac:graphicFrameMkLst>
        </pc:graphicFrameChg>
        <pc:picChg chg="add mod">
          <ac:chgData name="Rafael J. BARROS" userId="560daf46-2681-46c5-8c64-77f2119c68f1" providerId="ADAL" clId="{093ECDC9-10F0-41EA-88B8-C359D82D3666}" dt="2021-10-08T23:33:54.205" v="2057" actId="1038"/>
          <ac:picMkLst>
            <pc:docMk/>
            <pc:sldMk cId="2000604131" sldId="1902"/>
            <ac:picMk id="6" creationId="{218A0400-647D-49E7-82F9-F6CB2251D99D}"/>
          </ac:picMkLst>
        </pc:picChg>
        <pc:picChg chg="add mod">
          <ac:chgData name="Rafael J. BARROS" userId="560daf46-2681-46c5-8c64-77f2119c68f1" providerId="ADAL" clId="{093ECDC9-10F0-41EA-88B8-C359D82D3666}" dt="2021-10-08T23:33:43.551" v="2042" actId="1076"/>
          <ac:picMkLst>
            <pc:docMk/>
            <pc:sldMk cId="2000604131" sldId="1902"/>
            <ac:picMk id="7" creationId="{0449DD66-5312-4D8B-82F4-57473E67F96D}"/>
          </ac:picMkLst>
        </pc:picChg>
        <pc:picChg chg="add mod">
          <ac:chgData name="Rafael J. BARROS" userId="560daf46-2681-46c5-8c64-77f2119c68f1" providerId="ADAL" clId="{093ECDC9-10F0-41EA-88B8-C359D82D3666}" dt="2021-10-08T23:33:59.336" v="2065" actId="1037"/>
          <ac:picMkLst>
            <pc:docMk/>
            <pc:sldMk cId="2000604131" sldId="1902"/>
            <ac:picMk id="8" creationId="{3CEC8C8D-C22A-4542-A146-17F70CAC20DA}"/>
          </ac:picMkLst>
        </pc:picChg>
        <pc:picChg chg="add mod">
          <ac:chgData name="Rafael J. BARROS" userId="560daf46-2681-46c5-8c64-77f2119c68f1" providerId="ADAL" clId="{093ECDC9-10F0-41EA-88B8-C359D82D3666}" dt="2021-10-08T23:34:04.736" v="2069" actId="1037"/>
          <ac:picMkLst>
            <pc:docMk/>
            <pc:sldMk cId="2000604131" sldId="1902"/>
            <ac:picMk id="9" creationId="{630DA139-745C-405E-8D10-333B947512EF}"/>
          </ac:picMkLst>
        </pc:picChg>
      </pc:sldChg>
      <pc:sldChg chg="addSp modSp new">
        <pc:chgData name="Rafael J. BARROS" userId="560daf46-2681-46c5-8c64-77f2119c68f1" providerId="ADAL" clId="{093ECDC9-10F0-41EA-88B8-C359D82D3666}" dt="2021-10-08T23:37:43.910" v="2173" actId="1076"/>
        <pc:sldMkLst>
          <pc:docMk/>
          <pc:sldMk cId="2801536350" sldId="1903"/>
        </pc:sldMkLst>
        <pc:spChg chg="mod">
          <ac:chgData name="Rafael J. BARROS" userId="560daf46-2681-46c5-8c64-77f2119c68f1" providerId="ADAL" clId="{093ECDC9-10F0-41EA-88B8-C359D82D3666}" dt="2021-10-08T23:35:18.970" v="2151" actId="20577"/>
          <ac:spMkLst>
            <pc:docMk/>
            <pc:sldMk cId="2801536350" sldId="1903"/>
            <ac:spMk id="2" creationId="{D90BE929-FF08-4512-B373-528AA1DE8DDF}"/>
          </ac:spMkLst>
        </pc:spChg>
        <pc:spChg chg="add mod">
          <ac:chgData name="Rafael J. BARROS" userId="560daf46-2681-46c5-8c64-77f2119c68f1" providerId="ADAL" clId="{093ECDC9-10F0-41EA-88B8-C359D82D3666}" dt="2021-10-08T23:37:43.910" v="2173" actId="1076"/>
          <ac:spMkLst>
            <pc:docMk/>
            <pc:sldMk cId="2801536350" sldId="1903"/>
            <ac:spMk id="5" creationId="{74ECCA2C-4A77-46E9-B6B9-AB2E842D51A2}"/>
          </ac:spMkLst>
        </pc:spChg>
        <pc:spChg chg="add mod">
          <ac:chgData name="Rafael J. BARROS" userId="560daf46-2681-46c5-8c64-77f2119c68f1" providerId="ADAL" clId="{093ECDC9-10F0-41EA-88B8-C359D82D3666}" dt="2021-10-08T23:35:03.912" v="2121" actId="20577"/>
          <ac:spMkLst>
            <pc:docMk/>
            <pc:sldMk cId="2801536350" sldId="1903"/>
            <ac:spMk id="6" creationId="{DEA74FC3-9EBD-4DAB-A47B-52FD2BC08935}"/>
          </ac:spMkLst>
        </pc:spChg>
      </pc:sldChg>
      <pc:sldChg chg="addSp delSp modSp new">
        <pc:chgData name="Rafael J. BARROS" userId="560daf46-2681-46c5-8c64-77f2119c68f1" providerId="ADAL" clId="{093ECDC9-10F0-41EA-88B8-C359D82D3666}" dt="2021-10-08T23:42:03.175" v="2235" actId="1076"/>
        <pc:sldMkLst>
          <pc:docMk/>
          <pc:sldMk cId="3675170834" sldId="1904"/>
        </pc:sldMkLst>
        <pc:spChg chg="del">
          <ac:chgData name="Rafael J. BARROS" userId="560daf46-2681-46c5-8c64-77f2119c68f1" providerId="ADAL" clId="{093ECDC9-10F0-41EA-88B8-C359D82D3666}" dt="2021-10-08T23:38:29.030" v="2175"/>
          <ac:spMkLst>
            <pc:docMk/>
            <pc:sldMk cId="3675170834" sldId="1904"/>
            <ac:spMk id="2" creationId="{BD4D272E-95F3-4352-961C-998B6C0B24B0}"/>
          </ac:spMkLst>
        </pc:spChg>
        <pc:spChg chg="del">
          <ac:chgData name="Rafael J. BARROS" userId="560daf46-2681-46c5-8c64-77f2119c68f1" providerId="ADAL" clId="{093ECDC9-10F0-41EA-88B8-C359D82D3666}" dt="2021-10-08T23:38:29.030" v="2175"/>
          <ac:spMkLst>
            <pc:docMk/>
            <pc:sldMk cId="3675170834" sldId="1904"/>
            <ac:spMk id="3" creationId="{0720EB22-6633-4C0D-AC8E-FF4EA641F6E8}"/>
          </ac:spMkLst>
        </pc:spChg>
        <pc:spChg chg="del">
          <ac:chgData name="Rafael J. BARROS" userId="560daf46-2681-46c5-8c64-77f2119c68f1" providerId="ADAL" clId="{093ECDC9-10F0-41EA-88B8-C359D82D3666}" dt="2021-10-08T23:38:29.030" v="2175"/>
          <ac:spMkLst>
            <pc:docMk/>
            <pc:sldMk cId="3675170834" sldId="1904"/>
            <ac:spMk id="6" creationId="{89CC616E-2646-4091-8276-A438C0D39110}"/>
          </ac:spMkLst>
        </pc:spChg>
        <pc:spChg chg="add mod">
          <ac:chgData name="Rafael J. BARROS" userId="560daf46-2681-46c5-8c64-77f2119c68f1" providerId="ADAL" clId="{093ECDC9-10F0-41EA-88B8-C359D82D3666}" dt="2021-10-08T23:38:39.155" v="2209" actId="20577"/>
          <ac:spMkLst>
            <pc:docMk/>
            <pc:sldMk cId="3675170834" sldId="1904"/>
            <ac:spMk id="7" creationId="{71D59BB0-A610-483B-9B48-82A8A1C5DE29}"/>
          </ac:spMkLst>
        </pc:spChg>
        <pc:spChg chg="add mod">
          <ac:chgData name="Rafael J. BARROS" userId="560daf46-2681-46c5-8c64-77f2119c68f1" providerId="ADAL" clId="{093ECDC9-10F0-41EA-88B8-C359D82D3666}" dt="2021-10-08T23:38:58.198" v="2212" actId="2711"/>
          <ac:spMkLst>
            <pc:docMk/>
            <pc:sldMk cId="3675170834" sldId="1904"/>
            <ac:spMk id="8" creationId="{310BA1A9-0E10-4BCF-89E9-4DCB6B3B2A9C}"/>
          </ac:spMkLst>
        </pc:spChg>
        <pc:spChg chg="add mod">
          <ac:chgData name="Rafael J. BARROS" userId="560daf46-2681-46c5-8c64-77f2119c68f1" providerId="ADAL" clId="{093ECDC9-10F0-41EA-88B8-C359D82D3666}" dt="2021-10-08T23:38:58.198" v="2212" actId="2711"/>
          <ac:spMkLst>
            <pc:docMk/>
            <pc:sldMk cId="3675170834" sldId="1904"/>
            <ac:spMk id="9" creationId="{903C5E74-F00C-4A2B-8A6F-66B8FD6A5C53}"/>
          </ac:spMkLst>
        </pc:spChg>
        <pc:spChg chg="add mod">
          <ac:chgData name="Rafael J. BARROS" userId="560daf46-2681-46c5-8c64-77f2119c68f1" providerId="ADAL" clId="{093ECDC9-10F0-41EA-88B8-C359D82D3666}" dt="2021-10-08T23:38:58.198" v="2212" actId="2711"/>
          <ac:spMkLst>
            <pc:docMk/>
            <pc:sldMk cId="3675170834" sldId="1904"/>
            <ac:spMk id="10" creationId="{85A80744-4A81-497E-A32C-1B319774092C}"/>
          </ac:spMkLst>
        </pc:spChg>
        <pc:spChg chg="add mod">
          <ac:chgData name="Rafael J. BARROS" userId="560daf46-2681-46c5-8c64-77f2119c68f1" providerId="ADAL" clId="{093ECDC9-10F0-41EA-88B8-C359D82D3666}" dt="2021-10-08T23:38:58.198" v="2212" actId="2711"/>
          <ac:spMkLst>
            <pc:docMk/>
            <pc:sldMk cId="3675170834" sldId="1904"/>
            <ac:spMk id="11" creationId="{DB36BE8E-F6AF-4E89-B6FB-59345295A7E5}"/>
          </ac:spMkLst>
        </pc:spChg>
        <pc:spChg chg="add mod">
          <ac:chgData name="Rafael J. BARROS" userId="560daf46-2681-46c5-8c64-77f2119c68f1" providerId="ADAL" clId="{093ECDC9-10F0-41EA-88B8-C359D82D3666}" dt="2021-10-08T23:42:03.175" v="2235" actId="1076"/>
          <ac:spMkLst>
            <pc:docMk/>
            <pc:sldMk cId="3675170834" sldId="1904"/>
            <ac:spMk id="17" creationId="{07A81DBB-89DD-4AF2-9AE9-4F7AF0A81194}"/>
          </ac:spMkLst>
        </pc:spChg>
        <pc:spChg chg="add mod">
          <ac:chgData name="Rafael J. BARROS" userId="560daf46-2681-46c5-8c64-77f2119c68f1" providerId="ADAL" clId="{093ECDC9-10F0-41EA-88B8-C359D82D3666}" dt="2021-10-08T23:42:03.175" v="2235" actId="1076"/>
          <ac:spMkLst>
            <pc:docMk/>
            <pc:sldMk cId="3675170834" sldId="1904"/>
            <ac:spMk id="18" creationId="{1D0DFCB9-641B-48FD-9407-A4DF2127BA2C}"/>
          </ac:spMkLst>
        </pc:spChg>
        <pc:spChg chg="add mod">
          <ac:chgData name="Rafael J. BARROS" userId="560daf46-2681-46c5-8c64-77f2119c68f1" providerId="ADAL" clId="{093ECDC9-10F0-41EA-88B8-C359D82D3666}" dt="2021-10-08T23:38:58.198" v="2212" actId="2711"/>
          <ac:spMkLst>
            <pc:docMk/>
            <pc:sldMk cId="3675170834" sldId="1904"/>
            <ac:spMk id="19" creationId="{1CDEB414-2541-4329-90BF-51803737AA93}"/>
          </ac:spMkLst>
        </pc:spChg>
        <pc:spChg chg="add mod">
          <ac:chgData name="Rafael J. BARROS" userId="560daf46-2681-46c5-8c64-77f2119c68f1" providerId="ADAL" clId="{093ECDC9-10F0-41EA-88B8-C359D82D3666}" dt="2021-10-08T23:39:45.519" v="2213" actId="255"/>
          <ac:spMkLst>
            <pc:docMk/>
            <pc:sldMk cId="3675170834" sldId="1904"/>
            <ac:spMk id="20" creationId="{16E549C1-6A8D-4A8F-B715-8F68B8DE4EE0}"/>
          </ac:spMkLst>
        </pc:spChg>
        <pc:spChg chg="add mod">
          <ac:chgData name="Rafael J. BARROS" userId="560daf46-2681-46c5-8c64-77f2119c68f1" providerId="ADAL" clId="{093ECDC9-10F0-41EA-88B8-C359D82D3666}" dt="2021-10-08T23:39:57.479" v="2216" actId="1076"/>
          <ac:spMkLst>
            <pc:docMk/>
            <pc:sldMk cId="3675170834" sldId="1904"/>
            <ac:spMk id="21" creationId="{8B8003E5-D88E-461E-9AB2-B7D0CC5E5D17}"/>
          </ac:spMkLst>
        </pc:spChg>
        <pc:spChg chg="add mod">
          <ac:chgData name="Rafael J. BARROS" userId="560daf46-2681-46c5-8c64-77f2119c68f1" providerId="ADAL" clId="{093ECDC9-10F0-41EA-88B8-C359D82D3666}" dt="2021-10-08T23:40:27.094" v="2220" actId="1076"/>
          <ac:spMkLst>
            <pc:docMk/>
            <pc:sldMk cId="3675170834" sldId="1904"/>
            <ac:spMk id="22" creationId="{717ED8C2-8BCD-401E-96A3-55F579C8F2D5}"/>
          </ac:spMkLst>
        </pc:spChg>
        <pc:spChg chg="add mod">
          <ac:chgData name="Rafael J. BARROS" userId="560daf46-2681-46c5-8c64-77f2119c68f1" providerId="ADAL" clId="{093ECDC9-10F0-41EA-88B8-C359D82D3666}" dt="2021-10-08T23:42:03.175" v="2235" actId="1076"/>
          <ac:spMkLst>
            <pc:docMk/>
            <pc:sldMk cId="3675170834" sldId="1904"/>
            <ac:spMk id="28" creationId="{F95E0604-70DB-4683-8F15-FA84B8B22068}"/>
          </ac:spMkLst>
        </pc:spChg>
        <pc:spChg chg="add mod">
          <ac:chgData name="Rafael J. BARROS" userId="560daf46-2681-46c5-8c64-77f2119c68f1" providerId="ADAL" clId="{093ECDC9-10F0-41EA-88B8-C359D82D3666}" dt="2021-10-08T23:42:03.175" v="2235" actId="1076"/>
          <ac:spMkLst>
            <pc:docMk/>
            <pc:sldMk cId="3675170834" sldId="1904"/>
            <ac:spMk id="29" creationId="{D93A1FC8-ABBC-4CF0-A003-BDE5EB9506CD}"/>
          </ac:spMkLst>
        </pc:spChg>
        <pc:spChg chg="add mod">
          <ac:chgData name="Rafael J. BARROS" userId="560daf46-2681-46c5-8c64-77f2119c68f1" providerId="ADAL" clId="{093ECDC9-10F0-41EA-88B8-C359D82D3666}" dt="2021-10-08T23:42:03.175" v="2235" actId="1076"/>
          <ac:spMkLst>
            <pc:docMk/>
            <pc:sldMk cId="3675170834" sldId="1904"/>
            <ac:spMk id="30" creationId="{88102357-A183-4837-8013-54C7B6FA188B}"/>
          </ac:spMkLst>
        </pc:spChg>
        <pc:spChg chg="add del mod">
          <ac:chgData name="Rafael J. BARROS" userId="560daf46-2681-46c5-8c64-77f2119c68f1" providerId="ADAL" clId="{093ECDC9-10F0-41EA-88B8-C359D82D3666}" dt="2021-10-08T23:41:44.492" v="2232" actId="478"/>
          <ac:spMkLst>
            <pc:docMk/>
            <pc:sldMk cId="3675170834" sldId="1904"/>
            <ac:spMk id="31" creationId="{8D278FB7-703A-4C4A-888B-06BBB9826123}"/>
          </ac:spMkLst>
        </pc:spChg>
        <pc:spChg chg="add del mod">
          <ac:chgData name="Rafael J. BARROS" userId="560daf46-2681-46c5-8c64-77f2119c68f1" providerId="ADAL" clId="{093ECDC9-10F0-41EA-88B8-C359D82D3666}" dt="2021-10-08T23:41:44.492" v="2232" actId="478"/>
          <ac:spMkLst>
            <pc:docMk/>
            <pc:sldMk cId="3675170834" sldId="1904"/>
            <ac:spMk id="32" creationId="{9B4572B9-813B-46F2-B072-6899843D067B}"/>
          </ac:spMkLst>
        </pc:spChg>
        <pc:spChg chg="add del mod">
          <ac:chgData name="Rafael J. BARROS" userId="560daf46-2681-46c5-8c64-77f2119c68f1" providerId="ADAL" clId="{093ECDC9-10F0-41EA-88B8-C359D82D3666}" dt="2021-10-08T23:41:44.492" v="2232" actId="478"/>
          <ac:spMkLst>
            <pc:docMk/>
            <pc:sldMk cId="3675170834" sldId="1904"/>
            <ac:spMk id="33" creationId="{BE56838A-3AA8-4AA4-9A59-FEF0F11CB879}"/>
          </ac:spMkLst>
        </pc:spChg>
        <pc:spChg chg="add mod">
          <ac:chgData name="Rafael J. BARROS" userId="560daf46-2681-46c5-8c64-77f2119c68f1" providerId="ADAL" clId="{093ECDC9-10F0-41EA-88B8-C359D82D3666}" dt="2021-10-08T23:38:58.198" v="2212" actId="2711"/>
          <ac:spMkLst>
            <pc:docMk/>
            <pc:sldMk cId="3675170834" sldId="1904"/>
            <ac:spMk id="34" creationId="{09B0A5C8-AD35-4767-86D2-F3D034068A4C}"/>
          </ac:spMkLst>
        </pc:spChg>
        <pc:spChg chg="add mod">
          <ac:chgData name="Rafael J. BARROS" userId="560daf46-2681-46c5-8c64-77f2119c68f1" providerId="ADAL" clId="{093ECDC9-10F0-41EA-88B8-C359D82D3666}" dt="2021-10-08T23:38:58.198" v="2212" actId="2711"/>
          <ac:spMkLst>
            <pc:docMk/>
            <pc:sldMk cId="3675170834" sldId="1904"/>
            <ac:spMk id="35" creationId="{C4ABCA6A-3F30-4119-B9D5-0044BDDC6C91}"/>
          </ac:spMkLst>
        </pc:spChg>
        <pc:spChg chg="add mod">
          <ac:chgData name="Rafael J. BARROS" userId="560daf46-2681-46c5-8c64-77f2119c68f1" providerId="ADAL" clId="{093ECDC9-10F0-41EA-88B8-C359D82D3666}" dt="2021-10-08T23:38:58.198" v="2212" actId="2711"/>
          <ac:spMkLst>
            <pc:docMk/>
            <pc:sldMk cId="3675170834" sldId="1904"/>
            <ac:spMk id="36" creationId="{2234D744-3221-408C-8C46-02D531C2D2C9}"/>
          </ac:spMkLst>
        </pc:spChg>
        <pc:spChg chg="add mod">
          <ac:chgData name="Rafael J. BARROS" userId="560daf46-2681-46c5-8c64-77f2119c68f1" providerId="ADAL" clId="{093ECDC9-10F0-41EA-88B8-C359D82D3666}" dt="2021-10-08T23:38:58.198" v="2212" actId="2711"/>
          <ac:spMkLst>
            <pc:docMk/>
            <pc:sldMk cId="3675170834" sldId="1904"/>
            <ac:spMk id="40" creationId="{DD711E84-A1E3-4DA4-8495-DF16F72D3651}"/>
          </ac:spMkLst>
        </pc:spChg>
        <pc:spChg chg="add mod">
          <ac:chgData name="Rafael J. BARROS" userId="560daf46-2681-46c5-8c64-77f2119c68f1" providerId="ADAL" clId="{093ECDC9-10F0-41EA-88B8-C359D82D3666}" dt="2021-10-08T23:38:58.198" v="2212" actId="2711"/>
          <ac:spMkLst>
            <pc:docMk/>
            <pc:sldMk cId="3675170834" sldId="1904"/>
            <ac:spMk id="41" creationId="{43A23949-A98B-4DD8-8633-2B0FEE2EFAA6}"/>
          </ac:spMkLst>
        </pc:spChg>
        <pc:spChg chg="add mod">
          <ac:chgData name="Rafael J. BARROS" userId="560daf46-2681-46c5-8c64-77f2119c68f1" providerId="ADAL" clId="{093ECDC9-10F0-41EA-88B8-C359D82D3666}" dt="2021-10-08T23:40:24.644" v="2219" actId="1076"/>
          <ac:spMkLst>
            <pc:docMk/>
            <pc:sldMk cId="3675170834" sldId="1904"/>
            <ac:spMk id="45" creationId="{DBE6FCC0-1F98-4929-841B-6F4BA29F2FBF}"/>
          </ac:spMkLst>
        </pc:spChg>
        <pc:spChg chg="add mod">
          <ac:chgData name="Rafael J. BARROS" userId="560daf46-2681-46c5-8c64-77f2119c68f1" providerId="ADAL" clId="{093ECDC9-10F0-41EA-88B8-C359D82D3666}" dt="2021-10-08T23:40:31.879" v="2221" actId="1076"/>
          <ac:spMkLst>
            <pc:docMk/>
            <pc:sldMk cId="3675170834" sldId="1904"/>
            <ac:spMk id="46" creationId="{8940186B-9130-4FA8-896B-44290CC932B5}"/>
          </ac:spMkLst>
        </pc:spChg>
        <pc:spChg chg="add mod">
          <ac:chgData name="Rafael J. BARROS" userId="560daf46-2681-46c5-8c64-77f2119c68f1" providerId="ADAL" clId="{093ECDC9-10F0-41EA-88B8-C359D82D3666}" dt="2021-10-08T23:40:10.007" v="2218" actId="1076"/>
          <ac:spMkLst>
            <pc:docMk/>
            <pc:sldMk cId="3675170834" sldId="1904"/>
            <ac:spMk id="47" creationId="{5925C1B2-92EB-46F7-9840-E7F6388392C4}"/>
          </ac:spMkLst>
        </pc:spChg>
        <pc:spChg chg="add mod">
          <ac:chgData name="Rafael J. BARROS" userId="560daf46-2681-46c5-8c64-77f2119c68f1" providerId="ADAL" clId="{093ECDC9-10F0-41EA-88B8-C359D82D3666}" dt="2021-10-08T23:38:58.198" v="2212" actId="2711"/>
          <ac:spMkLst>
            <pc:docMk/>
            <pc:sldMk cId="3675170834" sldId="1904"/>
            <ac:spMk id="48" creationId="{4EEB8CE9-BB53-40EF-963A-1D3D8DF07C23}"/>
          </ac:spMkLst>
        </pc:spChg>
        <pc:spChg chg="add mod">
          <ac:chgData name="Rafael J. BARROS" userId="560daf46-2681-46c5-8c64-77f2119c68f1" providerId="ADAL" clId="{093ECDC9-10F0-41EA-88B8-C359D82D3666}" dt="2021-10-08T23:40:41.750" v="2223" actId="1076"/>
          <ac:spMkLst>
            <pc:docMk/>
            <pc:sldMk cId="3675170834" sldId="1904"/>
            <ac:spMk id="49" creationId="{666E1A32-90D6-4712-A9B4-1359F929B53F}"/>
          </ac:spMkLst>
        </pc:spChg>
        <pc:spChg chg="add mod">
          <ac:chgData name="Rafael J. BARROS" userId="560daf46-2681-46c5-8c64-77f2119c68f1" providerId="ADAL" clId="{093ECDC9-10F0-41EA-88B8-C359D82D3666}" dt="2021-10-08T23:40:38.991" v="2222" actId="1076"/>
          <ac:spMkLst>
            <pc:docMk/>
            <pc:sldMk cId="3675170834" sldId="1904"/>
            <ac:spMk id="50" creationId="{CE77DFE7-9670-40EC-B94F-6679CE8241D2}"/>
          </ac:spMkLst>
        </pc:spChg>
        <pc:spChg chg="add mod">
          <ac:chgData name="Rafael J. BARROS" userId="560daf46-2681-46c5-8c64-77f2119c68f1" providerId="ADAL" clId="{093ECDC9-10F0-41EA-88B8-C359D82D3666}" dt="2021-10-08T23:40:38.991" v="2222" actId="1076"/>
          <ac:spMkLst>
            <pc:docMk/>
            <pc:sldMk cId="3675170834" sldId="1904"/>
            <ac:spMk id="51" creationId="{7559B0F6-880A-47DD-8211-F56863239DAE}"/>
          </ac:spMkLst>
        </pc:spChg>
        <pc:spChg chg="add mod">
          <ac:chgData name="Rafael J. BARROS" userId="560daf46-2681-46c5-8c64-77f2119c68f1" providerId="ADAL" clId="{093ECDC9-10F0-41EA-88B8-C359D82D3666}" dt="2021-10-08T23:40:38.991" v="2222" actId="1076"/>
          <ac:spMkLst>
            <pc:docMk/>
            <pc:sldMk cId="3675170834" sldId="1904"/>
            <ac:spMk id="52" creationId="{E357466A-8A4C-48A9-BA2B-D608972D6A64}"/>
          </ac:spMkLst>
        </pc:spChg>
        <pc:spChg chg="mod">
          <ac:chgData name="Rafael J. BARROS" userId="560daf46-2681-46c5-8c64-77f2119c68f1" providerId="ADAL" clId="{093ECDC9-10F0-41EA-88B8-C359D82D3666}" dt="2021-10-08T23:38:58.198" v="2212" actId="2711"/>
          <ac:spMkLst>
            <pc:docMk/>
            <pc:sldMk cId="3675170834" sldId="1904"/>
            <ac:spMk id="54" creationId="{FD6C776A-F607-4345-92AF-75E13887A8FE}"/>
          </ac:spMkLst>
        </pc:spChg>
        <pc:spChg chg="mod">
          <ac:chgData name="Rafael J. BARROS" userId="560daf46-2681-46c5-8c64-77f2119c68f1" providerId="ADAL" clId="{093ECDC9-10F0-41EA-88B8-C359D82D3666}" dt="2021-10-08T23:38:58.198" v="2212" actId="2711"/>
          <ac:spMkLst>
            <pc:docMk/>
            <pc:sldMk cId="3675170834" sldId="1904"/>
            <ac:spMk id="55" creationId="{5A7AA62D-C820-43F4-9EFA-A8600F1A544E}"/>
          </ac:spMkLst>
        </pc:spChg>
        <pc:spChg chg="mod">
          <ac:chgData name="Rafael J. BARROS" userId="560daf46-2681-46c5-8c64-77f2119c68f1" providerId="ADAL" clId="{093ECDC9-10F0-41EA-88B8-C359D82D3666}" dt="2021-10-08T23:38:58.198" v="2212" actId="2711"/>
          <ac:spMkLst>
            <pc:docMk/>
            <pc:sldMk cId="3675170834" sldId="1904"/>
            <ac:spMk id="56" creationId="{DE72226A-0B9C-4CDA-8662-CBC28A083A44}"/>
          </ac:spMkLst>
        </pc:spChg>
        <pc:spChg chg="mod">
          <ac:chgData name="Rafael J. BARROS" userId="560daf46-2681-46c5-8c64-77f2119c68f1" providerId="ADAL" clId="{093ECDC9-10F0-41EA-88B8-C359D82D3666}" dt="2021-10-08T23:38:58.198" v="2212" actId="2711"/>
          <ac:spMkLst>
            <pc:docMk/>
            <pc:sldMk cId="3675170834" sldId="1904"/>
            <ac:spMk id="57" creationId="{A68939A0-DB13-4C58-B6B0-8E84F4A6170D}"/>
          </ac:spMkLst>
        </pc:spChg>
        <pc:spChg chg="mod">
          <ac:chgData name="Rafael J. BARROS" userId="560daf46-2681-46c5-8c64-77f2119c68f1" providerId="ADAL" clId="{093ECDC9-10F0-41EA-88B8-C359D82D3666}" dt="2021-10-08T23:38:58.198" v="2212" actId="2711"/>
          <ac:spMkLst>
            <pc:docMk/>
            <pc:sldMk cId="3675170834" sldId="1904"/>
            <ac:spMk id="58" creationId="{3B9C96B0-4CCB-486B-A490-5368B9019EAA}"/>
          </ac:spMkLst>
        </pc:spChg>
        <pc:spChg chg="mod">
          <ac:chgData name="Rafael J. BARROS" userId="560daf46-2681-46c5-8c64-77f2119c68f1" providerId="ADAL" clId="{093ECDC9-10F0-41EA-88B8-C359D82D3666}" dt="2021-10-08T23:38:58.198" v="2212" actId="2711"/>
          <ac:spMkLst>
            <pc:docMk/>
            <pc:sldMk cId="3675170834" sldId="1904"/>
            <ac:spMk id="59" creationId="{26360652-267E-436F-9B15-C086E34C2984}"/>
          </ac:spMkLst>
        </pc:spChg>
        <pc:spChg chg="mod">
          <ac:chgData name="Rafael J. BARROS" userId="560daf46-2681-46c5-8c64-77f2119c68f1" providerId="ADAL" clId="{093ECDC9-10F0-41EA-88B8-C359D82D3666}" dt="2021-10-08T23:38:58.198" v="2212" actId="2711"/>
          <ac:spMkLst>
            <pc:docMk/>
            <pc:sldMk cId="3675170834" sldId="1904"/>
            <ac:spMk id="60" creationId="{CDE7A067-0E38-4D60-B046-3D7AC76B6F06}"/>
          </ac:spMkLst>
        </pc:spChg>
        <pc:spChg chg="mod">
          <ac:chgData name="Rafael J. BARROS" userId="560daf46-2681-46c5-8c64-77f2119c68f1" providerId="ADAL" clId="{093ECDC9-10F0-41EA-88B8-C359D82D3666}" dt="2021-10-08T23:38:58.198" v="2212" actId="2711"/>
          <ac:spMkLst>
            <pc:docMk/>
            <pc:sldMk cId="3675170834" sldId="1904"/>
            <ac:spMk id="68" creationId="{3926D0A8-29C4-4CEF-B4B9-A0A8D94A9DF6}"/>
          </ac:spMkLst>
        </pc:spChg>
        <pc:spChg chg="mod">
          <ac:chgData name="Rafael J. BARROS" userId="560daf46-2681-46c5-8c64-77f2119c68f1" providerId="ADAL" clId="{093ECDC9-10F0-41EA-88B8-C359D82D3666}" dt="2021-10-08T23:38:58.198" v="2212" actId="2711"/>
          <ac:spMkLst>
            <pc:docMk/>
            <pc:sldMk cId="3675170834" sldId="1904"/>
            <ac:spMk id="69" creationId="{881F7695-9B9B-4EAD-BAF3-B4E43E1DCF37}"/>
          </ac:spMkLst>
        </pc:spChg>
        <pc:spChg chg="mod">
          <ac:chgData name="Rafael J. BARROS" userId="560daf46-2681-46c5-8c64-77f2119c68f1" providerId="ADAL" clId="{093ECDC9-10F0-41EA-88B8-C359D82D3666}" dt="2021-10-08T23:38:58.198" v="2212" actId="2711"/>
          <ac:spMkLst>
            <pc:docMk/>
            <pc:sldMk cId="3675170834" sldId="1904"/>
            <ac:spMk id="70" creationId="{3A2DC3C0-041C-49D8-8591-558EED9143CF}"/>
          </ac:spMkLst>
        </pc:spChg>
        <pc:spChg chg="mod">
          <ac:chgData name="Rafael J. BARROS" userId="560daf46-2681-46c5-8c64-77f2119c68f1" providerId="ADAL" clId="{093ECDC9-10F0-41EA-88B8-C359D82D3666}" dt="2021-10-08T23:38:58.198" v="2212" actId="2711"/>
          <ac:spMkLst>
            <pc:docMk/>
            <pc:sldMk cId="3675170834" sldId="1904"/>
            <ac:spMk id="71" creationId="{1405F2A2-B86F-4937-931E-059D0DFA319C}"/>
          </ac:spMkLst>
        </pc:spChg>
        <pc:spChg chg="mod">
          <ac:chgData name="Rafael J. BARROS" userId="560daf46-2681-46c5-8c64-77f2119c68f1" providerId="ADAL" clId="{093ECDC9-10F0-41EA-88B8-C359D82D3666}" dt="2021-10-08T23:38:58.198" v="2212" actId="2711"/>
          <ac:spMkLst>
            <pc:docMk/>
            <pc:sldMk cId="3675170834" sldId="1904"/>
            <ac:spMk id="72" creationId="{6FACAA58-908D-4E69-97C4-650D8C6C4834}"/>
          </ac:spMkLst>
        </pc:spChg>
        <pc:spChg chg="mod">
          <ac:chgData name="Rafael J. BARROS" userId="560daf46-2681-46c5-8c64-77f2119c68f1" providerId="ADAL" clId="{093ECDC9-10F0-41EA-88B8-C359D82D3666}" dt="2021-10-08T23:38:58.198" v="2212" actId="2711"/>
          <ac:spMkLst>
            <pc:docMk/>
            <pc:sldMk cId="3675170834" sldId="1904"/>
            <ac:spMk id="73" creationId="{57208871-030F-4B07-ABC8-46B4C9B9D7E7}"/>
          </ac:spMkLst>
        </pc:spChg>
        <pc:spChg chg="mod">
          <ac:chgData name="Rafael J. BARROS" userId="560daf46-2681-46c5-8c64-77f2119c68f1" providerId="ADAL" clId="{093ECDC9-10F0-41EA-88B8-C359D82D3666}" dt="2021-10-08T23:38:58.198" v="2212" actId="2711"/>
          <ac:spMkLst>
            <pc:docMk/>
            <pc:sldMk cId="3675170834" sldId="1904"/>
            <ac:spMk id="74" creationId="{BBA658DC-7E93-4F7E-ABDC-F8A89ACCA8B6}"/>
          </ac:spMkLst>
        </pc:spChg>
        <pc:spChg chg="add mod">
          <ac:chgData name="Rafael J. BARROS" userId="560daf46-2681-46c5-8c64-77f2119c68f1" providerId="ADAL" clId="{093ECDC9-10F0-41EA-88B8-C359D82D3666}" dt="2021-10-08T23:38:58.198" v="2212" actId="2711"/>
          <ac:spMkLst>
            <pc:docMk/>
            <pc:sldMk cId="3675170834" sldId="1904"/>
            <ac:spMk id="82" creationId="{749E6835-87A7-42FC-B58A-6178A245414F}"/>
          </ac:spMkLst>
        </pc:spChg>
        <pc:spChg chg="add del mod">
          <ac:chgData name="Rafael J. BARROS" userId="560daf46-2681-46c5-8c64-77f2119c68f1" providerId="ADAL" clId="{093ECDC9-10F0-41EA-88B8-C359D82D3666}" dt="2021-10-08T23:41:44.492" v="2232" actId="478"/>
          <ac:spMkLst>
            <pc:docMk/>
            <pc:sldMk cId="3675170834" sldId="1904"/>
            <ac:spMk id="83" creationId="{0F719E49-0519-4E0E-8A96-3EDC8EB95A7E}"/>
          </ac:spMkLst>
        </pc:spChg>
        <pc:spChg chg="add mod">
          <ac:chgData name="Rafael J. BARROS" userId="560daf46-2681-46c5-8c64-77f2119c68f1" providerId="ADAL" clId="{093ECDC9-10F0-41EA-88B8-C359D82D3666}" dt="2021-10-08T23:40:54.552" v="2228" actId="14100"/>
          <ac:spMkLst>
            <pc:docMk/>
            <pc:sldMk cId="3675170834" sldId="1904"/>
            <ac:spMk id="84" creationId="{555FF994-EBB6-4910-823A-D82E95FACF9A}"/>
          </ac:spMkLst>
        </pc:spChg>
        <pc:spChg chg="add mod">
          <ac:chgData name="Rafael J. BARROS" userId="560daf46-2681-46c5-8c64-77f2119c68f1" providerId="ADAL" clId="{093ECDC9-10F0-41EA-88B8-C359D82D3666}" dt="2021-10-08T23:42:03.175" v="2235" actId="1076"/>
          <ac:spMkLst>
            <pc:docMk/>
            <pc:sldMk cId="3675170834" sldId="1904"/>
            <ac:spMk id="87" creationId="{6AF399DE-203A-47E6-97C4-66B8DB5EC2B5}"/>
          </ac:spMkLst>
        </pc:spChg>
        <pc:grpChg chg="add mod">
          <ac:chgData name="Rafael J. BARROS" userId="560daf46-2681-46c5-8c64-77f2119c68f1" providerId="ADAL" clId="{093ECDC9-10F0-41EA-88B8-C359D82D3666}" dt="2021-10-08T23:42:03.175" v="2235" actId="1076"/>
          <ac:grpSpMkLst>
            <pc:docMk/>
            <pc:sldMk cId="3675170834" sldId="1904"/>
            <ac:grpSpMk id="12" creationId="{57701C99-FCF2-46CB-A946-41EA2C04483F}"/>
          </ac:grpSpMkLst>
        </pc:grpChg>
        <pc:grpChg chg="add mod">
          <ac:chgData name="Rafael J. BARROS" userId="560daf46-2681-46c5-8c64-77f2119c68f1" providerId="ADAL" clId="{093ECDC9-10F0-41EA-88B8-C359D82D3666}" dt="2021-10-08T23:39:50.756" v="2214" actId="1076"/>
          <ac:grpSpMkLst>
            <pc:docMk/>
            <pc:sldMk cId="3675170834" sldId="1904"/>
            <ac:grpSpMk id="23" creationId="{436EA0EF-9573-43F8-A4E0-8694B8CAC9EF}"/>
          </ac:grpSpMkLst>
        </pc:grpChg>
        <pc:grpChg chg="add mod">
          <ac:chgData name="Rafael J. BARROS" userId="560daf46-2681-46c5-8c64-77f2119c68f1" providerId="ADAL" clId="{093ECDC9-10F0-41EA-88B8-C359D82D3666}" dt="2021-10-08T23:38:58.198" v="2212" actId="2711"/>
          <ac:grpSpMkLst>
            <pc:docMk/>
            <pc:sldMk cId="3675170834" sldId="1904"/>
            <ac:grpSpMk id="37" creationId="{36A05F0A-BC97-4A16-90D6-ABC5224971AC}"/>
          </ac:grpSpMkLst>
        </pc:grpChg>
        <pc:grpChg chg="add mod">
          <ac:chgData name="Rafael J. BARROS" userId="560daf46-2681-46c5-8c64-77f2119c68f1" providerId="ADAL" clId="{093ECDC9-10F0-41EA-88B8-C359D82D3666}" dt="2021-10-08T23:39:53.238" v="2215" actId="1076"/>
          <ac:grpSpMkLst>
            <pc:docMk/>
            <pc:sldMk cId="3675170834" sldId="1904"/>
            <ac:grpSpMk id="42" creationId="{143284FC-1CD8-43EE-8400-8F8886337F22}"/>
          </ac:grpSpMkLst>
        </pc:grpChg>
        <pc:grpChg chg="add mod">
          <ac:chgData name="Rafael J. BARROS" userId="560daf46-2681-46c5-8c64-77f2119c68f1" providerId="ADAL" clId="{093ECDC9-10F0-41EA-88B8-C359D82D3666}" dt="2021-10-08T23:38:58.198" v="2212" actId="2711"/>
          <ac:grpSpMkLst>
            <pc:docMk/>
            <pc:sldMk cId="3675170834" sldId="1904"/>
            <ac:grpSpMk id="53" creationId="{3ED8916E-3E42-4A78-9B5F-E737FCA76971}"/>
          </ac:grpSpMkLst>
        </pc:grpChg>
        <pc:cxnChg chg="add mod">
          <ac:chgData name="Rafael J. BARROS" userId="560daf46-2681-46c5-8c64-77f2119c68f1" providerId="ADAL" clId="{093ECDC9-10F0-41EA-88B8-C359D82D3666}" dt="2021-10-08T23:42:03.175" v="2235" actId="1076"/>
          <ac:cxnSpMkLst>
            <pc:docMk/>
            <pc:sldMk cId="3675170834" sldId="1904"/>
            <ac:cxnSpMk id="86" creationId="{AD165886-6F2D-43E2-8FC1-3E28D10C22FA}"/>
          </ac:cxnSpMkLst>
        </pc:cxnChg>
      </pc:sldChg>
      <pc:sldChg chg="addSp delSp modSp new">
        <pc:chgData name="Rafael J. BARROS" userId="560daf46-2681-46c5-8c64-77f2119c68f1" providerId="ADAL" clId="{093ECDC9-10F0-41EA-88B8-C359D82D3666}" dt="2021-10-08T23:47:53.446" v="2418" actId="1076"/>
        <pc:sldMkLst>
          <pc:docMk/>
          <pc:sldMk cId="2451333937" sldId="1905"/>
        </pc:sldMkLst>
        <pc:spChg chg="mod">
          <ac:chgData name="Rafael J. BARROS" userId="560daf46-2681-46c5-8c64-77f2119c68f1" providerId="ADAL" clId="{093ECDC9-10F0-41EA-88B8-C359D82D3666}" dt="2021-10-08T23:43:25.821" v="2269" actId="20577"/>
          <ac:spMkLst>
            <pc:docMk/>
            <pc:sldMk cId="2451333937" sldId="1905"/>
            <ac:spMk id="2" creationId="{8D50F2E8-2BD6-4F7B-9482-F987682D3A85}"/>
          </ac:spMkLst>
        </pc:spChg>
        <pc:spChg chg="add">
          <ac:chgData name="Rafael J. BARROS" userId="560daf46-2681-46c5-8c64-77f2119c68f1" providerId="ADAL" clId="{093ECDC9-10F0-41EA-88B8-C359D82D3666}" dt="2021-10-08T23:43:58.075" v="2270"/>
          <ac:spMkLst>
            <pc:docMk/>
            <pc:sldMk cId="2451333937" sldId="1905"/>
            <ac:spMk id="5" creationId="{574555B7-F27A-475B-94DD-B19B955103C9}"/>
          </ac:spMkLst>
        </pc:spChg>
        <pc:spChg chg="add mod">
          <ac:chgData name="Rafael J. BARROS" userId="560daf46-2681-46c5-8c64-77f2119c68f1" providerId="ADAL" clId="{093ECDC9-10F0-41EA-88B8-C359D82D3666}" dt="2021-10-08T23:47:42.998" v="2417" actId="108"/>
          <ac:spMkLst>
            <pc:docMk/>
            <pc:sldMk cId="2451333937" sldId="1905"/>
            <ac:spMk id="6" creationId="{4C854B36-30E8-49DD-B8FE-597140601C73}"/>
          </ac:spMkLst>
        </pc:spChg>
        <pc:spChg chg="add">
          <ac:chgData name="Rafael J. BARROS" userId="560daf46-2681-46c5-8c64-77f2119c68f1" providerId="ADAL" clId="{093ECDC9-10F0-41EA-88B8-C359D82D3666}" dt="2021-10-08T23:43:58.075" v="2270"/>
          <ac:spMkLst>
            <pc:docMk/>
            <pc:sldMk cId="2451333937" sldId="1905"/>
            <ac:spMk id="7" creationId="{D1852438-C963-4090-AFBF-B9F8CE8DD65E}"/>
          </ac:spMkLst>
        </pc:spChg>
        <pc:spChg chg="add">
          <ac:chgData name="Rafael J. BARROS" userId="560daf46-2681-46c5-8c64-77f2119c68f1" providerId="ADAL" clId="{093ECDC9-10F0-41EA-88B8-C359D82D3666}" dt="2021-10-08T23:43:58.075" v="2270"/>
          <ac:spMkLst>
            <pc:docMk/>
            <pc:sldMk cId="2451333937" sldId="1905"/>
            <ac:spMk id="16" creationId="{C9AF7FA6-AEFD-4340-BB88-A3AE918CCAC1}"/>
          </ac:spMkLst>
        </pc:spChg>
        <pc:spChg chg="add">
          <ac:chgData name="Rafael J. BARROS" userId="560daf46-2681-46c5-8c64-77f2119c68f1" providerId="ADAL" clId="{093ECDC9-10F0-41EA-88B8-C359D82D3666}" dt="2021-10-08T23:43:58.075" v="2270"/>
          <ac:spMkLst>
            <pc:docMk/>
            <pc:sldMk cId="2451333937" sldId="1905"/>
            <ac:spMk id="17" creationId="{6F2E8223-CE15-4168-8BCE-4E2A8B99ED64}"/>
          </ac:spMkLst>
        </pc:spChg>
        <pc:spChg chg="add">
          <ac:chgData name="Rafael J. BARROS" userId="560daf46-2681-46c5-8c64-77f2119c68f1" providerId="ADAL" clId="{093ECDC9-10F0-41EA-88B8-C359D82D3666}" dt="2021-10-08T23:43:58.075" v="2270"/>
          <ac:spMkLst>
            <pc:docMk/>
            <pc:sldMk cId="2451333937" sldId="1905"/>
            <ac:spMk id="18" creationId="{3F4ACA32-5F05-46A0-B7F6-869A8F0EA526}"/>
          </ac:spMkLst>
        </pc:spChg>
        <pc:spChg chg="add">
          <ac:chgData name="Rafael J. BARROS" userId="560daf46-2681-46c5-8c64-77f2119c68f1" providerId="ADAL" clId="{093ECDC9-10F0-41EA-88B8-C359D82D3666}" dt="2021-10-08T23:43:58.075" v="2270"/>
          <ac:spMkLst>
            <pc:docMk/>
            <pc:sldMk cId="2451333937" sldId="1905"/>
            <ac:spMk id="19" creationId="{D1F206CA-DECB-4CEC-974E-DCAB01315925}"/>
          </ac:spMkLst>
        </pc:spChg>
        <pc:spChg chg="add">
          <ac:chgData name="Rafael J. BARROS" userId="560daf46-2681-46c5-8c64-77f2119c68f1" providerId="ADAL" clId="{093ECDC9-10F0-41EA-88B8-C359D82D3666}" dt="2021-10-08T23:43:58.075" v="2270"/>
          <ac:spMkLst>
            <pc:docMk/>
            <pc:sldMk cId="2451333937" sldId="1905"/>
            <ac:spMk id="20" creationId="{2881B03E-9CA8-4416-980F-23D4D997193D}"/>
          </ac:spMkLst>
        </pc:spChg>
        <pc:spChg chg="add">
          <ac:chgData name="Rafael J. BARROS" userId="560daf46-2681-46c5-8c64-77f2119c68f1" providerId="ADAL" clId="{093ECDC9-10F0-41EA-88B8-C359D82D3666}" dt="2021-10-08T23:43:58.075" v="2270"/>
          <ac:spMkLst>
            <pc:docMk/>
            <pc:sldMk cId="2451333937" sldId="1905"/>
            <ac:spMk id="21" creationId="{A1DB7E9D-12E7-4ACE-8975-198664D683A6}"/>
          </ac:spMkLst>
        </pc:spChg>
        <pc:spChg chg="add">
          <ac:chgData name="Rafael J. BARROS" userId="560daf46-2681-46c5-8c64-77f2119c68f1" providerId="ADAL" clId="{093ECDC9-10F0-41EA-88B8-C359D82D3666}" dt="2021-10-08T23:43:58.075" v="2270"/>
          <ac:spMkLst>
            <pc:docMk/>
            <pc:sldMk cId="2451333937" sldId="1905"/>
            <ac:spMk id="22" creationId="{4E763C6D-D5AA-462F-8FF9-30CB6932A582}"/>
          </ac:spMkLst>
        </pc:spChg>
        <pc:spChg chg="mod">
          <ac:chgData name="Rafael J. BARROS" userId="560daf46-2681-46c5-8c64-77f2119c68f1" providerId="ADAL" clId="{093ECDC9-10F0-41EA-88B8-C359D82D3666}" dt="2021-10-08T23:44:06.603" v="2271" actId="20577"/>
          <ac:spMkLst>
            <pc:docMk/>
            <pc:sldMk cId="2451333937" sldId="1905"/>
            <ac:spMk id="40" creationId="{20047F37-5E96-42D9-ACB3-2F456BFE2528}"/>
          </ac:spMkLst>
        </pc:spChg>
        <pc:spChg chg="add">
          <ac:chgData name="Rafael J. BARROS" userId="560daf46-2681-46c5-8c64-77f2119c68f1" providerId="ADAL" clId="{093ECDC9-10F0-41EA-88B8-C359D82D3666}" dt="2021-10-08T23:43:58.075" v="2270"/>
          <ac:spMkLst>
            <pc:docMk/>
            <pc:sldMk cId="2451333937" sldId="1905"/>
            <ac:spMk id="52" creationId="{DCC38317-E462-4682-9165-06B34ED02B6A}"/>
          </ac:spMkLst>
        </pc:spChg>
        <pc:spChg chg="add mod">
          <ac:chgData name="Rafael J. BARROS" userId="560daf46-2681-46c5-8c64-77f2119c68f1" providerId="ADAL" clId="{093ECDC9-10F0-41EA-88B8-C359D82D3666}" dt="2021-10-08T23:47:40.695" v="2416" actId="1582"/>
          <ac:spMkLst>
            <pc:docMk/>
            <pc:sldMk cId="2451333937" sldId="1905"/>
            <ac:spMk id="56" creationId="{934BC354-9580-4693-BF5C-8560CD828165}"/>
          </ac:spMkLst>
        </pc:spChg>
        <pc:grpChg chg="add">
          <ac:chgData name="Rafael J. BARROS" userId="560daf46-2681-46c5-8c64-77f2119c68f1" providerId="ADAL" clId="{093ECDC9-10F0-41EA-88B8-C359D82D3666}" dt="2021-10-08T23:43:58.075" v="2270"/>
          <ac:grpSpMkLst>
            <pc:docMk/>
            <pc:sldMk cId="2451333937" sldId="1905"/>
            <ac:grpSpMk id="8" creationId="{B520CF63-3A2A-4DBE-AB33-55A199C47083}"/>
          </ac:grpSpMkLst>
        </pc:grpChg>
        <pc:grpChg chg="add">
          <ac:chgData name="Rafael J. BARROS" userId="560daf46-2681-46c5-8c64-77f2119c68f1" providerId="ADAL" clId="{093ECDC9-10F0-41EA-88B8-C359D82D3666}" dt="2021-10-08T23:43:58.075" v="2270"/>
          <ac:grpSpMkLst>
            <pc:docMk/>
            <pc:sldMk cId="2451333937" sldId="1905"/>
            <ac:grpSpMk id="13" creationId="{A5791AAB-3348-416F-968E-F3FE4B997B49}"/>
          </ac:grpSpMkLst>
        </pc:grpChg>
        <pc:grpChg chg="add del">
          <ac:chgData name="Rafael J. BARROS" userId="560daf46-2681-46c5-8c64-77f2119c68f1" providerId="ADAL" clId="{093ECDC9-10F0-41EA-88B8-C359D82D3666}" dt="2021-10-08T23:44:13.756" v="2272" actId="478"/>
          <ac:grpSpMkLst>
            <pc:docMk/>
            <pc:sldMk cId="2451333937" sldId="1905"/>
            <ac:grpSpMk id="23" creationId="{E330716C-6CAC-4BC7-A160-E17C3FF26BA1}"/>
          </ac:grpSpMkLst>
        </pc:grpChg>
        <pc:graphicFrameChg chg="add mod modGraphic">
          <ac:chgData name="Rafael J. BARROS" userId="560daf46-2681-46c5-8c64-77f2119c68f1" providerId="ADAL" clId="{093ECDC9-10F0-41EA-88B8-C359D82D3666}" dt="2021-10-08T23:47:53.446" v="2418" actId="1076"/>
          <ac:graphicFrameMkLst>
            <pc:docMk/>
            <pc:sldMk cId="2451333937" sldId="1905"/>
            <ac:graphicFrameMk id="53" creationId="{3168CC50-265A-4F82-BB56-9CB37C8D6710}"/>
          </ac:graphicFrameMkLst>
        </pc:graphicFrameChg>
        <pc:picChg chg="add del mod">
          <ac:chgData name="Rafael J. BARROS" userId="560daf46-2681-46c5-8c64-77f2119c68f1" providerId="ADAL" clId="{093ECDC9-10F0-41EA-88B8-C359D82D3666}" dt="2021-10-08T23:46:38.723" v="2371" actId="478"/>
          <ac:picMkLst>
            <pc:docMk/>
            <pc:sldMk cId="2451333937" sldId="1905"/>
            <ac:picMk id="55" creationId="{E2BF6F33-2B0E-47FA-B5EB-8A3319C389EC}"/>
          </ac:picMkLst>
        </pc:picChg>
      </pc:sldChg>
      <pc:sldChg chg="addSp delSp modSp new">
        <pc:chgData name="Rafael J. BARROS" userId="560daf46-2681-46c5-8c64-77f2119c68f1" providerId="ADAL" clId="{093ECDC9-10F0-41EA-88B8-C359D82D3666}" dt="2021-10-08T23:49:58.454" v="2496" actId="1076"/>
        <pc:sldMkLst>
          <pc:docMk/>
          <pc:sldMk cId="46355512" sldId="1906"/>
        </pc:sldMkLst>
        <pc:spChg chg="del">
          <ac:chgData name="Rafael J. BARROS" userId="560daf46-2681-46c5-8c64-77f2119c68f1" providerId="ADAL" clId="{093ECDC9-10F0-41EA-88B8-C359D82D3666}" dt="2021-10-08T23:48:34.430" v="2420"/>
          <ac:spMkLst>
            <pc:docMk/>
            <pc:sldMk cId="46355512" sldId="1906"/>
            <ac:spMk id="2" creationId="{2C2862A1-6532-4C29-8DC7-2DD2411012AA}"/>
          </ac:spMkLst>
        </pc:spChg>
        <pc:spChg chg="add mod">
          <ac:chgData name="Rafael J. BARROS" userId="560daf46-2681-46c5-8c64-77f2119c68f1" providerId="ADAL" clId="{093ECDC9-10F0-41EA-88B8-C359D82D3666}" dt="2021-10-08T23:49:04.336" v="2483" actId="20577"/>
          <ac:spMkLst>
            <pc:docMk/>
            <pc:sldMk cId="46355512" sldId="1906"/>
            <ac:spMk id="5" creationId="{716BBA80-8D2E-4FF7-9A9D-C303C62D45F0}"/>
          </ac:spMkLst>
        </pc:spChg>
        <pc:spChg chg="add mod">
          <ac:chgData name="Rafael J. BARROS" userId="560daf46-2681-46c5-8c64-77f2119c68f1" providerId="ADAL" clId="{093ECDC9-10F0-41EA-88B8-C359D82D3666}" dt="2021-10-08T23:49:35.591" v="2490" actId="1076"/>
          <ac:spMkLst>
            <pc:docMk/>
            <pc:sldMk cId="46355512" sldId="1906"/>
            <ac:spMk id="6" creationId="{E5B15BCC-6703-4DE3-85C0-5F279306DCC6}"/>
          </ac:spMkLst>
        </pc:spChg>
        <pc:spChg chg="add mod">
          <ac:chgData name="Rafael J. BARROS" userId="560daf46-2681-46c5-8c64-77f2119c68f1" providerId="ADAL" clId="{093ECDC9-10F0-41EA-88B8-C359D82D3666}" dt="2021-10-08T23:48:42.711" v="2441" actId="20577"/>
          <ac:spMkLst>
            <pc:docMk/>
            <pc:sldMk cId="46355512" sldId="1906"/>
            <ac:spMk id="7" creationId="{2B3AD87A-D7C5-41E8-A343-27A9409B86B4}"/>
          </ac:spMkLst>
        </pc:spChg>
        <pc:grpChg chg="add mod">
          <ac:chgData name="Rafael J. BARROS" userId="560daf46-2681-46c5-8c64-77f2119c68f1" providerId="ADAL" clId="{093ECDC9-10F0-41EA-88B8-C359D82D3666}" dt="2021-10-08T23:49:56.151" v="2495" actId="1076"/>
          <ac:grpSpMkLst>
            <pc:docMk/>
            <pc:sldMk cId="46355512" sldId="1906"/>
            <ac:grpSpMk id="9" creationId="{8855800D-0A65-47DE-B5AA-C5EA1FFDBEBE}"/>
          </ac:grpSpMkLst>
        </pc:grpChg>
        <pc:picChg chg="add mod">
          <ac:chgData name="Rafael J. BARROS" userId="560daf46-2681-46c5-8c64-77f2119c68f1" providerId="ADAL" clId="{093ECDC9-10F0-41EA-88B8-C359D82D3666}" dt="2021-10-08T23:49:58.454" v="2496" actId="1076"/>
          <ac:picMkLst>
            <pc:docMk/>
            <pc:sldMk cId="46355512" sldId="1906"/>
            <ac:picMk id="8" creationId="{EBFA64D3-1F99-47DC-9800-837D8051787D}"/>
          </ac:picMkLst>
        </pc:picChg>
      </pc:sldChg>
      <pc:sldChg chg="addSp delSp modSp new">
        <pc:chgData name="Rafael J. BARROS" userId="560daf46-2681-46c5-8c64-77f2119c68f1" providerId="ADAL" clId="{093ECDC9-10F0-41EA-88B8-C359D82D3666}" dt="2021-10-09T00:00:02.488" v="2880" actId="1076"/>
        <pc:sldMkLst>
          <pc:docMk/>
          <pc:sldMk cId="3892510101" sldId="1907"/>
        </pc:sldMkLst>
        <pc:spChg chg="del">
          <ac:chgData name="Rafael J. BARROS" userId="560daf46-2681-46c5-8c64-77f2119c68f1" providerId="ADAL" clId="{093ECDC9-10F0-41EA-88B8-C359D82D3666}" dt="2021-10-08T23:50:19.637" v="2498"/>
          <ac:spMkLst>
            <pc:docMk/>
            <pc:sldMk cId="3892510101" sldId="1907"/>
            <ac:spMk id="2" creationId="{BFF47CB3-28FA-49BB-8179-5F205D90570D}"/>
          </ac:spMkLst>
        </pc:spChg>
        <pc:spChg chg="del">
          <ac:chgData name="Rafael J. BARROS" userId="560daf46-2681-46c5-8c64-77f2119c68f1" providerId="ADAL" clId="{093ECDC9-10F0-41EA-88B8-C359D82D3666}" dt="2021-10-08T23:50:19.637" v="2498"/>
          <ac:spMkLst>
            <pc:docMk/>
            <pc:sldMk cId="3892510101" sldId="1907"/>
            <ac:spMk id="3" creationId="{6BF69E91-B12B-4DAE-AB38-DE6069524CE3}"/>
          </ac:spMkLst>
        </pc:spChg>
        <pc:spChg chg="del">
          <ac:chgData name="Rafael J. BARROS" userId="560daf46-2681-46c5-8c64-77f2119c68f1" providerId="ADAL" clId="{093ECDC9-10F0-41EA-88B8-C359D82D3666}" dt="2021-10-08T23:50:19.637" v="2498"/>
          <ac:spMkLst>
            <pc:docMk/>
            <pc:sldMk cId="3892510101" sldId="1907"/>
            <ac:spMk id="6" creationId="{F942FD33-3AF0-4E3C-912A-03624EFDC527}"/>
          </ac:spMkLst>
        </pc:spChg>
        <pc:spChg chg="add mod">
          <ac:chgData name="Rafael J. BARROS" userId="560daf46-2681-46c5-8c64-77f2119c68f1" providerId="ADAL" clId="{093ECDC9-10F0-41EA-88B8-C359D82D3666}" dt="2021-10-08T23:52:55.769" v="2532" actId="404"/>
          <ac:spMkLst>
            <pc:docMk/>
            <pc:sldMk cId="3892510101" sldId="1907"/>
            <ac:spMk id="7" creationId="{4014A392-B1BE-4685-A4C9-E191902BB61B}"/>
          </ac:spMkLst>
        </pc:spChg>
        <pc:spChg chg="add mod">
          <ac:chgData name="Rafael J. BARROS" userId="560daf46-2681-46c5-8c64-77f2119c68f1" providerId="ADAL" clId="{093ECDC9-10F0-41EA-88B8-C359D82D3666}" dt="2021-10-08T23:53:07.870" v="2534" actId="1076"/>
          <ac:spMkLst>
            <pc:docMk/>
            <pc:sldMk cId="3892510101" sldId="1907"/>
            <ac:spMk id="8" creationId="{872BA348-E3AF-45D5-BFE4-A16EF542A7B5}"/>
          </ac:spMkLst>
        </pc:spChg>
        <pc:spChg chg="add del mod">
          <ac:chgData name="Rafael J. BARROS" userId="560daf46-2681-46c5-8c64-77f2119c68f1" providerId="ADAL" clId="{093ECDC9-10F0-41EA-88B8-C359D82D3666}" dt="2021-10-08T23:57:22.231" v="2863" actId="478"/>
          <ac:spMkLst>
            <pc:docMk/>
            <pc:sldMk cId="3892510101" sldId="1907"/>
            <ac:spMk id="9" creationId="{748F85FB-DC5B-41E2-A8E5-7C58FC446A76}"/>
          </ac:spMkLst>
        </pc:spChg>
        <pc:spChg chg="add mod">
          <ac:chgData name="Rafael J. BARROS" userId="560daf46-2681-46c5-8c64-77f2119c68f1" providerId="ADAL" clId="{093ECDC9-10F0-41EA-88B8-C359D82D3666}" dt="2021-10-08T23:59:07.576" v="2876" actId="113"/>
          <ac:spMkLst>
            <pc:docMk/>
            <pc:sldMk cId="3892510101" sldId="1907"/>
            <ac:spMk id="10" creationId="{E492068B-1230-46B0-967F-231F84D11F2A}"/>
          </ac:spMkLst>
        </pc:spChg>
        <pc:spChg chg="add mod">
          <ac:chgData name="Rafael J. BARROS" userId="560daf46-2681-46c5-8c64-77f2119c68f1" providerId="ADAL" clId="{093ECDC9-10F0-41EA-88B8-C359D82D3666}" dt="2021-10-09T00:00:02.488" v="2880" actId="1076"/>
          <ac:spMkLst>
            <pc:docMk/>
            <pc:sldMk cId="3892510101" sldId="1907"/>
            <ac:spMk id="11" creationId="{6B02E253-6751-4A3D-B9B3-3C307685D861}"/>
          </ac:spMkLst>
        </pc:spChg>
        <pc:spChg chg="add mod">
          <ac:chgData name="Rafael J. BARROS" userId="560daf46-2681-46c5-8c64-77f2119c68f1" providerId="ADAL" clId="{093ECDC9-10F0-41EA-88B8-C359D82D3666}" dt="2021-10-09T00:00:02.488" v="2880" actId="1076"/>
          <ac:spMkLst>
            <pc:docMk/>
            <pc:sldMk cId="3892510101" sldId="1907"/>
            <ac:spMk id="12" creationId="{E207C78B-EF65-4693-A68D-12E3E9F1DC7C}"/>
          </ac:spMkLst>
        </pc:spChg>
        <pc:spChg chg="add mod">
          <ac:chgData name="Rafael J. BARROS" userId="560daf46-2681-46c5-8c64-77f2119c68f1" providerId="ADAL" clId="{093ECDC9-10F0-41EA-88B8-C359D82D3666}" dt="2021-10-09T00:00:02.488" v="2880" actId="1076"/>
          <ac:spMkLst>
            <pc:docMk/>
            <pc:sldMk cId="3892510101" sldId="1907"/>
            <ac:spMk id="13" creationId="{F9975C19-20E3-4347-9AA5-D3BA97838B92}"/>
          </ac:spMkLst>
        </pc:spChg>
        <pc:spChg chg="add mod">
          <ac:chgData name="Rafael J. BARROS" userId="560daf46-2681-46c5-8c64-77f2119c68f1" providerId="ADAL" clId="{093ECDC9-10F0-41EA-88B8-C359D82D3666}" dt="2021-10-08T23:59:07.576" v="2876" actId="113"/>
          <ac:spMkLst>
            <pc:docMk/>
            <pc:sldMk cId="3892510101" sldId="1907"/>
            <ac:spMk id="19" creationId="{E95DB8F9-909B-4DC1-A880-54606BE51143}"/>
          </ac:spMkLst>
        </pc:spChg>
        <pc:spChg chg="add mod">
          <ac:chgData name="Rafael J. BARROS" userId="560daf46-2681-46c5-8c64-77f2119c68f1" providerId="ADAL" clId="{093ECDC9-10F0-41EA-88B8-C359D82D3666}" dt="2021-10-08T23:59:07.576" v="2876" actId="113"/>
          <ac:spMkLst>
            <pc:docMk/>
            <pc:sldMk cId="3892510101" sldId="1907"/>
            <ac:spMk id="20" creationId="{0A7F55F5-D73A-4114-8898-DB969FC0CB2C}"/>
          </ac:spMkLst>
        </pc:spChg>
        <pc:spChg chg="add mod">
          <ac:chgData name="Rafael J. BARROS" userId="560daf46-2681-46c5-8c64-77f2119c68f1" providerId="ADAL" clId="{093ECDC9-10F0-41EA-88B8-C359D82D3666}" dt="2021-10-08T23:59:07.576" v="2876" actId="113"/>
          <ac:spMkLst>
            <pc:docMk/>
            <pc:sldMk cId="3892510101" sldId="1907"/>
            <ac:spMk id="21" creationId="{D4C6FEEA-299B-4E37-B4CF-F334A515BF0A}"/>
          </ac:spMkLst>
        </pc:spChg>
        <pc:spChg chg="add mod">
          <ac:chgData name="Rafael J. BARROS" userId="560daf46-2681-46c5-8c64-77f2119c68f1" providerId="ADAL" clId="{093ECDC9-10F0-41EA-88B8-C359D82D3666}" dt="2021-10-08T23:59:07.576" v="2876" actId="113"/>
          <ac:spMkLst>
            <pc:docMk/>
            <pc:sldMk cId="3892510101" sldId="1907"/>
            <ac:spMk id="25" creationId="{7DEF4FED-2BFA-4718-B2AD-FED5247EFE17}"/>
          </ac:spMkLst>
        </pc:spChg>
        <pc:spChg chg="add mod">
          <ac:chgData name="Rafael J. BARROS" userId="560daf46-2681-46c5-8c64-77f2119c68f1" providerId="ADAL" clId="{093ECDC9-10F0-41EA-88B8-C359D82D3666}" dt="2021-10-08T23:59:07.576" v="2876" actId="113"/>
          <ac:spMkLst>
            <pc:docMk/>
            <pc:sldMk cId="3892510101" sldId="1907"/>
            <ac:spMk id="26" creationId="{A5994B4E-4976-4EEA-9D0D-CBF0F46F0618}"/>
          </ac:spMkLst>
        </pc:spChg>
        <pc:spChg chg="add mod">
          <ac:chgData name="Rafael J. BARROS" userId="560daf46-2681-46c5-8c64-77f2119c68f1" providerId="ADAL" clId="{093ECDC9-10F0-41EA-88B8-C359D82D3666}" dt="2021-10-09T00:00:02.488" v="2880" actId="1076"/>
          <ac:spMkLst>
            <pc:docMk/>
            <pc:sldMk cId="3892510101" sldId="1907"/>
            <ac:spMk id="30" creationId="{93255176-9F65-4B7E-9605-113947E74C68}"/>
          </ac:spMkLst>
        </pc:spChg>
        <pc:spChg chg="add mod">
          <ac:chgData name="Rafael J. BARROS" userId="560daf46-2681-46c5-8c64-77f2119c68f1" providerId="ADAL" clId="{093ECDC9-10F0-41EA-88B8-C359D82D3666}" dt="2021-10-08T23:59:07.576" v="2876" actId="113"/>
          <ac:spMkLst>
            <pc:docMk/>
            <pc:sldMk cId="3892510101" sldId="1907"/>
            <ac:spMk id="31" creationId="{2EBE6DC1-47C5-4A95-BDF5-AC547B819C3D}"/>
          </ac:spMkLst>
        </pc:spChg>
        <pc:spChg chg="add mod">
          <ac:chgData name="Rafael J. BARROS" userId="560daf46-2681-46c5-8c64-77f2119c68f1" providerId="ADAL" clId="{093ECDC9-10F0-41EA-88B8-C359D82D3666}" dt="2021-10-08T23:59:07.576" v="2876" actId="113"/>
          <ac:spMkLst>
            <pc:docMk/>
            <pc:sldMk cId="3892510101" sldId="1907"/>
            <ac:spMk id="32" creationId="{58163866-F785-4AE9-A75B-A4CEA7155AF6}"/>
          </ac:spMkLst>
        </pc:spChg>
        <pc:spChg chg="add mod">
          <ac:chgData name="Rafael J. BARROS" userId="560daf46-2681-46c5-8c64-77f2119c68f1" providerId="ADAL" clId="{093ECDC9-10F0-41EA-88B8-C359D82D3666}" dt="2021-10-08T23:59:07.576" v="2876" actId="113"/>
          <ac:spMkLst>
            <pc:docMk/>
            <pc:sldMk cId="3892510101" sldId="1907"/>
            <ac:spMk id="33" creationId="{60B4BA7A-9E85-44F1-BB2B-77C8CC0CE483}"/>
          </ac:spMkLst>
        </pc:spChg>
        <pc:spChg chg="add del mod">
          <ac:chgData name="Rafael J. BARROS" userId="560daf46-2681-46c5-8c64-77f2119c68f1" providerId="ADAL" clId="{093ECDC9-10F0-41EA-88B8-C359D82D3666}" dt="2021-10-08T23:57:18.823" v="2862" actId="478"/>
          <ac:spMkLst>
            <pc:docMk/>
            <pc:sldMk cId="3892510101" sldId="1907"/>
            <ac:spMk id="34" creationId="{D1AA7BCB-7895-4BB1-8E64-A3ECF9364AFA}"/>
          </ac:spMkLst>
        </pc:spChg>
        <pc:spChg chg="add del mod">
          <ac:chgData name="Rafael J. BARROS" userId="560daf46-2681-46c5-8c64-77f2119c68f1" providerId="ADAL" clId="{093ECDC9-10F0-41EA-88B8-C359D82D3666}" dt="2021-10-08T23:57:18.823" v="2862" actId="478"/>
          <ac:spMkLst>
            <pc:docMk/>
            <pc:sldMk cId="3892510101" sldId="1907"/>
            <ac:spMk id="35" creationId="{62488CF9-B2FB-4794-B950-43CB4A821355}"/>
          </ac:spMkLst>
        </pc:spChg>
        <pc:spChg chg="add del mod">
          <ac:chgData name="Rafael J. BARROS" userId="560daf46-2681-46c5-8c64-77f2119c68f1" providerId="ADAL" clId="{093ECDC9-10F0-41EA-88B8-C359D82D3666}" dt="2021-10-08T23:57:18.823" v="2862" actId="478"/>
          <ac:spMkLst>
            <pc:docMk/>
            <pc:sldMk cId="3892510101" sldId="1907"/>
            <ac:spMk id="36" creationId="{9F466A72-E3F8-4F00-8CE2-15FA416ACDDF}"/>
          </ac:spMkLst>
        </pc:spChg>
        <pc:spChg chg="add del mod">
          <ac:chgData name="Rafael J. BARROS" userId="560daf46-2681-46c5-8c64-77f2119c68f1" providerId="ADAL" clId="{093ECDC9-10F0-41EA-88B8-C359D82D3666}" dt="2021-10-08T23:57:18.823" v="2862" actId="478"/>
          <ac:spMkLst>
            <pc:docMk/>
            <pc:sldMk cId="3892510101" sldId="1907"/>
            <ac:spMk id="37" creationId="{86D0EF1A-69C7-4D8D-884E-D6ADFF96E6F0}"/>
          </ac:spMkLst>
        </pc:spChg>
        <pc:spChg chg="add del mod">
          <ac:chgData name="Rafael J. BARROS" userId="560daf46-2681-46c5-8c64-77f2119c68f1" providerId="ADAL" clId="{093ECDC9-10F0-41EA-88B8-C359D82D3666}" dt="2021-10-08T23:57:18.823" v="2862" actId="478"/>
          <ac:spMkLst>
            <pc:docMk/>
            <pc:sldMk cId="3892510101" sldId="1907"/>
            <ac:spMk id="38" creationId="{E14D49D7-95CF-4B4B-90F3-BF8A210D5101}"/>
          </ac:spMkLst>
        </pc:spChg>
        <pc:spChg chg="add del mod">
          <ac:chgData name="Rafael J. BARROS" userId="560daf46-2681-46c5-8c64-77f2119c68f1" providerId="ADAL" clId="{093ECDC9-10F0-41EA-88B8-C359D82D3666}" dt="2021-10-08T23:57:18.823" v="2862" actId="478"/>
          <ac:spMkLst>
            <pc:docMk/>
            <pc:sldMk cId="3892510101" sldId="1907"/>
            <ac:spMk id="39" creationId="{9C1634E5-F296-4F4B-8873-092DD72CF728}"/>
          </ac:spMkLst>
        </pc:spChg>
        <pc:spChg chg="add del mod">
          <ac:chgData name="Rafael J. BARROS" userId="560daf46-2681-46c5-8c64-77f2119c68f1" providerId="ADAL" clId="{093ECDC9-10F0-41EA-88B8-C359D82D3666}" dt="2021-10-08T23:57:18.823" v="2862" actId="478"/>
          <ac:spMkLst>
            <pc:docMk/>
            <pc:sldMk cId="3892510101" sldId="1907"/>
            <ac:spMk id="40" creationId="{ED25A718-3996-42E0-A576-8B8E98E6B374}"/>
          </ac:spMkLst>
        </pc:spChg>
        <pc:spChg chg="add del mod">
          <ac:chgData name="Rafael J. BARROS" userId="560daf46-2681-46c5-8c64-77f2119c68f1" providerId="ADAL" clId="{093ECDC9-10F0-41EA-88B8-C359D82D3666}" dt="2021-10-08T23:57:18.823" v="2862" actId="478"/>
          <ac:spMkLst>
            <pc:docMk/>
            <pc:sldMk cId="3892510101" sldId="1907"/>
            <ac:spMk id="41" creationId="{1C5F120E-40C2-4727-8460-1E5413F0AD45}"/>
          </ac:spMkLst>
        </pc:spChg>
        <pc:spChg chg="add del mod">
          <ac:chgData name="Rafael J. BARROS" userId="560daf46-2681-46c5-8c64-77f2119c68f1" providerId="ADAL" clId="{093ECDC9-10F0-41EA-88B8-C359D82D3666}" dt="2021-10-08T23:57:18.823" v="2862" actId="478"/>
          <ac:spMkLst>
            <pc:docMk/>
            <pc:sldMk cId="3892510101" sldId="1907"/>
            <ac:spMk id="42" creationId="{7482A0F2-3244-489A-BE1E-21E1E8E83ED2}"/>
          </ac:spMkLst>
        </pc:spChg>
        <pc:spChg chg="add del mod">
          <ac:chgData name="Rafael J. BARROS" userId="560daf46-2681-46c5-8c64-77f2119c68f1" providerId="ADAL" clId="{093ECDC9-10F0-41EA-88B8-C359D82D3666}" dt="2021-10-08T23:57:18.823" v="2862" actId="478"/>
          <ac:spMkLst>
            <pc:docMk/>
            <pc:sldMk cId="3892510101" sldId="1907"/>
            <ac:spMk id="43" creationId="{28974F11-9E98-44FE-A470-4D42CB1BF090}"/>
          </ac:spMkLst>
        </pc:spChg>
        <pc:spChg chg="add del mod">
          <ac:chgData name="Rafael J. BARROS" userId="560daf46-2681-46c5-8c64-77f2119c68f1" providerId="ADAL" clId="{093ECDC9-10F0-41EA-88B8-C359D82D3666}" dt="2021-10-08T23:57:18.823" v="2862" actId="478"/>
          <ac:spMkLst>
            <pc:docMk/>
            <pc:sldMk cId="3892510101" sldId="1907"/>
            <ac:spMk id="44" creationId="{B318C184-73D0-4D86-BAFF-7D93B7AC9F0B}"/>
          </ac:spMkLst>
        </pc:spChg>
        <pc:spChg chg="add del mod">
          <ac:chgData name="Rafael J. BARROS" userId="560daf46-2681-46c5-8c64-77f2119c68f1" providerId="ADAL" clId="{093ECDC9-10F0-41EA-88B8-C359D82D3666}" dt="2021-10-08T23:57:18.823" v="2862" actId="478"/>
          <ac:spMkLst>
            <pc:docMk/>
            <pc:sldMk cId="3892510101" sldId="1907"/>
            <ac:spMk id="45" creationId="{6217897C-667B-4B1A-A84E-89FBC86140C5}"/>
          </ac:spMkLst>
        </pc:spChg>
        <pc:spChg chg="add del mod">
          <ac:chgData name="Rafael J. BARROS" userId="560daf46-2681-46c5-8c64-77f2119c68f1" providerId="ADAL" clId="{093ECDC9-10F0-41EA-88B8-C359D82D3666}" dt="2021-10-08T23:57:18.823" v="2862" actId="478"/>
          <ac:spMkLst>
            <pc:docMk/>
            <pc:sldMk cId="3892510101" sldId="1907"/>
            <ac:spMk id="46" creationId="{38845F20-3B0E-4643-BBE5-C2B58A0BC7F8}"/>
          </ac:spMkLst>
        </pc:spChg>
        <pc:spChg chg="add del mod">
          <ac:chgData name="Rafael J. BARROS" userId="560daf46-2681-46c5-8c64-77f2119c68f1" providerId="ADAL" clId="{093ECDC9-10F0-41EA-88B8-C359D82D3666}" dt="2021-10-08T23:57:11.955" v="2861" actId="478"/>
          <ac:spMkLst>
            <pc:docMk/>
            <pc:sldMk cId="3892510101" sldId="1907"/>
            <ac:spMk id="47" creationId="{26285E7F-8F92-415A-BD96-B2209BE57816}"/>
          </ac:spMkLst>
        </pc:spChg>
        <pc:spChg chg="add del mod">
          <ac:chgData name="Rafael J. BARROS" userId="560daf46-2681-46c5-8c64-77f2119c68f1" providerId="ADAL" clId="{093ECDC9-10F0-41EA-88B8-C359D82D3666}" dt="2021-10-08T23:57:18.823" v="2862" actId="478"/>
          <ac:spMkLst>
            <pc:docMk/>
            <pc:sldMk cId="3892510101" sldId="1907"/>
            <ac:spMk id="48" creationId="{7A4C547A-B8DA-49B9-BF94-E2536AEDD050}"/>
          </ac:spMkLst>
        </pc:spChg>
        <pc:spChg chg="add del mod">
          <ac:chgData name="Rafael J. BARROS" userId="560daf46-2681-46c5-8c64-77f2119c68f1" providerId="ADAL" clId="{093ECDC9-10F0-41EA-88B8-C359D82D3666}" dt="2021-10-08T23:57:18.823" v="2862" actId="478"/>
          <ac:spMkLst>
            <pc:docMk/>
            <pc:sldMk cId="3892510101" sldId="1907"/>
            <ac:spMk id="49" creationId="{195D2C1D-D068-4D41-9073-B52E21821A66}"/>
          </ac:spMkLst>
        </pc:spChg>
        <pc:spChg chg="add del mod">
          <ac:chgData name="Rafael J. BARROS" userId="560daf46-2681-46c5-8c64-77f2119c68f1" providerId="ADAL" clId="{093ECDC9-10F0-41EA-88B8-C359D82D3666}" dt="2021-10-08T23:57:18.823" v="2862" actId="478"/>
          <ac:spMkLst>
            <pc:docMk/>
            <pc:sldMk cId="3892510101" sldId="1907"/>
            <ac:spMk id="50" creationId="{9260B0D7-0723-4212-8F70-C0A72AF5FEF5}"/>
          </ac:spMkLst>
        </pc:spChg>
        <pc:spChg chg="add del mod">
          <ac:chgData name="Rafael J. BARROS" userId="560daf46-2681-46c5-8c64-77f2119c68f1" providerId="ADAL" clId="{093ECDC9-10F0-41EA-88B8-C359D82D3666}" dt="2021-10-08T23:57:18.823" v="2862" actId="478"/>
          <ac:spMkLst>
            <pc:docMk/>
            <pc:sldMk cId="3892510101" sldId="1907"/>
            <ac:spMk id="51" creationId="{B01EA2D4-7529-4354-8C9B-18604D2B6D86}"/>
          </ac:spMkLst>
        </pc:spChg>
        <pc:spChg chg="add del mod">
          <ac:chgData name="Rafael J. BARROS" userId="560daf46-2681-46c5-8c64-77f2119c68f1" providerId="ADAL" clId="{093ECDC9-10F0-41EA-88B8-C359D82D3666}" dt="2021-10-08T23:57:18.823" v="2862" actId="478"/>
          <ac:spMkLst>
            <pc:docMk/>
            <pc:sldMk cId="3892510101" sldId="1907"/>
            <ac:spMk id="52" creationId="{9C6C49A6-28A1-431F-8E14-E703C5E9706C}"/>
          </ac:spMkLst>
        </pc:spChg>
        <pc:spChg chg="add del mod">
          <ac:chgData name="Rafael J. BARROS" userId="560daf46-2681-46c5-8c64-77f2119c68f1" providerId="ADAL" clId="{093ECDC9-10F0-41EA-88B8-C359D82D3666}" dt="2021-10-08T23:57:18.823" v="2862" actId="478"/>
          <ac:spMkLst>
            <pc:docMk/>
            <pc:sldMk cId="3892510101" sldId="1907"/>
            <ac:spMk id="53" creationId="{C186908A-C4C8-44B4-9AD7-1CBB44D9B242}"/>
          </ac:spMkLst>
        </pc:spChg>
        <pc:spChg chg="add del mod">
          <ac:chgData name="Rafael J. BARROS" userId="560daf46-2681-46c5-8c64-77f2119c68f1" providerId="ADAL" clId="{093ECDC9-10F0-41EA-88B8-C359D82D3666}" dt="2021-10-08T23:57:18.823" v="2862" actId="478"/>
          <ac:spMkLst>
            <pc:docMk/>
            <pc:sldMk cId="3892510101" sldId="1907"/>
            <ac:spMk id="54" creationId="{FA1445E0-C6BD-45EB-A6F1-D28FECB6A2DE}"/>
          </ac:spMkLst>
        </pc:spChg>
        <pc:spChg chg="add del mod">
          <ac:chgData name="Rafael J. BARROS" userId="560daf46-2681-46c5-8c64-77f2119c68f1" providerId="ADAL" clId="{093ECDC9-10F0-41EA-88B8-C359D82D3666}" dt="2021-10-08T23:57:18.823" v="2862" actId="478"/>
          <ac:spMkLst>
            <pc:docMk/>
            <pc:sldMk cId="3892510101" sldId="1907"/>
            <ac:spMk id="55" creationId="{B3D71CAF-61CC-452C-9F3C-D3153F17C3D1}"/>
          </ac:spMkLst>
        </pc:spChg>
        <pc:spChg chg="add del mod">
          <ac:chgData name="Rafael J. BARROS" userId="560daf46-2681-46c5-8c64-77f2119c68f1" providerId="ADAL" clId="{093ECDC9-10F0-41EA-88B8-C359D82D3666}" dt="2021-10-08T23:57:18.823" v="2862" actId="478"/>
          <ac:spMkLst>
            <pc:docMk/>
            <pc:sldMk cId="3892510101" sldId="1907"/>
            <ac:spMk id="56" creationId="{B415815B-3D62-46DC-8BA3-D3C929F5327C}"/>
          </ac:spMkLst>
        </pc:spChg>
        <pc:spChg chg="add del mod">
          <ac:chgData name="Rafael J. BARROS" userId="560daf46-2681-46c5-8c64-77f2119c68f1" providerId="ADAL" clId="{093ECDC9-10F0-41EA-88B8-C359D82D3666}" dt="2021-10-08T23:57:18.823" v="2862" actId="478"/>
          <ac:spMkLst>
            <pc:docMk/>
            <pc:sldMk cId="3892510101" sldId="1907"/>
            <ac:spMk id="57" creationId="{C4C32C26-7C70-4B33-919C-A998A2719882}"/>
          </ac:spMkLst>
        </pc:spChg>
        <pc:spChg chg="add del mod">
          <ac:chgData name="Rafael J. BARROS" userId="560daf46-2681-46c5-8c64-77f2119c68f1" providerId="ADAL" clId="{093ECDC9-10F0-41EA-88B8-C359D82D3666}" dt="2021-10-08T23:57:18.823" v="2862" actId="478"/>
          <ac:spMkLst>
            <pc:docMk/>
            <pc:sldMk cId="3892510101" sldId="1907"/>
            <ac:spMk id="58" creationId="{AD30D302-C670-419D-9DA8-2034C534218B}"/>
          </ac:spMkLst>
        </pc:spChg>
        <pc:spChg chg="add del mod">
          <ac:chgData name="Rafael J. BARROS" userId="560daf46-2681-46c5-8c64-77f2119c68f1" providerId="ADAL" clId="{093ECDC9-10F0-41EA-88B8-C359D82D3666}" dt="2021-10-08T23:57:18.823" v="2862" actId="478"/>
          <ac:spMkLst>
            <pc:docMk/>
            <pc:sldMk cId="3892510101" sldId="1907"/>
            <ac:spMk id="59" creationId="{A4D04B6F-FC0B-427B-9729-86D394A8A727}"/>
          </ac:spMkLst>
        </pc:spChg>
        <pc:spChg chg="add del mod">
          <ac:chgData name="Rafael J. BARROS" userId="560daf46-2681-46c5-8c64-77f2119c68f1" providerId="ADAL" clId="{093ECDC9-10F0-41EA-88B8-C359D82D3666}" dt="2021-10-08T23:57:18.823" v="2862" actId="478"/>
          <ac:spMkLst>
            <pc:docMk/>
            <pc:sldMk cId="3892510101" sldId="1907"/>
            <ac:spMk id="60" creationId="{DFC3DFD6-2015-463D-A764-2F3CC842BC07}"/>
          </ac:spMkLst>
        </pc:spChg>
        <pc:spChg chg="add del mod">
          <ac:chgData name="Rafael J. BARROS" userId="560daf46-2681-46c5-8c64-77f2119c68f1" providerId="ADAL" clId="{093ECDC9-10F0-41EA-88B8-C359D82D3666}" dt="2021-10-08T23:57:18.823" v="2862" actId="478"/>
          <ac:spMkLst>
            <pc:docMk/>
            <pc:sldMk cId="3892510101" sldId="1907"/>
            <ac:spMk id="61" creationId="{E054C98B-E6AD-4F7A-94B7-6080AF603780}"/>
          </ac:spMkLst>
        </pc:spChg>
        <pc:spChg chg="add del mod">
          <ac:chgData name="Rafael J. BARROS" userId="560daf46-2681-46c5-8c64-77f2119c68f1" providerId="ADAL" clId="{093ECDC9-10F0-41EA-88B8-C359D82D3666}" dt="2021-10-08T23:57:18.823" v="2862" actId="478"/>
          <ac:spMkLst>
            <pc:docMk/>
            <pc:sldMk cId="3892510101" sldId="1907"/>
            <ac:spMk id="62" creationId="{13EDDCC0-0DC9-4B1D-AB68-143FF3174C83}"/>
          </ac:spMkLst>
        </pc:spChg>
        <pc:spChg chg="add del mod">
          <ac:chgData name="Rafael J. BARROS" userId="560daf46-2681-46c5-8c64-77f2119c68f1" providerId="ADAL" clId="{093ECDC9-10F0-41EA-88B8-C359D82D3666}" dt="2021-10-08T23:57:18.823" v="2862" actId="478"/>
          <ac:spMkLst>
            <pc:docMk/>
            <pc:sldMk cId="3892510101" sldId="1907"/>
            <ac:spMk id="63" creationId="{A15E6D3F-39FA-4164-B008-661333E5C507}"/>
          </ac:spMkLst>
        </pc:spChg>
        <pc:spChg chg="add del mod">
          <ac:chgData name="Rafael J. BARROS" userId="560daf46-2681-46c5-8c64-77f2119c68f1" providerId="ADAL" clId="{093ECDC9-10F0-41EA-88B8-C359D82D3666}" dt="2021-10-08T23:57:18.823" v="2862" actId="478"/>
          <ac:spMkLst>
            <pc:docMk/>
            <pc:sldMk cId="3892510101" sldId="1907"/>
            <ac:spMk id="64" creationId="{E8AC5C65-3A97-4FC6-9D7F-ADE626E7FC81}"/>
          </ac:spMkLst>
        </pc:spChg>
        <pc:spChg chg="add del mod">
          <ac:chgData name="Rafael J. BARROS" userId="560daf46-2681-46c5-8c64-77f2119c68f1" providerId="ADAL" clId="{093ECDC9-10F0-41EA-88B8-C359D82D3666}" dt="2021-10-08T23:57:10.206" v="2860" actId="478"/>
          <ac:spMkLst>
            <pc:docMk/>
            <pc:sldMk cId="3892510101" sldId="1907"/>
            <ac:spMk id="65" creationId="{77BEAA75-3F51-4D87-8CFD-D298BCCCE824}"/>
          </ac:spMkLst>
        </pc:spChg>
        <pc:spChg chg="add del mod">
          <ac:chgData name="Rafael J. BARROS" userId="560daf46-2681-46c5-8c64-77f2119c68f1" providerId="ADAL" clId="{093ECDC9-10F0-41EA-88B8-C359D82D3666}" dt="2021-10-08T23:57:18.823" v="2862" actId="478"/>
          <ac:spMkLst>
            <pc:docMk/>
            <pc:sldMk cId="3892510101" sldId="1907"/>
            <ac:spMk id="66" creationId="{222162C1-51FD-4E9B-8A64-980D93038355}"/>
          </ac:spMkLst>
        </pc:spChg>
        <pc:spChg chg="add del mod">
          <ac:chgData name="Rafael J. BARROS" userId="560daf46-2681-46c5-8c64-77f2119c68f1" providerId="ADAL" clId="{093ECDC9-10F0-41EA-88B8-C359D82D3666}" dt="2021-10-08T23:57:18.823" v="2862" actId="478"/>
          <ac:spMkLst>
            <pc:docMk/>
            <pc:sldMk cId="3892510101" sldId="1907"/>
            <ac:spMk id="67" creationId="{94DB774C-0151-4FE4-A720-1A5CCBF0A30E}"/>
          </ac:spMkLst>
        </pc:spChg>
        <pc:spChg chg="add del mod">
          <ac:chgData name="Rafael J. BARROS" userId="560daf46-2681-46c5-8c64-77f2119c68f1" providerId="ADAL" clId="{093ECDC9-10F0-41EA-88B8-C359D82D3666}" dt="2021-10-08T23:57:18.823" v="2862" actId="478"/>
          <ac:spMkLst>
            <pc:docMk/>
            <pc:sldMk cId="3892510101" sldId="1907"/>
            <ac:spMk id="68" creationId="{A706138A-5AAD-4509-A317-31F178D7E96A}"/>
          </ac:spMkLst>
        </pc:spChg>
        <pc:spChg chg="add del mod">
          <ac:chgData name="Rafael J. BARROS" userId="560daf46-2681-46c5-8c64-77f2119c68f1" providerId="ADAL" clId="{093ECDC9-10F0-41EA-88B8-C359D82D3666}" dt="2021-10-08T23:57:18.823" v="2862" actId="478"/>
          <ac:spMkLst>
            <pc:docMk/>
            <pc:sldMk cId="3892510101" sldId="1907"/>
            <ac:spMk id="69" creationId="{51DF490F-C812-4A75-9F69-994ADF4CC5B4}"/>
          </ac:spMkLst>
        </pc:spChg>
        <pc:spChg chg="add del mod">
          <ac:chgData name="Rafael J. BARROS" userId="560daf46-2681-46c5-8c64-77f2119c68f1" providerId="ADAL" clId="{093ECDC9-10F0-41EA-88B8-C359D82D3666}" dt="2021-10-08T23:57:18.823" v="2862" actId="478"/>
          <ac:spMkLst>
            <pc:docMk/>
            <pc:sldMk cId="3892510101" sldId="1907"/>
            <ac:spMk id="70" creationId="{3E435B30-5A40-4F8B-8FAC-812C97541037}"/>
          </ac:spMkLst>
        </pc:spChg>
        <pc:spChg chg="add del mod">
          <ac:chgData name="Rafael J. BARROS" userId="560daf46-2681-46c5-8c64-77f2119c68f1" providerId="ADAL" clId="{093ECDC9-10F0-41EA-88B8-C359D82D3666}" dt="2021-10-08T23:57:18.823" v="2862" actId="478"/>
          <ac:spMkLst>
            <pc:docMk/>
            <pc:sldMk cId="3892510101" sldId="1907"/>
            <ac:spMk id="71" creationId="{B5612678-7834-493C-8541-B47B5F736AFD}"/>
          </ac:spMkLst>
        </pc:spChg>
        <pc:spChg chg="mod">
          <ac:chgData name="Rafael J. BARROS" userId="560daf46-2681-46c5-8c64-77f2119c68f1" providerId="ADAL" clId="{093ECDC9-10F0-41EA-88B8-C359D82D3666}" dt="2021-10-08T23:54:09.632" v="2550" actId="20577"/>
          <ac:spMkLst>
            <pc:docMk/>
            <pc:sldMk cId="3892510101" sldId="1907"/>
            <ac:spMk id="73" creationId="{0D9E82F3-EFFC-42CB-B10D-912933C107F2}"/>
          </ac:spMkLst>
        </pc:spChg>
        <pc:spChg chg="add mod">
          <ac:chgData name="Rafael J. BARROS" userId="560daf46-2681-46c5-8c64-77f2119c68f1" providerId="ADAL" clId="{093ECDC9-10F0-41EA-88B8-C359D82D3666}" dt="2021-10-08T23:59:15.898" v="2878" actId="113"/>
          <ac:spMkLst>
            <pc:docMk/>
            <pc:sldMk cId="3892510101" sldId="1907"/>
            <ac:spMk id="75" creationId="{E5F117DD-B4B5-47FA-9E7E-5D7CD239669C}"/>
          </ac:spMkLst>
        </pc:spChg>
        <pc:spChg chg="add mod">
          <ac:chgData name="Rafael J. BARROS" userId="560daf46-2681-46c5-8c64-77f2119c68f1" providerId="ADAL" clId="{093ECDC9-10F0-41EA-88B8-C359D82D3666}" dt="2021-10-08T23:59:15.898" v="2878" actId="113"/>
          <ac:spMkLst>
            <pc:docMk/>
            <pc:sldMk cId="3892510101" sldId="1907"/>
            <ac:spMk id="76" creationId="{C07704B0-D6B1-417A-9DEA-8BB3730EB7CE}"/>
          </ac:spMkLst>
        </pc:spChg>
        <pc:spChg chg="add mod">
          <ac:chgData name="Rafael J. BARROS" userId="560daf46-2681-46c5-8c64-77f2119c68f1" providerId="ADAL" clId="{093ECDC9-10F0-41EA-88B8-C359D82D3666}" dt="2021-10-08T23:59:07.576" v="2876" actId="113"/>
          <ac:spMkLst>
            <pc:docMk/>
            <pc:sldMk cId="3892510101" sldId="1907"/>
            <ac:spMk id="77" creationId="{C3A971AC-8A67-448F-A8DB-D000C9B6230A}"/>
          </ac:spMkLst>
        </pc:spChg>
        <pc:spChg chg="add del mod">
          <ac:chgData name="Rafael J. BARROS" userId="560daf46-2681-46c5-8c64-77f2119c68f1" providerId="ADAL" clId="{093ECDC9-10F0-41EA-88B8-C359D82D3666}" dt="2021-10-08T23:57:18.823" v="2862" actId="478"/>
          <ac:spMkLst>
            <pc:docMk/>
            <pc:sldMk cId="3892510101" sldId="1907"/>
            <ac:spMk id="78" creationId="{44986B00-5691-4B0C-92ED-A4F4D7238FD5}"/>
          </ac:spMkLst>
        </pc:spChg>
        <pc:spChg chg="add del mod">
          <ac:chgData name="Rafael J. BARROS" userId="560daf46-2681-46c5-8c64-77f2119c68f1" providerId="ADAL" clId="{093ECDC9-10F0-41EA-88B8-C359D82D3666}" dt="2021-10-08T23:57:18.823" v="2862" actId="478"/>
          <ac:spMkLst>
            <pc:docMk/>
            <pc:sldMk cId="3892510101" sldId="1907"/>
            <ac:spMk id="79" creationId="{5C8FE157-C8C4-46F1-B5DA-EF22EDC393E6}"/>
          </ac:spMkLst>
        </pc:spChg>
        <pc:spChg chg="add del mod">
          <ac:chgData name="Rafael J. BARROS" userId="560daf46-2681-46c5-8c64-77f2119c68f1" providerId="ADAL" clId="{093ECDC9-10F0-41EA-88B8-C359D82D3666}" dt="2021-10-08T23:57:18.823" v="2862" actId="478"/>
          <ac:spMkLst>
            <pc:docMk/>
            <pc:sldMk cId="3892510101" sldId="1907"/>
            <ac:spMk id="80" creationId="{0C90FEC3-220F-4067-82A5-3A5CDE8A43FF}"/>
          </ac:spMkLst>
        </pc:spChg>
        <pc:spChg chg="add mod">
          <ac:chgData name="Rafael J. BARROS" userId="560daf46-2681-46c5-8c64-77f2119c68f1" providerId="ADAL" clId="{093ECDC9-10F0-41EA-88B8-C359D82D3666}" dt="2021-10-08T23:59:30.816" v="2879" actId="1076"/>
          <ac:spMkLst>
            <pc:docMk/>
            <pc:sldMk cId="3892510101" sldId="1907"/>
            <ac:spMk id="81" creationId="{A8BD5B44-1BE4-4856-9F6B-9979B33F593A}"/>
          </ac:spMkLst>
        </pc:spChg>
        <pc:spChg chg="add mod">
          <ac:chgData name="Rafael J. BARROS" userId="560daf46-2681-46c5-8c64-77f2119c68f1" providerId="ADAL" clId="{093ECDC9-10F0-41EA-88B8-C359D82D3666}" dt="2021-10-09T00:00:02.488" v="2880" actId="1076"/>
          <ac:spMkLst>
            <pc:docMk/>
            <pc:sldMk cId="3892510101" sldId="1907"/>
            <ac:spMk id="84" creationId="{EEB93C43-4CB1-48DC-AB90-61C0E19CCE4F}"/>
          </ac:spMkLst>
        </pc:spChg>
        <pc:grpChg chg="add mod">
          <ac:chgData name="Rafael J. BARROS" userId="560daf46-2681-46c5-8c64-77f2119c68f1" providerId="ADAL" clId="{093ECDC9-10F0-41EA-88B8-C359D82D3666}" dt="2021-10-09T00:00:02.488" v="2880" actId="1076"/>
          <ac:grpSpMkLst>
            <pc:docMk/>
            <pc:sldMk cId="3892510101" sldId="1907"/>
            <ac:grpSpMk id="14" creationId="{E9A3373E-CCC9-4909-9367-7DA777E01548}"/>
          </ac:grpSpMkLst>
        </pc:grpChg>
        <pc:grpChg chg="add mod">
          <ac:chgData name="Rafael J. BARROS" userId="560daf46-2681-46c5-8c64-77f2119c68f1" providerId="ADAL" clId="{093ECDC9-10F0-41EA-88B8-C359D82D3666}" dt="2021-10-08T23:59:07.576" v="2876" actId="113"/>
          <ac:grpSpMkLst>
            <pc:docMk/>
            <pc:sldMk cId="3892510101" sldId="1907"/>
            <ac:grpSpMk id="22" creationId="{35F42AB6-01D1-4565-BF9D-906B76AA3FDE}"/>
          </ac:grpSpMkLst>
        </pc:grpChg>
        <pc:grpChg chg="add mod">
          <ac:chgData name="Rafael J. BARROS" userId="560daf46-2681-46c5-8c64-77f2119c68f1" providerId="ADAL" clId="{093ECDC9-10F0-41EA-88B8-C359D82D3666}" dt="2021-10-09T00:00:02.488" v="2880" actId="1076"/>
          <ac:grpSpMkLst>
            <pc:docMk/>
            <pc:sldMk cId="3892510101" sldId="1907"/>
            <ac:grpSpMk id="27" creationId="{F7D220F9-1820-4D0D-B516-80FB39E6A2A2}"/>
          </ac:grpSpMkLst>
        </pc:grpChg>
        <pc:grpChg chg="add mod">
          <ac:chgData name="Rafael J. BARROS" userId="560daf46-2681-46c5-8c64-77f2119c68f1" providerId="ADAL" clId="{093ECDC9-10F0-41EA-88B8-C359D82D3666}" dt="2021-10-08T23:59:15.898" v="2878" actId="113"/>
          <ac:grpSpMkLst>
            <pc:docMk/>
            <pc:sldMk cId="3892510101" sldId="1907"/>
            <ac:grpSpMk id="72" creationId="{8C7D899D-B765-4F84-99A3-3377FB77FFA2}"/>
          </ac:grpSpMkLst>
        </pc:grpChg>
        <pc:graphicFrameChg chg="add del">
          <ac:chgData name="Rafael J. BARROS" userId="560daf46-2681-46c5-8c64-77f2119c68f1" providerId="ADAL" clId="{093ECDC9-10F0-41EA-88B8-C359D82D3666}" dt="2021-10-08T23:55:26.086" v="2554"/>
          <ac:graphicFrameMkLst>
            <pc:docMk/>
            <pc:sldMk cId="3892510101" sldId="1907"/>
            <ac:graphicFrameMk id="82" creationId="{4EB3FEBB-7E9D-4027-8E81-8C33CF72668F}"/>
          </ac:graphicFrameMkLst>
        </pc:graphicFrameChg>
        <pc:graphicFrameChg chg="add mod modGraphic">
          <ac:chgData name="Rafael J. BARROS" userId="560daf46-2681-46c5-8c64-77f2119c68f1" providerId="ADAL" clId="{093ECDC9-10F0-41EA-88B8-C359D82D3666}" dt="2021-10-09T00:00:02.488" v="2880" actId="1076"/>
          <ac:graphicFrameMkLst>
            <pc:docMk/>
            <pc:sldMk cId="3892510101" sldId="1907"/>
            <ac:graphicFrameMk id="83" creationId="{906B3537-C710-4BFA-BA91-1D452240226C}"/>
          </ac:graphicFrameMkLst>
        </pc:graphicFrameChg>
        <pc:picChg chg="mod">
          <ac:chgData name="Rafael J. BARROS" userId="560daf46-2681-46c5-8c64-77f2119c68f1" providerId="ADAL" clId="{093ECDC9-10F0-41EA-88B8-C359D82D3666}" dt="2021-10-08T23:57:43.081" v="2867" actId="1362"/>
          <ac:picMkLst>
            <pc:docMk/>
            <pc:sldMk cId="3892510101" sldId="1907"/>
            <ac:picMk id="16" creationId="{DE867DF5-FF9E-4C4A-B1E5-3A4C6DC2F49B}"/>
          </ac:picMkLst>
        </pc:picChg>
      </pc:sldChg>
      <pc:sldChg chg="modSp add">
        <pc:chgData name="Rafael J. BARROS" userId="560daf46-2681-46c5-8c64-77f2119c68f1" providerId="ADAL" clId="{093ECDC9-10F0-41EA-88B8-C359D82D3666}" dt="2021-10-09T00:00:38.346" v="2883" actId="13822"/>
        <pc:sldMkLst>
          <pc:docMk/>
          <pc:sldMk cId="108909132" sldId="1908"/>
        </pc:sldMkLst>
        <pc:spChg chg="mod">
          <ac:chgData name="Rafael J. BARROS" userId="560daf46-2681-46c5-8c64-77f2119c68f1" providerId="ADAL" clId="{093ECDC9-10F0-41EA-88B8-C359D82D3666}" dt="2021-10-09T00:00:33.394" v="2882" actId="17032"/>
          <ac:spMkLst>
            <pc:docMk/>
            <pc:sldMk cId="108909132" sldId="1908"/>
            <ac:spMk id="7" creationId="{B3CC56E1-AEF3-4708-8500-07AE629AE681}"/>
          </ac:spMkLst>
        </pc:spChg>
        <pc:spChg chg="mod">
          <ac:chgData name="Rafael J. BARROS" userId="560daf46-2681-46c5-8c64-77f2119c68f1" providerId="ADAL" clId="{093ECDC9-10F0-41EA-88B8-C359D82D3666}" dt="2021-10-09T00:00:38.346" v="2883" actId="13822"/>
          <ac:spMkLst>
            <pc:docMk/>
            <pc:sldMk cId="108909132" sldId="1908"/>
            <ac:spMk id="8" creationId="{F25B5281-7166-4151-85F8-AACAB7F167D6}"/>
          </ac:spMkLst>
        </pc:spChg>
      </pc:sldChg>
      <pc:sldChg chg="addSp modSp new">
        <pc:chgData name="Rafael J. BARROS" userId="560daf46-2681-46c5-8c64-77f2119c68f1" providerId="ADAL" clId="{093ECDC9-10F0-41EA-88B8-C359D82D3666}" dt="2021-10-09T00:02:08.612" v="2912" actId="20577"/>
        <pc:sldMkLst>
          <pc:docMk/>
          <pc:sldMk cId="917576348" sldId="1909"/>
        </pc:sldMkLst>
        <pc:spChg chg="mod">
          <ac:chgData name="Rafael J. BARROS" userId="560daf46-2681-46c5-8c64-77f2119c68f1" providerId="ADAL" clId="{093ECDC9-10F0-41EA-88B8-C359D82D3666}" dt="2021-10-09T00:01:03.581" v="2898" actId="20577"/>
          <ac:spMkLst>
            <pc:docMk/>
            <pc:sldMk cId="917576348" sldId="1909"/>
            <ac:spMk id="2" creationId="{631C17EC-1680-44BC-9A43-202601295560}"/>
          </ac:spMkLst>
        </pc:spChg>
        <pc:spChg chg="add mod">
          <ac:chgData name="Rafael J. BARROS" userId="560daf46-2681-46c5-8c64-77f2119c68f1" providerId="ADAL" clId="{093ECDC9-10F0-41EA-88B8-C359D82D3666}" dt="2021-10-09T00:02:08.612" v="2912" actId="20577"/>
          <ac:spMkLst>
            <pc:docMk/>
            <pc:sldMk cId="917576348" sldId="1909"/>
            <ac:spMk id="5" creationId="{0DECC64B-1BE4-4FC4-A59F-812BF8153E2A}"/>
          </ac:spMkLst>
        </pc:spChg>
        <pc:grpChg chg="add mod">
          <ac:chgData name="Rafael J. BARROS" userId="560daf46-2681-46c5-8c64-77f2119c68f1" providerId="ADAL" clId="{093ECDC9-10F0-41EA-88B8-C359D82D3666}" dt="2021-10-09T00:01:55.630" v="2910" actId="1076"/>
          <ac:grpSpMkLst>
            <pc:docMk/>
            <pc:sldMk cId="917576348" sldId="1909"/>
            <ac:grpSpMk id="6" creationId="{70A9416B-20B4-4B05-B42F-0DCFEABFEC6E}"/>
          </ac:grpSpMkLst>
        </pc:grpChg>
        <pc:grpChg chg="add mod">
          <ac:chgData name="Rafael J. BARROS" userId="560daf46-2681-46c5-8c64-77f2119c68f1" providerId="ADAL" clId="{093ECDC9-10F0-41EA-88B8-C359D82D3666}" dt="2021-10-09T00:01:55.630" v="2910" actId="1076"/>
          <ac:grpSpMkLst>
            <pc:docMk/>
            <pc:sldMk cId="917576348" sldId="1909"/>
            <ac:grpSpMk id="9" creationId="{8619525B-ED47-4778-8C40-66CA057A9099}"/>
          </ac:grpSpMkLst>
        </pc:grpChg>
        <pc:grpChg chg="add mod">
          <ac:chgData name="Rafael J. BARROS" userId="560daf46-2681-46c5-8c64-77f2119c68f1" providerId="ADAL" clId="{093ECDC9-10F0-41EA-88B8-C359D82D3666}" dt="2021-10-09T00:01:55.630" v="2910" actId="1076"/>
          <ac:grpSpMkLst>
            <pc:docMk/>
            <pc:sldMk cId="917576348" sldId="1909"/>
            <ac:grpSpMk id="12" creationId="{FD74DED9-C460-49C7-98E8-42F6718D451C}"/>
          </ac:grpSpMkLst>
        </pc:grpChg>
      </pc:sldChg>
      <pc:sldChg chg="addSp modSp new">
        <pc:chgData name="Rafael J. BARROS" userId="560daf46-2681-46c5-8c64-77f2119c68f1" providerId="ADAL" clId="{093ECDC9-10F0-41EA-88B8-C359D82D3666}" dt="2021-10-09T00:02:24.895" v="2938" actId="1076"/>
        <pc:sldMkLst>
          <pc:docMk/>
          <pc:sldMk cId="3126893104" sldId="1910"/>
        </pc:sldMkLst>
        <pc:spChg chg="mod">
          <ac:chgData name="Rafael J. BARROS" userId="560daf46-2681-46c5-8c64-77f2119c68f1" providerId="ADAL" clId="{093ECDC9-10F0-41EA-88B8-C359D82D3666}" dt="2021-10-09T00:02:17.584" v="2936" actId="20577"/>
          <ac:spMkLst>
            <pc:docMk/>
            <pc:sldMk cId="3126893104" sldId="1910"/>
            <ac:spMk id="2" creationId="{F30DA4E2-4AC8-4D18-9FDA-5D187F0F1DA1}"/>
          </ac:spMkLst>
        </pc:spChg>
        <pc:graphicFrameChg chg="add mod">
          <ac:chgData name="Rafael J. BARROS" userId="560daf46-2681-46c5-8c64-77f2119c68f1" providerId="ADAL" clId="{093ECDC9-10F0-41EA-88B8-C359D82D3666}" dt="2021-10-09T00:02:24.895" v="2938" actId="1076"/>
          <ac:graphicFrameMkLst>
            <pc:docMk/>
            <pc:sldMk cId="3126893104" sldId="1910"/>
            <ac:graphicFrameMk id="5" creationId="{26E07334-329C-49DC-AEE8-1E7FA49BC9DF}"/>
          </ac:graphicFrameMkLst>
        </pc:graphicFrameChg>
      </pc:sldChg>
      <pc:sldChg chg="addSp modSp new">
        <pc:chgData name="Rafael J. BARROS" userId="560daf46-2681-46c5-8c64-77f2119c68f1" providerId="ADAL" clId="{093ECDC9-10F0-41EA-88B8-C359D82D3666}" dt="2021-10-09T00:03:11.176" v="2963" actId="14100"/>
        <pc:sldMkLst>
          <pc:docMk/>
          <pc:sldMk cId="324093671" sldId="1911"/>
        </pc:sldMkLst>
        <pc:spChg chg="mod">
          <ac:chgData name="Rafael J. BARROS" userId="560daf46-2681-46c5-8c64-77f2119c68f1" providerId="ADAL" clId="{093ECDC9-10F0-41EA-88B8-C359D82D3666}" dt="2021-10-09T00:02:43.303" v="2958" actId="20577"/>
          <ac:spMkLst>
            <pc:docMk/>
            <pc:sldMk cId="324093671" sldId="1911"/>
            <ac:spMk id="2" creationId="{D177E0A2-F75E-4DF7-89C9-9C60DEDE28E6}"/>
          </ac:spMkLst>
        </pc:spChg>
        <pc:spChg chg="add mod">
          <ac:chgData name="Rafael J. BARROS" userId="560daf46-2681-46c5-8c64-77f2119c68f1" providerId="ADAL" clId="{093ECDC9-10F0-41EA-88B8-C359D82D3666}" dt="2021-10-09T00:03:00.031" v="2962" actId="1076"/>
          <ac:spMkLst>
            <pc:docMk/>
            <pc:sldMk cId="324093671" sldId="1911"/>
            <ac:spMk id="134" creationId="{1974AB39-5DF8-4948-904C-DB9603C90755}"/>
          </ac:spMkLst>
        </pc:spChg>
        <pc:grpChg chg="add mod">
          <ac:chgData name="Rafael J. BARROS" userId="560daf46-2681-46c5-8c64-77f2119c68f1" providerId="ADAL" clId="{093ECDC9-10F0-41EA-88B8-C359D82D3666}" dt="2021-10-09T00:03:11.176" v="2963" actId="14100"/>
          <ac:grpSpMkLst>
            <pc:docMk/>
            <pc:sldMk cId="324093671" sldId="1911"/>
            <ac:grpSpMk id="5" creationId="{CCECD87F-831A-4D89-AF3F-720B4075263E}"/>
          </ac:grpSpMkLst>
        </pc:grpChg>
      </pc:sldChg>
      <pc:sldChg chg="addSp modSp new">
        <pc:chgData name="Rafael J. BARROS" userId="560daf46-2681-46c5-8c64-77f2119c68f1" providerId="ADAL" clId="{093ECDC9-10F0-41EA-88B8-C359D82D3666}" dt="2021-10-09T00:04:11.863" v="2994" actId="1076"/>
        <pc:sldMkLst>
          <pc:docMk/>
          <pc:sldMk cId="1767763218" sldId="1912"/>
        </pc:sldMkLst>
        <pc:spChg chg="mod">
          <ac:chgData name="Rafael J. BARROS" userId="560daf46-2681-46c5-8c64-77f2119c68f1" providerId="ADAL" clId="{093ECDC9-10F0-41EA-88B8-C359D82D3666}" dt="2021-10-09T00:03:40.515" v="2988" actId="20577"/>
          <ac:spMkLst>
            <pc:docMk/>
            <pc:sldMk cId="1767763218" sldId="1912"/>
            <ac:spMk id="2" creationId="{27B10CA2-98CF-433D-9EF3-9F7E8B7D62C8}"/>
          </ac:spMkLst>
        </pc:spChg>
        <pc:picChg chg="add mod">
          <ac:chgData name="Rafael J. BARROS" userId="560daf46-2681-46c5-8c64-77f2119c68f1" providerId="ADAL" clId="{093ECDC9-10F0-41EA-88B8-C359D82D3666}" dt="2021-10-09T00:04:11.863" v="2994" actId="1076"/>
          <ac:picMkLst>
            <pc:docMk/>
            <pc:sldMk cId="1767763218" sldId="1912"/>
            <ac:picMk id="5" creationId="{06DF260A-9893-48EA-9CDC-3705CDF93666}"/>
          </ac:picMkLst>
        </pc:picChg>
      </pc:sldChg>
      <pc:sldChg chg="modSp add">
        <pc:chgData name="Rafael J. BARROS" userId="560daf46-2681-46c5-8c64-77f2119c68f1" providerId="ADAL" clId="{093ECDC9-10F0-41EA-88B8-C359D82D3666}" dt="2021-10-09T00:05:32.238" v="2998" actId="17032"/>
        <pc:sldMkLst>
          <pc:docMk/>
          <pc:sldMk cId="843721086" sldId="1913"/>
        </pc:sldMkLst>
        <pc:spChg chg="mod">
          <ac:chgData name="Rafael J. BARROS" userId="560daf46-2681-46c5-8c64-77f2119c68f1" providerId="ADAL" clId="{093ECDC9-10F0-41EA-88B8-C359D82D3666}" dt="2021-10-09T00:05:32.238" v="2998" actId="17032"/>
          <ac:spMkLst>
            <pc:docMk/>
            <pc:sldMk cId="843721086" sldId="1913"/>
            <ac:spMk id="6" creationId="{8EA13A23-98C2-49F6-8622-B6109D5105AD}"/>
          </ac:spMkLst>
        </pc:spChg>
        <pc:spChg chg="mod">
          <ac:chgData name="Rafael J. BARROS" userId="560daf46-2681-46c5-8c64-77f2119c68f1" providerId="ADAL" clId="{093ECDC9-10F0-41EA-88B8-C359D82D3666}" dt="2021-10-09T00:05:14.849" v="2996" actId="13822"/>
          <ac:spMkLst>
            <pc:docMk/>
            <pc:sldMk cId="843721086" sldId="1913"/>
            <ac:spMk id="7" creationId="{B3CC56E1-AEF3-4708-8500-07AE629AE681}"/>
          </ac:spMkLst>
        </pc:spChg>
        <pc:spChg chg="mod">
          <ac:chgData name="Rafael J. BARROS" userId="560daf46-2681-46c5-8c64-77f2119c68f1" providerId="ADAL" clId="{093ECDC9-10F0-41EA-88B8-C359D82D3666}" dt="2021-10-09T00:05:19.295" v="2997" actId="1076"/>
          <ac:spMkLst>
            <pc:docMk/>
            <pc:sldMk cId="843721086" sldId="1913"/>
            <ac:spMk id="22" creationId="{F872AE02-24A7-41DD-B08C-E8E3A8C82C04}"/>
          </ac:spMkLst>
        </pc:spChg>
      </pc:sldChg>
      <pc:sldChg chg="addSp modSp new">
        <pc:chgData name="Rafael J. BARROS" userId="560daf46-2681-46c5-8c64-77f2119c68f1" providerId="ADAL" clId="{093ECDC9-10F0-41EA-88B8-C359D82D3666}" dt="2021-10-09T00:07:05.944" v="3043" actId="14100"/>
        <pc:sldMkLst>
          <pc:docMk/>
          <pc:sldMk cId="3794779187" sldId="1914"/>
        </pc:sldMkLst>
        <pc:spChg chg="mod">
          <ac:chgData name="Rafael J. BARROS" userId="560daf46-2681-46c5-8c64-77f2119c68f1" providerId="ADAL" clId="{093ECDC9-10F0-41EA-88B8-C359D82D3666}" dt="2021-10-09T00:06:41.287" v="3038" actId="20577"/>
          <ac:spMkLst>
            <pc:docMk/>
            <pc:sldMk cId="3794779187" sldId="1914"/>
            <ac:spMk id="2" creationId="{03435B40-5819-4BF8-A2D7-21B0772338DB}"/>
          </ac:spMkLst>
        </pc:spChg>
        <pc:spChg chg="add mod">
          <ac:chgData name="Rafael J. BARROS" userId="560daf46-2681-46c5-8c64-77f2119c68f1" providerId="ADAL" clId="{093ECDC9-10F0-41EA-88B8-C359D82D3666}" dt="2021-10-09T00:06:31.833" v="3016" actId="404"/>
          <ac:spMkLst>
            <pc:docMk/>
            <pc:sldMk cId="3794779187" sldId="1914"/>
            <ac:spMk id="5" creationId="{12A645C4-7C5E-4248-BB4C-64A03340D244}"/>
          </ac:spMkLst>
        </pc:spChg>
        <pc:grpChg chg="add mod">
          <ac:chgData name="Rafael J. BARROS" userId="560daf46-2681-46c5-8c64-77f2119c68f1" providerId="ADAL" clId="{093ECDC9-10F0-41EA-88B8-C359D82D3666}" dt="2021-10-09T00:06:56.359" v="3041" actId="14100"/>
          <ac:grpSpMkLst>
            <pc:docMk/>
            <pc:sldMk cId="3794779187" sldId="1914"/>
            <ac:grpSpMk id="6" creationId="{C02222A5-3940-4C18-A703-8DA1D83B2B48}"/>
          </ac:grpSpMkLst>
        </pc:grpChg>
        <pc:grpChg chg="add mod">
          <ac:chgData name="Rafael J. BARROS" userId="560daf46-2681-46c5-8c64-77f2119c68f1" providerId="ADAL" clId="{093ECDC9-10F0-41EA-88B8-C359D82D3666}" dt="2021-10-09T00:07:05.944" v="3043" actId="14100"/>
          <ac:grpSpMkLst>
            <pc:docMk/>
            <pc:sldMk cId="3794779187" sldId="1914"/>
            <ac:grpSpMk id="9" creationId="{35D76959-449D-444B-97C7-7532CD33A4A0}"/>
          </ac:grpSpMkLst>
        </pc:grpChg>
        <pc:grpChg chg="add mod">
          <ac:chgData name="Rafael J. BARROS" userId="560daf46-2681-46c5-8c64-77f2119c68f1" providerId="ADAL" clId="{093ECDC9-10F0-41EA-88B8-C359D82D3666}" dt="2021-10-09T00:07:01.862" v="3042" actId="1076"/>
          <ac:grpSpMkLst>
            <pc:docMk/>
            <pc:sldMk cId="3794779187" sldId="1914"/>
            <ac:grpSpMk id="12" creationId="{BF306D24-FDEB-4F05-865F-EEFF068B59C9}"/>
          </ac:grpSpMkLst>
        </pc:grpChg>
      </pc:sldChg>
      <pc:sldChg chg="addSp modSp new modNotesTx">
        <pc:chgData name="Rafael J. BARROS" userId="560daf46-2681-46c5-8c64-77f2119c68f1" providerId="ADAL" clId="{093ECDC9-10F0-41EA-88B8-C359D82D3666}" dt="2021-10-09T00:09:49.728" v="3113" actId="1076"/>
        <pc:sldMkLst>
          <pc:docMk/>
          <pc:sldMk cId="637940026" sldId="1915"/>
        </pc:sldMkLst>
        <pc:spChg chg="mod">
          <ac:chgData name="Rafael J. BARROS" userId="560daf46-2681-46c5-8c64-77f2119c68f1" providerId="ADAL" clId="{093ECDC9-10F0-41EA-88B8-C359D82D3666}" dt="2021-10-09T00:08:05.156" v="3066" actId="20577"/>
          <ac:spMkLst>
            <pc:docMk/>
            <pc:sldMk cId="637940026" sldId="1915"/>
            <ac:spMk id="2" creationId="{28226F8B-A656-4470-A5CE-FFC252AE31BF}"/>
          </ac:spMkLst>
        </pc:spChg>
        <pc:spChg chg="add mod">
          <ac:chgData name="Rafael J. BARROS" userId="560daf46-2681-46c5-8c64-77f2119c68f1" providerId="ADAL" clId="{093ECDC9-10F0-41EA-88B8-C359D82D3666}" dt="2021-10-09T00:08:25.945" v="3076" actId="12"/>
          <ac:spMkLst>
            <pc:docMk/>
            <pc:sldMk cId="637940026" sldId="1915"/>
            <ac:spMk id="5" creationId="{B00A6029-D54F-4704-95B0-317FE0E6C20D}"/>
          </ac:spMkLst>
        </pc:spChg>
        <pc:spChg chg="add mod">
          <ac:chgData name="Rafael J. BARROS" userId="560daf46-2681-46c5-8c64-77f2119c68f1" providerId="ADAL" clId="{093ECDC9-10F0-41EA-88B8-C359D82D3666}" dt="2021-10-09T00:09:49.728" v="3113" actId="1076"/>
          <ac:spMkLst>
            <pc:docMk/>
            <pc:sldMk cId="637940026" sldId="1915"/>
            <ac:spMk id="7" creationId="{B8CC237D-0B15-405C-AFCD-C0E37788EE98}"/>
          </ac:spMkLst>
        </pc:spChg>
        <pc:picChg chg="add mod">
          <ac:chgData name="Rafael J. BARROS" userId="560daf46-2681-46c5-8c64-77f2119c68f1" providerId="ADAL" clId="{093ECDC9-10F0-41EA-88B8-C359D82D3666}" dt="2021-10-09T00:08:37.047" v="3080" actId="1076"/>
          <ac:picMkLst>
            <pc:docMk/>
            <pc:sldMk cId="637940026" sldId="1915"/>
            <ac:picMk id="6" creationId="{C41F8004-7361-43EF-A7CA-87F1E97CF782}"/>
          </ac:picMkLst>
        </pc:picChg>
      </pc:sldChg>
      <pc:sldChg chg="addSp modSp new">
        <pc:chgData name="Rafael J. BARROS" userId="560daf46-2681-46c5-8c64-77f2119c68f1" providerId="ADAL" clId="{093ECDC9-10F0-41EA-88B8-C359D82D3666}" dt="2021-10-09T00:11:58.814" v="3168" actId="1076"/>
        <pc:sldMkLst>
          <pc:docMk/>
          <pc:sldMk cId="4236892351" sldId="1916"/>
        </pc:sldMkLst>
        <pc:spChg chg="mod">
          <ac:chgData name="Rafael J. BARROS" userId="560daf46-2681-46c5-8c64-77f2119c68f1" providerId="ADAL" clId="{093ECDC9-10F0-41EA-88B8-C359D82D3666}" dt="2021-10-09T00:11:38.904" v="3162" actId="1076"/>
          <ac:spMkLst>
            <pc:docMk/>
            <pc:sldMk cId="4236892351" sldId="1916"/>
            <ac:spMk id="2" creationId="{74393842-E821-4CE5-B57D-CEB23B0D801C}"/>
          </ac:spMkLst>
        </pc:spChg>
        <pc:picChg chg="add mod">
          <ac:chgData name="Rafael J. BARROS" userId="560daf46-2681-46c5-8c64-77f2119c68f1" providerId="ADAL" clId="{093ECDC9-10F0-41EA-88B8-C359D82D3666}" dt="2021-10-09T00:11:58.814" v="3168" actId="1076"/>
          <ac:picMkLst>
            <pc:docMk/>
            <pc:sldMk cId="4236892351" sldId="1916"/>
            <ac:picMk id="5" creationId="{5FB2D558-4FB6-4DC7-9700-23FF857ABB8B}"/>
          </ac:picMkLst>
        </pc:picChg>
      </pc:sldChg>
      <pc:sldChg chg="addSp delSp modSp new">
        <pc:chgData name="Rafael J. BARROS" userId="560daf46-2681-46c5-8c64-77f2119c68f1" providerId="ADAL" clId="{093ECDC9-10F0-41EA-88B8-C359D82D3666}" dt="2021-10-09T00:26:03.030" v="3232" actId="255"/>
        <pc:sldMkLst>
          <pc:docMk/>
          <pc:sldMk cId="1184712327" sldId="1917"/>
        </pc:sldMkLst>
        <pc:spChg chg="del">
          <ac:chgData name="Rafael J. BARROS" userId="560daf46-2681-46c5-8c64-77f2119c68f1" providerId="ADAL" clId="{093ECDC9-10F0-41EA-88B8-C359D82D3666}" dt="2021-10-09T00:12:43.327" v="3173"/>
          <ac:spMkLst>
            <pc:docMk/>
            <pc:sldMk cId="1184712327" sldId="1917"/>
            <ac:spMk id="2" creationId="{53E79732-70DF-47A2-B220-FE8BE44FF478}"/>
          </ac:spMkLst>
        </pc:spChg>
        <pc:spChg chg="add mod">
          <ac:chgData name="Rafael J. BARROS" userId="560daf46-2681-46c5-8c64-77f2119c68f1" providerId="ADAL" clId="{093ECDC9-10F0-41EA-88B8-C359D82D3666}" dt="2021-10-09T00:12:57.209" v="3210" actId="20577"/>
          <ac:spMkLst>
            <pc:docMk/>
            <pc:sldMk cId="1184712327" sldId="1917"/>
            <ac:spMk id="5" creationId="{376EA32E-79E4-4C17-A0EA-CF8538D80CEF}"/>
          </ac:spMkLst>
        </pc:spChg>
        <pc:spChg chg="add mod">
          <ac:chgData name="Rafael J. BARROS" userId="560daf46-2681-46c5-8c64-77f2119c68f1" providerId="ADAL" clId="{093ECDC9-10F0-41EA-88B8-C359D82D3666}" dt="2021-10-09T00:26:03.030" v="3232" actId="255"/>
          <ac:spMkLst>
            <pc:docMk/>
            <pc:sldMk cId="1184712327" sldId="1917"/>
            <ac:spMk id="6" creationId="{70A89316-B1DF-40C5-96C4-FFF7158FAD98}"/>
          </ac:spMkLst>
        </pc:spChg>
        <pc:spChg chg="add mod">
          <ac:chgData name="Rafael J. BARROS" userId="560daf46-2681-46c5-8c64-77f2119c68f1" providerId="ADAL" clId="{093ECDC9-10F0-41EA-88B8-C359D82D3666}" dt="2021-10-09T00:12:49.921" v="3187" actId="20577"/>
          <ac:spMkLst>
            <pc:docMk/>
            <pc:sldMk cId="1184712327" sldId="1917"/>
            <ac:spMk id="7" creationId="{72ACD04B-EC46-4577-975F-27C78BF67AEC}"/>
          </ac:spMkLst>
        </pc:spChg>
      </pc:sldChg>
      <pc:sldChg chg="addSp delSp modSp add">
        <pc:chgData name="Rafael J. BARROS" userId="560daf46-2681-46c5-8c64-77f2119c68f1" providerId="ADAL" clId="{093ECDC9-10F0-41EA-88B8-C359D82D3666}" dt="2021-10-09T00:12:40.063" v="3172"/>
        <pc:sldMkLst>
          <pc:docMk/>
          <pc:sldMk cId="2174949345" sldId="1918"/>
        </pc:sldMkLst>
        <pc:spChg chg="add del mod">
          <ac:chgData name="Rafael J. BARROS" userId="560daf46-2681-46c5-8c64-77f2119c68f1" providerId="ADAL" clId="{093ECDC9-10F0-41EA-88B8-C359D82D3666}" dt="2021-10-09T00:12:40.063" v="3172"/>
          <ac:spMkLst>
            <pc:docMk/>
            <pc:sldMk cId="2174949345" sldId="1918"/>
            <ac:spMk id="16" creationId="{ABD4465C-C042-4AD0-8920-87E1DBDB7365}"/>
          </ac:spMkLst>
        </pc:spChg>
        <pc:spChg chg="add del mod">
          <ac:chgData name="Rafael J. BARROS" userId="560daf46-2681-46c5-8c64-77f2119c68f1" providerId="ADAL" clId="{093ECDC9-10F0-41EA-88B8-C359D82D3666}" dt="2021-10-09T00:12:40.063" v="3172"/>
          <ac:spMkLst>
            <pc:docMk/>
            <pc:sldMk cId="2174949345" sldId="1918"/>
            <ac:spMk id="17" creationId="{EF1EA644-1E31-40BE-A4D0-86625F85CDEA}"/>
          </ac:spMkLst>
        </pc:spChg>
      </pc:sldChg>
      <pc:sldChg chg="new del">
        <pc:chgData name="Rafael J. BARROS" userId="560daf46-2681-46c5-8c64-77f2119c68f1" providerId="ADAL" clId="{093ECDC9-10F0-41EA-88B8-C359D82D3666}" dt="2021-10-09T00:23:46.475" v="3218" actId="47"/>
        <pc:sldMkLst>
          <pc:docMk/>
          <pc:sldMk cId="2480878146" sldId="1919"/>
        </pc:sldMkLst>
      </pc:sldChg>
    </pc:docChg>
  </pc:docChgLst>
  <pc:docChgLst>
    <pc:chgData name="Rafael J. BARROS" userId="560daf46-2681-46c5-8c64-77f2119c68f1" providerId="ADAL" clId="{B59403DA-3249-4312-99A7-F60C7AE6C38C}"/>
    <pc:docChg chg="undo custSel mod addSld delSld modSld">
      <pc:chgData name="Rafael J. BARROS" userId="560daf46-2681-46c5-8c64-77f2119c68f1" providerId="ADAL" clId="{B59403DA-3249-4312-99A7-F60C7AE6C38C}" dt="2021-10-16T04:05:31.383" v="1671" actId="20577"/>
      <pc:docMkLst>
        <pc:docMk/>
      </pc:docMkLst>
      <pc:sldChg chg="addSp delSp modSp add modAnim">
        <pc:chgData name="Rafael J. BARROS" userId="560daf46-2681-46c5-8c64-77f2119c68f1" providerId="ADAL" clId="{B59403DA-3249-4312-99A7-F60C7AE6C38C}" dt="2021-10-15T23:14:40.260" v="205" actId="1076"/>
        <pc:sldMkLst>
          <pc:docMk/>
          <pc:sldMk cId="2327254910" sldId="721"/>
        </pc:sldMkLst>
        <pc:spChg chg="del">
          <ac:chgData name="Rafael J. BARROS" userId="560daf46-2681-46c5-8c64-77f2119c68f1" providerId="ADAL" clId="{B59403DA-3249-4312-99A7-F60C7AE6C38C}" dt="2021-10-15T23:13:42.767" v="159" actId="478"/>
          <ac:spMkLst>
            <pc:docMk/>
            <pc:sldMk cId="2327254910" sldId="721"/>
            <ac:spMk id="53" creationId="{B05698AB-8860-FA46-84A8-D610858DB042}"/>
          </ac:spMkLst>
        </pc:spChg>
        <pc:spChg chg="del">
          <ac:chgData name="Rafael J. BARROS" userId="560daf46-2681-46c5-8c64-77f2119c68f1" providerId="ADAL" clId="{B59403DA-3249-4312-99A7-F60C7AE6C38C}" dt="2021-10-15T23:14:22.972" v="198" actId="478"/>
          <ac:spMkLst>
            <pc:docMk/>
            <pc:sldMk cId="2327254910" sldId="721"/>
            <ac:spMk id="54" creationId="{787B42E1-85CC-D440-89E2-7CD038CC4E1F}"/>
          </ac:spMkLst>
        </pc:spChg>
        <pc:spChg chg="del">
          <ac:chgData name="Rafael J. BARROS" userId="560daf46-2681-46c5-8c64-77f2119c68f1" providerId="ADAL" clId="{B59403DA-3249-4312-99A7-F60C7AE6C38C}" dt="2021-10-15T23:14:26.663" v="200" actId="478"/>
          <ac:spMkLst>
            <pc:docMk/>
            <pc:sldMk cId="2327254910" sldId="721"/>
            <ac:spMk id="55" creationId="{53FBD46E-E49C-7E47-B23A-E9D8FCB72FC6}"/>
          </ac:spMkLst>
        </pc:spChg>
        <pc:spChg chg="add mod">
          <ac:chgData name="Rafael J. BARROS" userId="560daf46-2681-46c5-8c64-77f2119c68f1" providerId="ADAL" clId="{B59403DA-3249-4312-99A7-F60C7AE6C38C}" dt="2021-10-15T23:14:13.193" v="194" actId="1076"/>
          <ac:spMkLst>
            <pc:docMk/>
            <pc:sldMk cId="2327254910" sldId="721"/>
            <ac:spMk id="71" creationId="{53B880A8-94FD-4F0B-85ED-6A3551D7F855}"/>
          </ac:spMkLst>
        </pc:spChg>
        <pc:spChg chg="add mod">
          <ac:chgData name="Rafael J. BARROS" userId="560daf46-2681-46c5-8c64-77f2119c68f1" providerId="ADAL" clId="{B59403DA-3249-4312-99A7-F60C7AE6C38C}" dt="2021-10-15T23:14:40.260" v="205" actId="1076"/>
          <ac:spMkLst>
            <pc:docMk/>
            <pc:sldMk cId="2327254910" sldId="721"/>
            <ac:spMk id="74" creationId="{2EA547B6-A162-4D61-A47A-DECAA156E73F}"/>
          </ac:spMkLst>
        </pc:spChg>
        <pc:spChg chg="add mod">
          <ac:chgData name="Rafael J. BARROS" userId="560daf46-2681-46c5-8c64-77f2119c68f1" providerId="ADAL" clId="{B59403DA-3249-4312-99A7-F60C7AE6C38C}" dt="2021-10-15T23:13:14.141" v="157" actId="1076"/>
          <ac:spMkLst>
            <pc:docMk/>
            <pc:sldMk cId="2327254910" sldId="721"/>
            <ac:spMk id="75" creationId="{A557EA54-05AE-462A-8870-C0D26CB68703}"/>
          </ac:spMkLst>
        </pc:spChg>
        <pc:spChg chg="add mod">
          <ac:chgData name="Rafael J. BARROS" userId="560daf46-2681-46c5-8c64-77f2119c68f1" providerId="ADAL" clId="{B59403DA-3249-4312-99A7-F60C7AE6C38C}" dt="2021-10-15T23:13:17.217" v="158" actId="1076"/>
          <ac:spMkLst>
            <pc:docMk/>
            <pc:sldMk cId="2327254910" sldId="721"/>
            <ac:spMk id="76" creationId="{45A6E7EE-7FDF-474B-AAE0-39289C915611}"/>
          </ac:spMkLst>
        </pc:spChg>
        <pc:spChg chg="add mod">
          <ac:chgData name="Rafael J. BARROS" userId="560daf46-2681-46c5-8c64-77f2119c68f1" providerId="ADAL" clId="{B59403DA-3249-4312-99A7-F60C7AE6C38C}" dt="2021-10-15T23:14:24.961" v="199" actId="1076"/>
          <ac:spMkLst>
            <pc:docMk/>
            <pc:sldMk cId="2327254910" sldId="721"/>
            <ac:spMk id="77" creationId="{B8082FC8-9F7F-4596-A4DB-C91B0DC6DDEC}"/>
          </ac:spMkLst>
        </pc:spChg>
        <pc:spChg chg="add mod">
          <ac:chgData name="Rafael J. BARROS" userId="560daf46-2681-46c5-8c64-77f2119c68f1" providerId="ADAL" clId="{B59403DA-3249-4312-99A7-F60C7AE6C38C}" dt="2021-10-15T23:14:34.163" v="204" actId="1076"/>
          <ac:spMkLst>
            <pc:docMk/>
            <pc:sldMk cId="2327254910" sldId="721"/>
            <ac:spMk id="78" creationId="{AE3C08E4-D134-4A7F-BA17-ACFABE6CD18D}"/>
          </ac:spMkLst>
        </pc:spChg>
      </pc:sldChg>
      <pc:sldChg chg="del">
        <pc:chgData name="Rafael J. BARROS" userId="560daf46-2681-46c5-8c64-77f2119c68f1" providerId="ADAL" clId="{B59403DA-3249-4312-99A7-F60C7AE6C38C}" dt="2021-10-16T03:47:55.061" v="1299" actId="47"/>
        <pc:sldMkLst>
          <pc:docMk/>
          <pc:sldMk cId="1714060590" sldId="796"/>
        </pc:sldMkLst>
      </pc:sldChg>
      <pc:sldChg chg="del">
        <pc:chgData name="Rafael J. BARROS" userId="560daf46-2681-46c5-8c64-77f2119c68f1" providerId="ADAL" clId="{B59403DA-3249-4312-99A7-F60C7AE6C38C}" dt="2021-10-15T23:10:49.190" v="149" actId="47"/>
        <pc:sldMkLst>
          <pc:docMk/>
          <pc:sldMk cId="3423753610" sldId="809"/>
        </pc:sldMkLst>
      </pc:sldChg>
      <pc:sldChg chg="modSp modNotesTx">
        <pc:chgData name="Rafael J. BARROS" userId="560daf46-2681-46c5-8c64-77f2119c68f1" providerId="ADAL" clId="{B59403DA-3249-4312-99A7-F60C7AE6C38C}" dt="2021-10-14T23:01:25.110" v="26" actId="20577"/>
        <pc:sldMkLst>
          <pc:docMk/>
          <pc:sldMk cId="101996791" sldId="1669"/>
        </pc:sldMkLst>
        <pc:spChg chg="mod">
          <ac:chgData name="Rafael J. BARROS" userId="560daf46-2681-46c5-8c64-77f2119c68f1" providerId="ADAL" clId="{B59403DA-3249-4312-99A7-F60C7AE6C38C}" dt="2021-10-14T23:01:00.783" v="23" actId="20577"/>
          <ac:spMkLst>
            <pc:docMk/>
            <pc:sldMk cId="101996791" sldId="1669"/>
            <ac:spMk id="17" creationId="{86EF1AFC-3C37-4748-8F23-A3ADA539234F}"/>
          </ac:spMkLst>
        </pc:spChg>
      </pc:sldChg>
      <pc:sldChg chg="modSp">
        <pc:chgData name="Rafael J. BARROS" userId="560daf46-2681-46c5-8c64-77f2119c68f1" providerId="ADAL" clId="{B59403DA-3249-4312-99A7-F60C7AE6C38C}" dt="2021-10-14T23:03:03.901" v="45" actId="1076"/>
        <pc:sldMkLst>
          <pc:docMk/>
          <pc:sldMk cId="2755451215" sldId="1728"/>
        </pc:sldMkLst>
        <pc:spChg chg="mod">
          <ac:chgData name="Rafael J. BARROS" userId="560daf46-2681-46c5-8c64-77f2119c68f1" providerId="ADAL" clId="{B59403DA-3249-4312-99A7-F60C7AE6C38C}" dt="2021-10-14T23:02:04.659" v="28" actId="20577"/>
          <ac:spMkLst>
            <pc:docMk/>
            <pc:sldMk cId="2755451215" sldId="1728"/>
            <ac:spMk id="6" creationId="{9C613496-BFD1-40E0-9392-A9060ECA860B}"/>
          </ac:spMkLst>
        </pc:spChg>
        <pc:spChg chg="mod">
          <ac:chgData name="Rafael J. BARROS" userId="560daf46-2681-46c5-8c64-77f2119c68f1" providerId="ADAL" clId="{B59403DA-3249-4312-99A7-F60C7AE6C38C}" dt="2021-10-14T23:02:54.689" v="43" actId="12"/>
          <ac:spMkLst>
            <pc:docMk/>
            <pc:sldMk cId="2755451215" sldId="1728"/>
            <ac:spMk id="7" creationId="{C0379110-5EB5-4A66-A189-FA4AA8E592AB}"/>
          </ac:spMkLst>
        </pc:spChg>
        <pc:picChg chg="mod">
          <ac:chgData name="Rafael J. BARROS" userId="560daf46-2681-46c5-8c64-77f2119c68f1" providerId="ADAL" clId="{B59403DA-3249-4312-99A7-F60C7AE6C38C}" dt="2021-10-14T23:03:03.901" v="45" actId="1076"/>
          <ac:picMkLst>
            <pc:docMk/>
            <pc:sldMk cId="2755451215" sldId="1728"/>
            <ac:picMk id="9" creationId="{BDC7C74A-50D1-4F23-8966-BB2DBC65B900}"/>
          </ac:picMkLst>
        </pc:picChg>
      </pc:sldChg>
      <pc:sldChg chg="modSp">
        <pc:chgData name="Rafael J. BARROS" userId="560daf46-2681-46c5-8c64-77f2119c68f1" providerId="ADAL" clId="{B59403DA-3249-4312-99A7-F60C7AE6C38C}" dt="2021-10-16T04:05:31.383" v="1671" actId="20577"/>
        <pc:sldMkLst>
          <pc:docMk/>
          <pc:sldMk cId="3354251043" sldId="1870"/>
        </pc:sldMkLst>
        <pc:spChg chg="mod">
          <ac:chgData name="Rafael J. BARROS" userId="560daf46-2681-46c5-8c64-77f2119c68f1" providerId="ADAL" clId="{B59403DA-3249-4312-99A7-F60C7AE6C38C}" dt="2021-10-16T04:05:31.383" v="1671" actId="20577"/>
          <ac:spMkLst>
            <pc:docMk/>
            <pc:sldMk cId="3354251043" sldId="1870"/>
            <ac:spMk id="3" creationId="{00000000-0000-0000-0000-000000000000}"/>
          </ac:spMkLst>
        </pc:spChg>
      </pc:sldChg>
      <pc:sldChg chg="del">
        <pc:chgData name="Rafael J. BARROS" userId="560daf46-2681-46c5-8c64-77f2119c68f1" providerId="ADAL" clId="{B59403DA-3249-4312-99A7-F60C7AE6C38C}" dt="2021-10-16T03:47:55.061" v="1299" actId="47"/>
        <pc:sldMkLst>
          <pc:docMk/>
          <pc:sldMk cId="2866734540" sldId="1887"/>
        </pc:sldMkLst>
      </pc:sldChg>
      <pc:sldChg chg="del">
        <pc:chgData name="Rafael J. BARROS" userId="560daf46-2681-46c5-8c64-77f2119c68f1" providerId="ADAL" clId="{B59403DA-3249-4312-99A7-F60C7AE6C38C}" dt="2021-10-16T03:47:55.061" v="1299" actId="47"/>
        <pc:sldMkLst>
          <pc:docMk/>
          <pc:sldMk cId="1333541345" sldId="1888"/>
        </pc:sldMkLst>
      </pc:sldChg>
      <pc:sldChg chg="del">
        <pc:chgData name="Rafael J. BARROS" userId="560daf46-2681-46c5-8c64-77f2119c68f1" providerId="ADAL" clId="{B59403DA-3249-4312-99A7-F60C7AE6C38C}" dt="2021-10-16T03:47:55.061" v="1299" actId="47"/>
        <pc:sldMkLst>
          <pc:docMk/>
          <pc:sldMk cId="1213803266" sldId="1889"/>
        </pc:sldMkLst>
      </pc:sldChg>
      <pc:sldChg chg="del">
        <pc:chgData name="Rafael J. BARROS" userId="560daf46-2681-46c5-8c64-77f2119c68f1" providerId="ADAL" clId="{B59403DA-3249-4312-99A7-F60C7AE6C38C}" dt="2021-10-16T03:47:55.061" v="1299" actId="47"/>
        <pc:sldMkLst>
          <pc:docMk/>
          <pc:sldMk cId="2553476068" sldId="1890"/>
        </pc:sldMkLst>
      </pc:sldChg>
      <pc:sldChg chg="del">
        <pc:chgData name="Rafael J. BARROS" userId="560daf46-2681-46c5-8c64-77f2119c68f1" providerId="ADAL" clId="{B59403DA-3249-4312-99A7-F60C7AE6C38C}" dt="2021-10-16T03:47:55.061" v="1299" actId="47"/>
        <pc:sldMkLst>
          <pc:docMk/>
          <pc:sldMk cId="3708230354" sldId="1891"/>
        </pc:sldMkLst>
      </pc:sldChg>
      <pc:sldChg chg="del">
        <pc:chgData name="Rafael J. BARROS" userId="560daf46-2681-46c5-8c64-77f2119c68f1" providerId="ADAL" clId="{B59403DA-3249-4312-99A7-F60C7AE6C38C}" dt="2021-10-16T03:47:55.061" v="1299" actId="47"/>
        <pc:sldMkLst>
          <pc:docMk/>
          <pc:sldMk cId="3864716156" sldId="1892"/>
        </pc:sldMkLst>
      </pc:sldChg>
      <pc:sldChg chg="del">
        <pc:chgData name="Rafael J. BARROS" userId="560daf46-2681-46c5-8c64-77f2119c68f1" providerId="ADAL" clId="{B59403DA-3249-4312-99A7-F60C7AE6C38C}" dt="2021-10-16T03:47:55.061" v="1299" actId="47"/>
        <pc:sldMkLst>
          <pc:docMk/>
          <pc:sldMk cId="2781649728" sldId="1893"/>
        </pc:sldMkLst>
      </pc:sldChg>
      <pc:sldChg chg="del">
        <pc:chgData name="Rafael J. BARROS" userId="560daf46-2681-46c5-8c64-77f2119c68f1" providerId="ADAL" clId="{B59403DA-3249-4312-99A7-F60C7AE6C38C}" dt="2021-10-16T03:47:55.061" v="1299" actId="47"/>
        <pc:sldMkLst>
          <pc:docMk/>
          <pc:sldMk cId="1544763298" sldId="1894"/>
        </pc:sldMkLst>
      </pc:sldChg>
      <pc:sldChg chg="del">
        <pc:chgData name="Rafael J. BARROS" userId="560daf46-2681-46c5-8c64-77f2119c68f1" providerId="ADAL" clId="{B59403DA-3249-4312-99A7-F60C7AE6C38C}" dt="2021-10-16T03:47:55.061" v="1299" actId="47"/>
        <pc:sldMkLst>
          <pc:docMk/>
          <pc:sldMk cId="1640293831" sldId="1895"/>
        </pc:sldMkLst>
      </pc:sldChg>
      <pc:sldChg chg="del">
        <pc:chgData name="Rafael J. BARROS" userId="560daf46-2681-46c5-8c64-77f2119c68f1" providerId="ADAL" clId="{B59403DA-3249-4312-99A7-F60C7AE6C38C}" dt="2021-10-16T03:47:55.061" v="1299" actId="47"/>
        <pc:sldMkLst>
          <pc:docMk/>
          <pc:sldMk cId="1843143423" sldId="1896"/>
        </pc:sldMkLst>
      </pc:sldChg>
      <pc:sldChg chg="del">
        <pc:chgData name="Rafael J. BARROS" userId="560daf46-2681-46c5-8c64-77f2119c68f1" providerId="ADAL" clId="{B59403DA-3249-4312-99A7-F60C7AE6C38C}" dt="2021-10-16T03:47:55.061" v="1299" actId="47"/>
        <pc:sldMkLst>
          <pc:docMk/>
          <pc:sldMk cId="701399153" sldId="1897"/>
        </pc:sldMkLst>
      </pc:sldChg>
      <pc:sldChg chg="del">
        <pc:chgData name="Rafael J. BARROS" userId="560daf46-2681-46c5-8c64-77f2119c68f1" providerId="ADAL" clId="{B59403DA-3249-4312-99A7-F60C7AE6C38C}" dt="2021-10-16T03:47:55.061" v="1299" actId="47"/>
        <pc:sldMkLst>
          <pc:docMk/>
          <pc:sldMk cId="107206120" sldId="1898"/>
        </pc:sldMkLst>
      </pc:sldChg>
      <pc:sldChg chg="del">
        <pc:chgData name="Rafael J. BARROS" userId="560daf46-2681-46c5-8c64-77f2119c68f1" providerId="ADAL" clId="{B59403DA-3249-4312-99A7-F60C7AE6C38C}" dt="2021-10-16T03:47:55.061" v="1299" actId="47"/>
        <pc:sldMkLst>
          <pc:docMk/>
          <pc:sldMk cId="2725331372" sldId="1899"/>
        </pc:sldMkLst>
      </pc:sldChg>
      <pc:sldChg chg="del">
        <pc:chgData name="Rafael J. BARROS" userId="560daf46-2681-46c5-8c64-77f2119c68f1" providerId="ADAL" clId="{B59403DA-3249-4312-99A7-F60C7AE6C38C}" dt="2021-10-16T03:47:55.061" v="1299" actId="47"/>
        <pc:sldMkLst>
          <pc:docMk/>
          <pc:sldMk cId="1547585690" sldId="1900"/>
        </pc:sldMkLst>
      </pc:sldChg>
      <pc:sldChg chg="del">
        <pc:chgData name="Rafael J. BARROS" userId="560daf46-2681-46c5-8c64-77f2119c68f1" providerId="ADAL" clId="{B59403DA-3249-4312-99A7-F60C7AE6C38C}" dt="2021-10-16T03:47:55.061" v="1299" actId="47"/>
        <pc:sldMkLst>
          <pc:docMk/>
          <pc:sldMk cId="1254542918" sldId="1901"/>
        </pc:sldMkLst>
      </pc:sldChg>
      <pc:sldChg chg="del">
        <pc:chgData name="Rafael J. BARROS" userId="560daf46-2681-46c5-8c64-77f2119c68f1" providerId="ADAL" clId="{B59403DA-3249-4312-99A7-F60C7AE6C38C}" dt="2021-10-16T03:47:55.061" v="1299" actId="47"/>
        <pc:sldMkLst>
          <pc:docMk/>
          <pc:sldMk cId="2000604131" sldId="1902"/>
        </pc:sldMkLst>
      </pc:sldChg>
      <pc:sldChg chg="del">
        <pc:chgData name="Rafael J. BARROS" userId="560daf46-2681-46c5-8c64-77f2119c68f1" providerId="ADAL" clId="{B59403DA-3249-4312-99A7-F60C7AE6C38C}" dt="2021-10-16T03:47:55.061" v="1299" actId="47"/>
        <pc:sldMkLst>
          <pc:docMk/>
          <pc:sldMk cId="2801536350" sldId="1903"/>
        </pc:sldMkLst>
      </pc:sldChg>
      <pc:sldChg chg="del">
        <pc:chgData name="Rafael J. BARROS" userId="560daf46-2681-46c5-8c64-77f2119c68f1" providerId="ADAL" clId="{B59403DA-3249-4312-99A7-F60C7AE6C38C}" dt="2021-10-16T03:47:55.061" v="1299" actId="47"/>
        <pc:sldMkLst>
          <pc:docMk/>
          <pc:sldMk cId="3675170834" sldId="1904"/>
        </pc:sldMkLst>
      </pc:sldChg>
      <pc:sldChg chg="del">
        <pc:chgData name="Rafael J. BARROS" userId="560daf46-2681-46c5-8c64-77f2119c68f1" providerId="ADAL" clId="{B59403DA-3249-4312-99A7-F60C7AE6C38C}" dt="2021-10-16T03:47:55.061" v="1299" actId="47"/>
        <pc:sldMkLst>
          <pc:docMk/>
          <pc:sldMk cId="2451333937" sldId="1905"/>
        </pc:sldMkLst>
      </pc:sldChg>
      <pc:sldChg chg="del">
        <pc:chgData name="Rafael J. BARROS" userId="560daf46-2681-46c5-8c64-77f2119c68f1" providerId="ADAL" clId="{B59403DA-3249-4312-99A7-F60C7AE6C38C}" dt="2021-10-16T03:47:55.061" v="1299" actId="47"/>
        <pc:sldMkLst>
          <pc:docMk/>
          <pc:sldMk cId="46355512" sldId="1906"/>
        </pc:sldMkLst>
      </pc:sldChg>
      <pc:sldChg chg="del">
        <pc:chgData name="Rafael J. BARROS" userId="560daf46-2681-46c5-8c64-77f2119c68f1" providerId="ADAL" clId="{B59403DA-3249-4312-99A7-F60C7AE6C38C}" dt="2021-10-16T03:47:55.061" v="1299" actId="47"/>
        <pc:sldMkLst>
          <pc:docMk/>
          <pc:sldMk cId="3892510101" sldId="1907"/>
        </pc:sldMkLst>
      </pc:sldChg>
      <pc:sldChg chg="del">
        <pc:chgData name="Rafael J. BARROS" userId="560daf46-2681-46c5-8c64-77f2119c68f1" providerId="ADAL" clId="{B59403DA-3249-4312-99A7-F60C7AE6C38C}" dt="2021-10-16T03:47:55.061" v="1299" actId="47"/>
        <pc:sldMkLst>
          <pc:docMk/>
          <pc:sldMk cId="108909132" sldId="1908"/>
        </pc:sldMkLst>
      </pc:sldChg>
      <pc:sldChg chg="del">
        <pc:chgData name="Rafael J. BARROS" userId="560daf46-2681-46c5-8c64-77f2119c68f1" providerId="ADAL" clId="{B59403DA-3249-4312-99A7-F60C7AE6C38C}" dt="2021-10-16T03:47:55.061" v="1299" actId="47"/>
        <pc:sldMkLst>
          <pc:docMk/>
          <pc:sldMk cId="917576348" sldId="1909"/>
        </pc:sldMkLst>
      </pc:sldChg>
      <pc:sldChg chg="del">
        <pc:chgData name="Rafael J. BARROS" userId="560daf46-2681-46c5-8c64-77f2119c68f1" providerId="ADAL" clId="{B59403DA-3249-4312-99A7-F60C7AE6C38C}" dt="2021-10-16T03:47:55.061" v="1299" actId="47"/>
        <pc:sldMkLst>
          <pc:docMk/>
          <pc:sldMk cId="3126893104" sldId="1910"/>
        </pc:sldMkLst>
      </pc:sldChg>
      <pc:sldChg chg="del">
        <pc:chgData name="Rafael J. BARROS" userId="560daf46-2681-46c5-8c64-77f2119c68f1" providerId="ADAL" clId="{B59403DA-3249-4312-99A7-F60C7AE6C38C}" dt="2021-10-16T03:47:55.061" v="1299" actId="47"/>
        <pc:sldMkLst>
          <pc:docMk/>
          <pc:sldMk cId="324093671" sldId="1911"/>
        </pc:sldMkLst>
      </pc:sldChg>
      <pc:sldChg chg="del">
        <pc:chgData name="Rafael J. BARROS" userId="560daf46-2681-46c5-8c64-77f2119c68f1" providerId="ADAL" clId="{B59403DA-3249-4312-99A7-F60C7AE6C38C}" dt="2021-10-16T03:47:55.061" v="1299" actId="47"/>
        <pc:sldMkLst>
          <pc:docMk/>
          <pc:sldMk cId="1767763218" sldId="1912"/>
        </pc:sldMkLst>
      </pc:sldChg>
      <pc:sldChg chg="del">
        <pc:chgData name="Rafael J. BARROS" userId="560daf46-2681-46c5-8c64-77f2119c68f1" providerId="ADAL" clId="{B59403DA-3249-4312-99A7-F60C7AE6C38C}" dt="2021-10-16T03:47:39.955" v="1298" actId="47"/>
        <pc:sldMkLst>
          <pc:docMk/>
          <pc:sldMk cId="843721086" sldId="1913"/>
        </pc:sldMkLst>
      </pc:sldChg>
      <pc:sldChg chg="del">
        <pc:chgData name="Rafael J. BARROS" userId="560daf46-2681-46c5-8c64-77f2119c68f1" providerId="ADAL" clId="{B59403DA-3249-4312-99A7-F60C7AE6C38C}" dt="2021-10-16T03:47:39.955" v="1298" actId="47"/>
        <pc:sldMkLst>
          <pc:docMk/>
          <pc:sldMk cId="3794779187" sldId="1914"/>
        </pc:sldMkLst>
      </pc:sldChg>
      <pc:sldChg chg="del">
        <pc:chgData name="Rafael J. BARROS" userId="560daf46-2681-46c5-8c64-77f2119c68f1" providerId="ADAL" clId="{B59403DA-3249-4312-99A7-F60C7AE6C38C}" dt="2021-10-16T03:47:55.061" v="1299" actId="47"/>
        <pc:sldMkLst>
          <pc:docMk/>
          <pc:sldMk cId="637940026" sldId="1915"/>
        </pc:sldMkLst>
      </pc:sldChg>
      <pc:sldChg chg="del">
        <pc:chgData name="Rafael J. BARROS" userId="560daf46-2681-46c5-8c64-77f2119c68f1" providerId="ADAL" clId="{B59403DA-3249-4312-99A7-F60C7AE6C38C}" dt="2021-10-16T03:47:59.873" v="1300" actId="47"/>
        <pc:sldMkLst>
          <pc:docMk/>
          <pc:sldMk cId="4236892351" sldId="1916"/>
        </pc:sldMkLst>
      </pc:sldChg>
      <pc:sldChg chg="modSp">
        <pc:chgData name="Rafael J. BARROS" userId="560daf46-2681-46c5-8c64-77f2119c68f1" providerId="ADAL" clId="{B59403DA-3249-4312-99A7-F60C7AE6C38C}" dt="2021-10-16T04:01:45.025" v="1581" actId="255"/>
        <pc:sldMkLst>
          <pc:docMk/>
          <pc:sldMk cId="1184712327" sldId="1917"/>
        </pc:sldMkLst>
        <pc:spChg chg="mod">
          <ac:chgData name="Rafael J. BARROS" userId="560daf46-2681-46c5-8c64-77f2119c68f1" providerId="ADAL" clId="{B59403DA-3249-4312-99A7-F60C7AE6C38C}" dt="2021-10-16T04:01:45.025" v="1581" actId="255"/>
          <ac:spMkLst>
            <pc:docMk/>
            <pc:sldMk cId="1184712327" sldId="1917"/>
            <ac:spMk id="6" creationId="{70A89316-B1DF-40C5-96C4-FFF7158FAD98}"/>
          </ac:spMkLst>
        </pc:spChg>
      </pc:sldChg>
      <pc:sldChg chg="del">
        <pc:chgData name="Rafael J. BARROS" userId="560daf46-2681-46c5-8c64-77f2119c68f1" providerId="ADAL" clId="{B59403DA-3249-4312-99A7-F60C7AE6C38C}" dt="2021-10-16T03:47:59.873" v="1300" actId="47"/>
        <pc:sldMkLst>
          <pc:docMk/>
          <pc:sldMk cId="2174949345" sldId="1918"/>
        </pc:sldMkLst>
      </pc:sldChg>
      <pc:sldChg chg="addSp delSp modSp new del">
        <pc:chgData name="Rafael J. BARROS" userId="560daf46-2681-46c5-8c64-77f2119c68f1" providerId="ADAL" clId="{B59403DA-3249-4312-99A7-F60C7AE6C38C}" dt="2021-10-15T23:14:54.719" v="206" actId="47"/>
        <pc:sldMkLst>
          <pc:docMk/>
          <pc:sldMk cId="2105070433" sldId="1919"/>
        </pc:sldMkLst>
        <pc:spChg chg="del">
          <ac:chgData name="Rafael J. BARROS" userId="560daf46-2681-46c5-8c64-77f2119c68f1" providerId="ADAL" clId="{B59403DA-3249-4312-99A7-F60C7AE6C38C}" dt="2021-10-14T23:03:42.092" v="47"/>
          <ac:spMkLst>
            <pc:docMk/>
            <pc:sldMk cId="2105070433" sldId="1919"/>
            <ac:spMk id="2" creationId="{D0E8EFDD-87C0-4E76-AFD5-07B6DDBFCA39}"/>
          </ac:spMkLst>
        </pc:spChg>
        <pc:spChg chg="del">
          <ac:chgData name="Rafael J. BARROS" userId="560daf46-2681-46c5-8c64-77f2119c68f1" providerId="ADAL" clId="{B59403DA-3249-4312-99A7-F60C7AE6C38C}" dt="2021-10-14T23:03:42.092" v="47"/>
          <ac:spMkLst>
            <pc:docMk/>
            <pc:sldMk cId="2105070433" sldId="1919"/>
            <ac:spMk id="3" creationId="{ABF59000-F7C7-45B7-835E-FBCDC15B7626}"/>
          </ac:spMkLst>
        </pc:spChg>
        <pc:spChg chg="del">
          <ac:chgData name="Rafael J. BARROS" userId="560daf46-2681-46c5-8c64-77f2119c68f1" providerId="ADAL" clId="{B59403DA-3249-4312-99A7-F60C7AE6C38C}" dt="2021-10-14T23:03:42.092" v="47"/>
          <ac:spMkLst>
            <pc:docMk/>
            <pc:sldMk cId="2105070433" sldId="1919"/>
            <ac:spMk id="6" creationId="{5E833A3B-9240-4DF8-A624-FD37BDBE6E1C}"/>
          </ac:spMkLst>
        </pc:spChg>
        <pc:spChg chg="add mod">
          <ac:chgData name="Rafael J. BARROS" userId="560daf46-2681-46c5-8c64-77f2119c68f1" providerId="ADAL" clId="{B59403DA-3249-4312-99A7-F60C7AE6C38C}" dt="2021-10-14T23:04:09.847" v="100" actId="404"/>
          <ac:spMkLst>
            <pc:docMk/>
            <pc:sldMk cId="2105070433" sldId="1919"/>
            <ac:spMk id="7" creationId="{DB5594CF-5B85-426B-8E19-7F47D5A937AD}"/>
          </ac:spMkLst>
        </pc:spChg>
      </pc:sldChg>
      <pc:sldChg chg="addSp modSp new modAnim">
        <pc:chgData name="Rafael J. BARROS" userId="560daf46-2681-46c5-8c64-77f2119c68f1" providerId="ADAL" clId="{B59403DA-3249-4312-99A7-F60C7AE6C38C}" dt="2021-10-16T01:07:28.163" v="566"/>
        <pc:sldMkLst>
          <pc:docMk/>
          <pc:sldMk cId="2311466562" sldId="1920"/>
        </pc:sldMkLst>
        <pc:spChg chg="mod">
          <ac:chgData name="Rafael J. BARROS" userId="560daf46-2681-46c5-8c64-77f2119c68f1" providerId="ADAL" clId="{B59403DA-3249-4312-99A7-F60C7AE6C38C}" dt="2021-10-15T23:09:51.191" v="143" actId="404"/>
          <ac:spMkLst>
            <pc:docMk/>
            <pc:sldMk cId="2311466562" sldId="1920"/>
            <ac:spMk id="2" creationId="{E6576E24-8970-4A42-B014-F1F60DB1D1FA}"/>
          </ac:spMkLst>
        </pc:spChg>
        <pc:spChg chg="add mod">
          <ac:chgData name="Rafael J. BARROS" userId="560daf46-2681-46c5-8c64-77f2119c68f1" providerId="ADAL" clId="{B59403DA-3249-4312-99A7-F60C7AE6C38C}" dt="2021-10-15T23:10:07.402" v="146" actId="2711"/>
          <ac:spMkLst>
            <pc:docMk/>
            <pc:sldMk cId="2311466562" sldId="1920"/>
            <ac:spMk id="6" creationId="{5E231A6D-84E0-4E29-902E-6A21BC032B2F}"/>
          </ac:spMkLst>
        </pc:spChg>
        <pc:spChg chg="add mod">
          <ac:chgData name="Rafael J. BARROS" userId="560daf46-2681-46c5-8c64-77f2119c68f1" providerId="ADAL" clId="{B59403DA-3249-4312-99A7-F60C7AE6C38C}" dt="2021-10-15T23:10:07.402" v="146" actId="2711"/>
          <ac:spMkLst>
            <pc:docMk/>
            <pc:sldMk cId="2311466562" sldId="1920"/>
            <ac:spMk id="7" creationId="{8E1F9220-04EA-49A5-A8B4-457F9865B267}"/>
          </ac:spMkLst>
        </pc:spChg>
        <pc:graphicFrameChg chg="add mod">
          <ac:chgData name="Rafael J. BARROS" userId="560daf46-2681-46c5-8c64-77f2119c68f1" providerId="ADAL" clId="{B59403DA-3249-4312-99A7-F60C7AE6C38C}" dt="2021-10-15T23:16:22.333" v="214" actId="403"/>
          <ac:graphicFrameMkLst>
            <pc:docMk/>
            <pc:sldMk cId="2311466562" sldId="1920"/>
            <ac:graphicFrameMk id="5" creationId="{4D016F4C-C63E-4E23-9E10-6783896546A2}"/>
          </ac:graphicFrameMkLst>
        </pc:graphicFrameChg>
      </pc:sldChg>
      <pc:sldChg chg="addSp modSp new">
        <pc:chgData name="Rafael J. BARROS" userId="560daf46-2681-46c5-8c64-77f2119c68f1" providerId="ADAL" clId="{B59403DA-3249-4312-99A7-F60C7AE6C38C}" dt="2021-10-15T23:18:00.158" v="242"/>
        <pc:sldMkLst>
          <pc:docMk/>
          <pc:sldMk cId="186467016" sldId="1921"/>
        </pc:sldMkLst>
        <pc:spChg chg="mod">
          <ac:chgData name="Rafael J. BARROS" userId="560daf46-2681-46c5-8c64-77f2119c68f1" providerId="ADAL" clId="{B59403DA-3249-4312-99A7-F60C7AE6C38C}" dt="2021-10-15T23:16:34.076" v="225" actId="20577"/>
          <ac:spMkLst>
            <pc:docMk/>
            <pc:sldMk cId="186467016" sldId="1921"/>
            <ac:spMk id="2" creationId="{C3A1A436-7C90-45E3-82AF-881EC70B7EBB}"/>
          </ac:spMkLst>
        </pc:spChg>
        <pc:spChg chg="add mod">
          <ac:chgData name="Rafael J. BARROS" userId="560daf46-2681-46c5-8c64-77f2119c68f1" providerId="ADAL" clId="{B59403DA-3249-4312-99A7-F60C7AE6C38C}" dt="2021-10-15T23:17:07.333" v="234" actId="14100"/>
          <ac:spMkLst>
            <pc:docMk/>
            <pc:sldMk cId="186467016" sldId="1921"/>
            <ac:spMk id="5" creationId="{4338E41F-369B-43E3-8AF8-2A6B895BF7F1}"/>
          </ac:spMkLst>
        </pc:spChg>
        <pc:graphicFrameChg chg="add mod">
          <ac:chgData name="Rafael J. BARROS" userId="560daf46-2681-46c5-8c64-77f2119c68f1" providerId="ADAL" clId="{B59403DA-3249-4312-99A7-F60C7AE6C38C}" dt="2021-10-15T23:18:00.158" v="242"/>
          <ac:graphicFrameMkLst>
            <pc:docMk/>
            <pc:sldMk cId="186467016" sldId="1921"/>
            <ac:graphicFrameMk id="6" creationId="{476CAEBB-680C-45B8-88CD-8DD380EC0B95}"/>
          </ac:graphicFrameMkLst>
        </pc:graphicFrameChg>
      </pc:sldChg>
      <pc:sldChg chg="addSp delSp modSp new">
        <pc:chgData name="Rafael J. BARROS" userId="560daf46-2681-46c5-8c64-77f2119c68f1" providerId="ADAL" clId="{B59403DA-3249-4312-99A7-F60C7AE6C38C}" dt="2021-10-15T23:18:48.930" v="281" actId="20577"/>
        <pc:sldMkLst>
          <pc:docMk/>
          <pc:sldMk cId="1871946638" sldId="1922"/>
        </pc:sldMkLst>
        <pc:spChg chg="del">
          <ac:chgData name="Rafael J. BARROS" userId="560daf46-2681-46c5-8c64-77f2119c68f1" providerId="ADAL" clId="{B59403DA-3249-4312-99A7-F60C7AE6C38C}" dt="2021-10-15T23:18:25.744" v="244"/>
          <ac:spMkLst>
            <pc:docMk/>
            <pc:sldMk cId="1871946638" sldId="1922"/>
            <ac:spMk id="2" creationId="{5832AA9D-48A4-4DF3-94AD-13538F267F6D}"/>
          </ac:spMkLst>
        </pc:spChg>
        <pc:spChg chg="add mod">
          <ac:chgData name="Rafael J. BARROS" userId="560daf46-2681-46c5-8c64-77f2119c68f1" providerId="ADAL" clId="{B59403DA-3249-4312-99A7-F60C7AE6C38C}" dt="2021-10-15T23:18:40.279" v="278" actId="20577"/>
          <ac:spMkLst>
            <pc:docMk/>
            <pc:sldMk cId="1871946638" sldId="1922"/>
            <ac:spMk id="5" creationId="{DFB13CB1-1E36-4255-A864-BD365A76A8F3}"/>
          </ac:spMkLst>
        </pc:spChg>
        <pc:spChg chg="add mod">
          <ac:chgData name="Rafael J. BARROS" userId="560daf46-2681-46c5-8c64-77f2119c68f1" providerId="ADAL" clId="{B59403DA-3249-4312-99A7-F60C7AE6C38C}" dt="2021-10-15T23:18:48.930" v="281" actId="20577"/>
          <ac:spMkLst>
            <pc:docMk/>
            <pc:sldMk cId="1871946638" sldId="1922"/>
            <ac:spMk id="6" creationId="{38EB5EBF-05E5-4145-9E85-7CE7A0494D8C}"/>
          </ac:spMkLst>
        </pc:spChg>
        <pc:spChg chg="add mod">
          <ac:chgData name="Rafael J. BARROS" userId="560daf46-2681-46c5-8c64-77f2119c68f1" providerId="ADAL" clId="{B59403DA-3249-4312-99A7-F60C7AE6C38C}" dt="2021-10-15T23:18:31.884" v="255" actId="20577"/>
          <ac:spMkLst>
            <pc:docMk/>
            <pc:sldMk cId="1871946638" sldId="1922"/>
            <ac:spMk id="7" creationId="{E9A25E3D-8612-47CC-9761-940DECDC1D1E}"/>
          </ac:spMkLst>
        </pc:spChg>
      </pc:sldChg>
      <pc:sldChg chg="addSp delSp modSp new">
        <pc:chgData name="Rafael J. BARROS" userId="560daf46-2681-46c5-8c64-77f2119c68f1" providerId="ADAL" clId="{B59403DA-3249-4312-99A7-F60C7AE6C38C}" dt="2021-10-15T23:20:40.660" v="358" actId="1076"/>
        <pc:sldMkLst>
          <pc:docMk/>
          <pc:sldMk cId="1116757446" sldId="1923"/>
        </pc:sldMkLst>
        <pc:spChg chg="del">
          <ac:chgData name="Rafael J. BARROS" userId="560daf46-2681-46c5-8c64-77f2119c68f1" providerId="ADAL" clId="{B59403DA-3249-4312-99A7-F60C7AE6C38C}" dt="2021-10-15T23:19:07.101" v="283"/>
          <ac:spMkLst>
            <pc:docMk/>
            <pc:sldMk cId="1116757446" sldId="1923"/>
            <ac:spMk id="2" creationId="{BC0361E0-2CEB-4FEC-B7CA-0B2FB9201527}"/>
          </ac:spMkLst>
        </pc:spChg>
        <pc:spChg chg="del">
          <ac:chgData name="Rafael J. BARROS" userId="560daf46-2681-46c5-8c64-77f2119c68f1" providerId="ADAL" clId="{B59403DA-3249-4312-99A7-F60C7AE6C38C}" dt="2021-10-15T23:19:07.101" v="283"/>
          <ac:spMkLst>
            <pc:docMk/>
            <pc:sldMk cId="1116757446" sldId="1923"/>
            <ac:spMk id="3" creationId="{24A7E8F1-55AB-4208-A350-2DD0B31B6AE5}"/>
          </ac:spMkLst>
        </pc:spChg>
        <pc:spChg chg="del">
          <ac:chgData name="Rafael J. BARROS" userId="560daf46-2681-46c5-8c64-77f2119c68f1" providerId="ADAL" clId="{B59403DA-3249-4312-99A7-F60C7AE6C38C}" dt="2021-10-15T23:19:07.101" v="283"/>
          <ac:spMkLst>
            <pc:docMk/>
            <pc:sldMk cId="1116757446" sldId="1923"/>
            <ac:spMk id="6" creationId="{9395F232-182C-4A08-9C8A-9D46DD6ED2EA}"/>
          </ac:spMkLst>
        </pc:spChg>
        <pc:spChg chg="add mod">
          <ac:chgData name="Rafael J. BARROS" userId="560daf46-2681-46c5-8c64-77f2119c68f1" providerId="ADAL" clId="{B59403DA-3249-4312-99A7-F60C7AE6C38C}" dt="2021-10-15T23:19:31.606" v="343" actId="20577"/>
          <ac:spMkLst>
            <pc:docMk/>
            <pc:sldMk cId="1116757446" sldId="1923"/>
            <ac:spMk id="7" creationId="{141E5073-72A8-4FCA-97C4-4EEBE8771DB4}"/>
          </ac:spMkLst>
        </pc:spChg>
        <pc:spChg chg="add mod">
          <ac:chgData name="Rafael J. BARROS" userId="560daf46-2681-46c5-8c64-77f2119c68f1" providerId="ADAL" clId="{B59403DA-3249-4312-99A7-F60C7AE6C38C}" dt="2021-10-15T23:20:00.713" v="348" actId="20577"/>
          <ac:spMkLst>
            <pc:docMk/>
            <pc:sldMk cId="1116757446" sldId="1923"/>
            <ac:spMk id="8" creationId="{621E42DF-4280-49AC-9BCB-7C0A4D1FB8FA}"/>
          </ac:spMkLst>
        </pc:spChg>
        <pc:spChg chg="add mod">
          <ac:chgData name="Rafael J. BARROS" userId="560daf46-2681-46c5-8c64-77f2119c68f1" providerId="ADAL" clId="{B59403DA-3249-4312-99A7-F60C7AE6C38C}" dt="2021-10-15T23:19:19.954" v="307" actId="20577"/>
          <ac:spMkLst>
            <pc:docMk/>
            <pc:sldMk cId="1116757446" sldId="1923"/>
            <ac:spMk id="9" creationId="{FC97332B-F752-4560-BDE7-7A09EE64F077}"/>
          </ac:spMkLst>
        </pc:spChg>
        <pc:graphicFrameChg chg="add mod">
          <ac:chgData name="Rafael J. BARROS" userId="560daf46-2681-46c5-8c64-77f2119c68f1" providerId="ADAL" clId="{B59403DA-3249-4312-99A7-F60C7AE6C38C}" dt="2021-10-15T23:20:40.660" v="358" actId="1076"/>
          <ac:graphicFrameMkLst>
            <pc:docMk/>
            <pc:sldMk cId="1116757446" sldId="1923"/>
            <ac:graphicFrameMk id="10" creationId="{A8ABBC00-E1A1-43D7-B5E3-F1367A1605E9}"/>
          </ac:graphicFrameMkLst>
        </pc:graphicFrameChg>
      </pc:sldChg>
      <pc:sldChg chg="addSp delSp modSp new modAnim">
        <pc:chgData name="Rafael J. BARROS" userId="560daf46-2681-46c5-8c64-77f2119c68f1" providerId="ADAL" clId="{B59403DA-3249-4312-99A7-F60C7AE6C38C}" dt="2021-10-15T23:24:20.900" v="427" actId="404"/>
        <pc:sldMkLst>
          <pc:docMk/>
          <pc:sldMk cId="676750504" sldId="1924"/>
        </pc:sldMkLst>
        <pc:spChg chg="del">
          <ac:chgData name="Rafael J. BARROS" userId="560daf46-2681-46c5-8c64-77f2119c68f1" providerId="ADAL" clId="{B59403DA-3249-4312-99A7-F60C7AE6C38C}" dt="2021-10-15T23:21:01.112" v="360"/>
          <ac:spMkLst>
            <pc:docMk/>
            <pc:sldMk cId="676750504" sldId="1924"/>
            <ac:spMk id="2" creationId="{267A6F99-51A7-4D83-BCD9-67F14924BADE}"/>
          </ac:spMkLst>
        </pc:spChg>
        <pc:spChg chg="del">
          <ac:chgData name="Rafael J. BARROS" userId="560daf46-2681-46c5-8c64-77f2119c68f1" providerId="ADAL" clId="{B59403DA-3249-4312-99A7-F60C7AE6C38C}" dt="2021-10-15T23:21:01.112" v="360"/>
          <ac:spMkLst>
            <pc:docMk/>
            <pc:sldMk cId="676750504" sldId="1924"/>
            <ac:spMk id="3" creationId="{37D750C2-BF2B-4D1B-875B-62092C05227E}"/>
          </ac:spMkLst>
        </pc:spChg>
        <pc:spChg chg="del">
          <ac:chgData name="Rafael J. BARROS" userId="560daf46-2681-46c5-8c64-77f2119c68f1" providerId="ADAL" clId="{B59403DA-3249-4312-99A7-F60C7AE6C38C}" dt="2021-10-15T23:21:01.112" v="360"/>
          <ac:spMkLst>
            <pc:docMk/>
            <pc:sldMk cId="676750504" sldId="1924"/>
            <ac:spMk id="6" creationId="{570D5800-4538-4462-968D-8D126D0A314C}"/>
          </ac:spMkLst>
        </pc:spChg>
        <pc:spChg chg="add mod">
          <ac:chgData name="Rafael J. BARROS" userId="560daf46-2681-46c5-8c64-77f2119c68f1" providerId="ADAL" clId="{B59403DA-3249-4312-99A7-F60C7AE6C38C}" dt="2021-10-15T23:21:08.226" v="384" actId="20577"/>
          <ac:spMkLst>
            <pc:docMk/>
            <pc:sldMk cId="676750504" sldId="1924"/>
            <ac:spMk id="7" creationId="{652584CB-9F20-4003-926E-08DA66681491}"/>
          </ac:spMkLst>
        </pc:spChg>
        <pc:spChg chg="add mod">
          <ac:chgData name="Rafael J. BARROS" userId="560daf46-2681-46c5-8c64-77f2119c68f1" providerId="ADAL" clId="{B59403DA-3249-4312-99A7-F60C7AE6C38C}" dt="2021-10-15T23:23:25.216" v="414" actId="1076"/>
          <ac:spMkLst>
            <pc:docMk/>
            <pc:sldMk cId="676750504" sldId="1924"/>
            <ac:spMk id="10" creationId="{E2CEDAE5-556D-406A-A8A3-E9ACC6A32CBC}"/>
          </ac:spMkLst>
        </pc:spChg>
        <pc:spChg chg="add mod">
          <ac:chgData name="Rafael J. BARROS" userId="560daf46-2681-46c5-8c64-77f2119c68f1" providerId="ADAL" clId="{B59403DA-3249-4312-99A7-F60C7AE6C38C}" dt="2021-10-15T23:23:40.857" v="419" actId="14100"/>
          <ac:spMkLst>
            <pc:docMk/>
            <pc:sldMk cId="676750504" sldId="1924"/>
            <ac:spMk id="11" creationId="{77506BF4-3007-47ED-89D4-46B69C3BFF60}"/>
          </ac:spMkLst>
        </pc:spChg>
        <pc:spChg chg="add mod">
          <ac:chgData name="Rafael J. BARROS" userId="560daf46-2681-46c5-8c64-77f2119c68f1" providerId="ADAL" clId="{B59403DA-3249-4312-99A7-F60C7AE6C38C}" dt="2021-10-15T23:22:53.987" v="409" actId="1076"/>
          <ac:spMkLst>
            <pc:docMk/>
            <pc:sldMk cId="676750504" sldId="1924"/>
            <ac:spMk id="12" creationId="{36645BA5-6064-44B6-BC50-0543D114B5D8}"/>
          </ac:spMkLst>
        </pc:spChg>
        <pc:spChg chg="add mod">
          <ac:chgData name="Rafael J. BARROS" userId="560daf46-2681-46c5-8c64-77f2119c68f1" providerId="ADAL" clId="{B59403DA-3249-4312-99A7-F60C7AE6C38C}" dt="2021-10-15T23:24:20.900" v="427" actId="404"/>
          <ac:spMkLst>
            <pc:docMk/>
            <pc:sldMk cId="676750504" sldId="1924"/>
            <ac:spMk id="14" creationId="{9A62A215-564B-48FD-8A15-457A775A21FE}"/>
          </ac:spMkLst>
        </pc:spChg>
        <pc:graphicFrameChg chg="add mod">
          <ac:chgData name="Rafael J. BARROS" userId="560daf46-2681-46c5-8c64-77f2119c68f1" providerId="ADAL" clId="{B59403DA-3249-4312-99A7-F60C7AE6C38C}" dt="2021-10-15T23:21:41.383" v="392" actId="1076"/>
          <ac:graphicFrameMkLst>
            <pc:docMk/>
            <pc:sldMk cId="676750504" sldId="1924"/>
            <ac:graphicFrameMk id="9" creationId="{9DBD4E84-B679-4085-B96C-8B1DC83172A2}"/>
          </ac:graphicFrameMkLst>
        </pc:graphicFrameChg>
        <pc:picChg chg="add mod">
          <ac:chgData name="Rafael J. BARROS" userId="560daf46-2681-46c5-8c64-77f2119c68f1" providerId="ADAL" clId="{B59403DA-3249-4312-99A7-F60C7AE6C38C}" dt="2021-10-15T23:23:10.012" v="412" actId="14100"/>
          <ac:picMkLst>
            <pc:docMk/>
            <pc:sldMk cId="676750504" sldId="1924"/>
            <ac:picMk id="8" creationId="{66240363-C767-4576-A6E6-5EB027F519CD}"/>
          </ac:picMkLst>
        </pc:picChg>
        <pc:picChg chg="add mod">
          <ac:chgData name="Rafael J. BARROS" userId="560daf46-2681-46c5-8c64-77f2119c68f1" providerId="ADAL" clId="{B59403DA-3249-4312-99A7-F60C7AE6C38C}" dt="2021-10-15T23:21:58.167" v="395" actId="1076"/>
          <ac:picMkLst>
            <pc:docMk/>
            <pc:sldMk cId="676750504" sldId="1924"/>
            <ac:picMk id="13" creationId="{95C1187A-601E-4A79-A40F-78A15E07CE1D}"/>
          </ac:picMkLst>
        </pc:picChg>
      </pc:sldChg>
      <pc:sldChg chg="addSp modSp new modAnim">
        <pc:chgData name="Rafael J. BARROS" userId="560daf46-2681-46c5-8c64-77f2119c68f1" providerId="ADAL" clId="{B59403DA-3249-4312-99A7-F60C7AE6C38C}" dt="2021-10-15T23:37:21.576" v="470" actId="1076"/>
        <pc:sldMkLst>
          <pc:docMk/>
          <pc:sldMk cId="434080955" sldId="1925"/>
        </pc:sldMkLst>
        <pc:spChg chg="mod">
          <ac:chgData name="Rafael J. BARROS" userId="560daf46-2681-46c5-8c64-77f2119c68f1" providerId="ADAL" clId="{B59403DA-3249-4312-99A7-F60C7AE6C38C}" dt="2021-10-15T23:28:03.117" v="429"/>
          <ac:spMkLst>
            <pc:docMk/>
            <pc:sldMk cId="434080955" sldId="1925"/>
            <ac:spMk id="2" creationId="{AA83447C-4D3D-4D59-ABDD-73F7B6DADB17}"/>
          </ac:spMkLst>
        </pc:spChg>
        <pc:spChg chg="add mod">
          <ac:chgData name="Rafael J. BARROS" userId="560daf46-2681-46c5-8c64-77f2119c68f1" providerId="ADAL" clId="{B59403DA-3249-4312-99A7-F60C7AE6C38C}" dt="2021-10-15T23:29:14.633" v="448" actId="403"/>
          <ac:spMkLst>
            <pc:docMk/>
            <pc:sldMk cId="434080955" sldId="1925"/>
            <ac:spMk id="6" creationId="{2285D525-9817-413B-A469-47B53F46883C}"/>
          </ac:spMkLst>
        </pc:spChg>
        <pc:spChg chg="add mod">
          <ac:chgData name="Rafael J. BARROS" userId="560daf46-2681-46c5-8c64-77f2119c68f1" providerId="ADAL" clId="{B59403DA-3249-4312-99A7-F60C7AE6C38C}" dt="2021-10-15T23:37:14.584" v="468" actId="14100"/>
          <ac:spMkLst>
            <pc:docMk/>
            <pc:sldMk cId="434080955" sldId="1925"/>
            <ac:spMk id="7" creationId="{31FDCCCE-5AA6-4590-8432-FF3BE2C609B2}"/>
          </ac:spMkLst>
        </pc:spChg>
        <pc:spChg chg="add mod">
          <ac:chgData name="Rafael J. BARROS" userId="560daf46-2681-46c5-8c64-77f2119c68f1" providerId="ADAL" clId="{B59403DA-3249-4312-99A7-F60C7AE6C38C}" dt="2021-10-15T23:37:21.576" v="470" actId="1076"/>
          <ac:spMkLst>
            <pc:docMk/>
            <pc:sldMk cId="434080955" sldId="1925"/>
            <ac:spMk id="8" creationId="{CFDBEBE0-E1C8-4F66-A7DE-D4D35C5EDB34}"/>
          </ac:spMkLst>
        </pc:spChg>
        <pc:spChg chg="add mod">
          <ac:chgData name="Rafael J. BARROS" userId="560daf46-2681-46c5-8c64-77f2119c68f1" providerId="ADAL" clId="{B59403DA-3249-4312-99A7-F60C7AE6C38C}" dt="2021-10-15T23:30:00.603" v="463" actId="108"/>
          <ac:spMkLst>
            <pc:docMk/>
            <pc:sldMk cId="434080955" sldId="1925"/>
            <ac:spMk id="9" creationId="{6D3C6ED0-A1AD-4CD1-92DB-29CF74BCB118}"/>
          </ac:spMkLst>
        </pc:spChg>
        <pc:spChg chg="add mod">
          <ac:chgData name="Rafael J. BARROS" userId="560daf46-2681-46c5-8c64-77f2119c68f1" providerId="ADAL" clId="{B59403DA-3249-4312-99A7-F60C7AE6C38C}" dt="2021-10-15T23:29:37.283" v="455" actId="403"/>
          <ac:spMkLst>
            <pc:docMk/>
            <pc:sldMk cId="434080955" sldId="1925"/>
            <ac:spMk id="10" creationId="{F0CE11C2-BDF9-4AA8-A793-E10ED2971F98}"/>
          </ac:spMkLst>
        </pc:spChg>
        <pc:picChg chg="add mod">
          <ac:chgData name="Rafael J. BARROS" userId="560daf46-2681-46c5-8c64-77f2119c68f1" providerId="ADAL" clId="{B59403DA-3249-4312-99A7-F60C7AE6C38C}" dt="2021-10-15T23:28:43.951" v="437" actId="14100"/>
          <ac:picMkLst>
            <pc:docMk/>
            <pc:sldMk cId="434080955" sldId="1925"/>
            <ac:picMk id="5" creationId="{70E4AA94-4183-4E62-9803-94E517EB86CA}"/>
          </ac:picMkLst>
        </pc:picChg>
      </pc:sldChg>
      <pc:sldChg chg="addSp delSp modSp new modAnim">
        <pc:chgData name="Rafael J. BARROS" userId="560daf46-2681-46c5-8c64-77f2119c68f1" providerId="ADAL" clId="{B59403DA-3249-4312-99A7-F60C7AE6C38C}" dt="2021-10-16T01:04:25.834" v="504" actId="1076"/>
        <pc:sldMkLst>
          <pc:docMk/>
          <pc:sldMk cId="177397872" sldId="1926"/>
        </pc:sldMkLst>
        <pc:spChg chg="mod">
          <ac:chgData name="Rafael J. BARROS" userId="560daf46-2681-46c5-8c64-77f2119c68f1" providerId="ADAL" clId="{B59403DA-3249-4312-99A7-F60C7AE6C38C}" dt="2021-10-16T01:03:18.111" v="488" actId="20577"/>
          <ac:spMkLst>
            <pc:docMk/>
            <pc:sldMk cId="177397872" sldId="1926"/>
            <ac:spMk id="2" creationId="{82F76A5D-CF72-437F-ACAB-97E0B5F55C06}"/>
          </ac:spMkLst>
        </pc:spChg>
        <pc:spChg chg="add mod">
          <ac:chgData name="Rafael J. BARROS" userId="560daf46-2681-46c5-8c64-77f2119c68f1" providerId="ADAL" clId="{B59403DA-3249-4312-99A7-F60C7AE6C38C}" dt="2021-10-16T01:04:25.834" v="504" actId="1076"/>
          <ac:spMkLst>
            <pc:docMk/>
            <pc:sldMk cId="177397872" sldId="1926"/>
            <ac:spMk id="7" creationId="{2EE6635E-F1BC-4525-A52F-1E551256101A}"/>
          </ac:spMkLst>
        </pc:spChg>
        <pc:spChg chg="add mod">
          <ac:chgData name="Rafael J. BARROS" userId="560daf46-2681-46c5-8c64-77f2119c68f1" providerId="ADAL" clId="{B59403DA-3249-4312-99A7-F60C7AE6C38C}" dt="2021-10-16T01:04:12.720" v="502" actId="14100"/>
          <ac:spMkLst>
            <pc:docMk/>
            <pc:sldMk cId="177397872" sldId="1926"/>
            <ac:spMk id="8" creationId="{EE3A7EA7-C90A-4656-A57F-6BB0D063E3B0}"/>
          </ac:spMkLst>
        </pc:spChg>
        <pc:spChg chg="add mod">
          <ac:chgData name="Rafael J. BARROS" userId="560daf46-2681-46c5-8c64-77f2119c68f1" providerId="ADAL" clId="{B59403DA-3249-4312-99A7-F60C7AE6C38C}" dt="2021-10-16T01:04:19.992" v="503" actId="1076"/>
          <ac:spMkLst>
            <pc:docMk/>
            <pc:sldMk cId="177397872" sldId="1926"/>
            <ac:spMk id="9" creationId="{5B4F5B76-14DA-4B8C-99BE-75B72D242157}"/>
          </ac:spMkLst>
        </pc:spChg>
        <pc:picChg chg="add mod">
          <ac:chgData name="Rafael J. BARROS" userId="560daf46-2681-46c5-8c64-77f2119c68f1" providerId="ADAL" clId="{B59403DA-3249-4312-99A7-F60C7AE6C38C}" dt="2021-10-16T01:03:36.706" v="495" actId="1076"/>
          <ac:picMkLst>
            <pc:docMk/>
            <pc:sldMk cId="177397872" sldId="1926"/>
            <ac:picMk id="5" creationId="{9F022700-DB48-4191-8456-534EB76251CA}"/>
          </ac:picMkLst>
        </pc:picChg>
        <pc:picChg chg="add del">
          <ac:chgData name="Rafael J. BARROS" userId="560daf46-2681-46c5-8c64-77f2119c68f1" providerId="ADAL" clId="{B59403DA-3249-4312-99A7-F60C7AE6C38C}" dt="2021-10-16T01:03:43.909" v="497"/>
          <ac:picMkLst>
            <pc:docMk/>
            <pc:sldMk cId="177397872" sldId="1926"/>
            <ac:picMk id="6" creationId="{B5D2F96B-5308-44D4-8884-E30B2DDCFE14}"/>
          </ac:picMkLst>
        </pc:picChg>
      </pc:sldChg>
      <pc:sldChg chg="addSp modSp new mod modClrScheme chgLayout">
        <pc:chgData name="Rafael J. BARROS" userId="560daf46-2681-46c5-8c64-77f2119c68f1" providerId="ADAL" clId="{B59403DA-3249-4312-99A7-F60C7AE6C38C}" dt="2021-10-16T01:06:40.116" v="565" actId="26606"/>
        <pc:sldMkLst>
          <pc:docMk/>
          <pc:sldMk cId="469928546" sldId="1927"/>
        </pc:sldMkLst>
        <pc:spChg chg="mod">
          <ac:chgData name="Rafael J. BARROS" userId="560daf46-2681-46c5-8c64-77f2119c68f1" providerId="ADAL" clId="{B59403DA-3249-4312-99A7-F60C7AE6C38C}" dt="2021-10-16T01:06:40.116" v="565" actId="26606"/>
          <ac:spMkLst>
            <pc:docMk/>
            <pc:sldMk cId="469928546" sldId="1927"/>
            <ac:spMk id="2" creationId="{7B4E57D5-54FF-440C-A96D-D3AD0C85991F}"/>
          </ac:spMkLst>
        </pc:spChg>
        <pc:spChg chg="mod">
          <ac:chgData name="Rafael J. BARROS" userId="560daf46-2681-46c5-8c64-77f2119c68f1" providerId="ADAL" clId="{B59403DA-3249-4312-99A7-F60C7AE6C38C}" dt="2021-10-16T01:06:40.116" v="565" actId="26606"/>
          <ac:spMkLst>
            <pc:docMk/>
            <pc:sldMk cId="469928546" sldId="1927"/>
            <ac:spMk id="3" creationId="{4D772F6A-B7DF-4FC5-B164-5EAEFE5C4568}"/>
          </ac:spMkLst>
        </pc:spChg>
        <pc:spChg chg="mod">
          <ac:chgData name="Rafael J. BARROS" userId="560daf46-2681-46c5-8c64-77f2119c68f1" providerId="ADAL" clId="{B59403DA-3249-4312-99A7-F60C7AE6C38C}" dt="2021-10-16T01:06:40.116" v="565" actId="26606"/>
          <ac:spMkLst>
            <pc:docMk/>
            <pc:sldMk cId="469928546" sldId="1927"/>
            <ac:spMk id="4" creationId="{497F803C-6DB4-4670-A02E-860BDC4CB8E5}"/>
          </ac:spMkLst>
        </pc:spChg>
        <pc:spChg chg="add mod">
          <ac:chgData name="Rafael J. BARROS" userId="560daf46-2681-46c5-8c64-77f2119c68f1" providerId="ADAL" clId="{B59403DA-3249-4312-99A7-F60C7AE6C38C}" dt="2021-10-16T01:06:40.116" v="565" actId="26606"/>
          <ac:spMkLst>
            <pc:docMk/>
            <pc:sldMk cId="469928546" sldId="1927"/>
            <ac:spMk id="5" creationId="{DFF5E792-697E-4EFE-946D-4C596F3DFFD9}"/>
          </ac:spMkLst>
        </pc:spChg>
        <pc:spChg chg="add mod">
          <ac:chgData name="Rafael J. BARROS" userId="560daf46-2681-46c5-8c64-77f2119c68f1" providerId="ADAL" clId="{B59403DA-3249-4312-99A7-F60C7AE6C38C}" dt="2021-10-16T01:06:40.116" v="565" actId="26606"/>
          <ac:spMkLst>
            <pc:docMk/>
            <pc:sldMk cId="469928546" sldId="1927"/>
            <ac:spMk id="6" creationId="{23B8C011-C750-4B5B-8309-AF4FAB80BDBA}"/>
          </ac:spMkLst>
        </pc:spChg>
        <pc:graphicFrameChg chg="add mod modGraphic">
          <ac:chgData name="Rafael J. BARROS" userId="560daf46-2681-46c5-8c64-77f2119c68f1" providerId="ADAL" clId="{B59403DA-3249-4312-99A7-F60C7AE6C38C}" dt="2021-10-16T01:06:40.116" v="565" actId="26606"/>
          <ac:graphicFrameMkLst>
            <pc:docMk/>
            <pc:sldMk cId="469928546" sldId="1927"/>
            <ac:graphicFrameMk id="7" creationId="{16A2DC14-649B-4374-8240-12D32CA7A41F}"/>
          </ac:graphicFrameMkLst>
        </pc:graphicFrameChg>
      </pc:sldChg>
      <pc:sldChg chg="modSp add">
        <pc:chgData name="Rafael J. BARROS" userId="560daf46-2681-46c5-8c64-77f2119c68f1" providerId="ADAL" clId="{B59403DA-3249-4312-99A7-F60C7AE6C38C}" dt="2021-10-16T01:07:45.530" v="571" actId="403"/>
        <pc:sldMkLst>
          <pc:docMk/>
          <pc:sldMk cId="1345432952" sldId="1928"/>
        </pc:sldMkLst>
        <pc:spChg chg="mod">
          <ac:chgData name="Rafael J. BARROS" userId="560daf46-2681-46c5-8c64-77f2119c68f1" providerId="ADAL" clId="{B59403DA-3249-4312-99A7-F60C7AE6C38C}" dt="2021-10-16T01:07:45.530" v="571" actId="403"/>
          <ac:spMkLst>
            <pc:docMk/>
            <pc:sldMk cId="1345432952" sldId="1928"/>
            <ac:spMk id="2" creationId="{E6576E24-8970-4A42-B014-F1F60DB1D1FA}"/>
          </ac:spMkLst>
        </pc:spChg>
      </pc:sldChg>
      <pc:sldChg chg="addSp delSp modSp new">
        <pc:chgData name="Rafael J. BARROS" userId="560daf46-2681-46c5-8c64-77f2119c68f1" providerId="ADAL" clId="{B59403DA-3249-4312-99A7-F60C7AE6C38C}" dt="2021-10-16T01:09:46.818" v="639" actId="13822"/>
        <pc:sldMkLst>
          <pc:docMk/>
          <pc:sldMk cId="4131117589" sldId="1929"/>
        </pc:sldMkLst>
        <pc:spChg chg="del">
          <ac:chgData name="Rafael J. BARROS" userId="560daf46-2681-46c5-8c64-77f2119c68f1" providerId="ADAL" clId="{B59403DA-3249-4312-99A7-F60C7AE6C38C}" dt="2021-10-16T01:08:02.447" v="573"/>
          <ac:spMkLst>
            <pc:docMk/>
            <pc:sldMk cId="4131117589" sldId="1929"/>
            <ac:spMk id="2" creationId="{44A3E95F-9B8C-49FC-B0B2-AE0F654993BE}"/>
          </ac:spMkLst>
        </pc:spChg>
        <pc:spChg chg="add mod">
          <ac:chgData name="Rafael J. BARROS" userId="560daf46-2681-46c5-8c64-77f2119c68f1" providerId="ADAL" clId="{B59403DA-3249-4312-99A7-F60C7AE6C38C}" dt="2021-10-16T01:09:10.509" v="636" actId="20577"/>
          <ac:spMkLst>
            <pc:docMk/>
            <pc:sldMk cId="4131117589" sldId="1929"/>
            <ac:spMk id="5" creationId="{A5414DCB-33C5-4D3F-9518-5C736C42EC08}"/>
          </ac:spMkLst>
        </pc:spChg>
        <pc:spChg chg="add mod">
          <ac:chgData name="Rafael J. BARROS" userId="560daf46-2681-46c5-8c64-77f2119c68f1" providerId="ADAL" clId="{B59403DA-3249-4312-99A7-F60C7AE6C38C}" dt="2021-10-16T01:09:04.173" v="630" actId="20577"/>
          <ac:spMkLst>
            <pc:docMk/>
            <pc:sldMk cId="4131117589" sldId="1929"/>
            <ac:spMk id="6" creationId="{A83B5A4B-01CC-4A47-AC0C-9E15C807021C}"/>
          </ac:spMkLst>
        </pc:spChg>
        <pc:spChg chg="add mod">
          <ac:chgData name="Rafael J. BARROS" userId="560daf46-2681-46c5-8c64-77f2119c68f1" providerId="ADAL" clId="{B59403DA-3249-4312-99A7-F60C7AE6C38C}" dt="2021-10-16T01:08:20.487" v="603" actId="20577"/>
          <ac:spMkLst>
            <pc:docMk/>
            <pc:sldMk cId="4131117589" sldId="1929"/>
            <ac:spMk id="7" creationId="{28725148-A4CA-4CF8-8363-7C23E2D8B220}"/>
          </ac:spMkLst>
        </pc:spChg>
        <pc:graphicFrameChg chg="add mod">
          <ac:chgData name="Rafael J. BARROS" userId="560daf46-2681-46c5-8c64-77f2119c68f1" providerId="ADAL" clId="{B59403DA-3249-4312-99A7-F60C7AE6C38C}" dt="2021-10-16T01:09:46.818" v="639" actId="13822"/>
          <ac:graphicFrameMkLst>
            <pc:docMk/>
            <pc:sldMk cId="4131117589" sldId="1929"/>
            <ac:graphicFrameMk id="8" creationId="{90029E60-7153-437D-9BFC-C6C1F5C436DA}"/>
          </ac:graphicFrameMkLst>
        </pc:graphicFrameChg>
      </pc:sldChg>
      <pc:sldChg chg="addSp modSp add">
        <pc:chgData name="Rafael J. BARROS" userId="560daf46-2681-46c5-8c64-77f2119c68f1" providerId="ADAL" clId="{B59403DA-3249-4312-99A7-F60C7AE6C38C}" dt="2021-10-16T01:11:48.823" v="671" actId="403"/>
        <pc:sldMkLst>
          <pc:docMk/>
          <pc:sldMk cId="3541120625" sldId="1930"/>
        </pc:sldMkLst>
        <pc:spChg chg="add mod">
          <ac:chgData name="Rafael J. BARROS" userId="560daf46-2681-46c5-8c64-77f2119c68f1" providerId="ADAL" clId="{B59403DA-3249-4312-99A7-F60C7AE6C38C}" dt="2021-10-16T01:11:48.823" v="671" actId="403"/>
          <ac:spMkLst>
            <pc:docMk/>
            <pc:sldMk cId="3541120625" sldId="1930"/>
            <ac:spMk id="2" creationId="{8089127F-1046-4FF2-9C81-E195C5A75B32}"/>
          </ac:spMkLst>
        </pc:spChg>
        <pc:spChg chg="mod">
          <ac:chgData name="Rafael J. BARROS" userId="560daf46-2681-46c5-8c64-77f2119c68f1" providerId="ADAL" clId="{B59403DA-3249-4312-99A7-F60C7AE6C38C}" dt="2021-10-16T01:10:21.164" v="658" actId="313"/>
          <ac:spMkLst>
            <pc:docMk/>
            <pc:sldMk cId="3541120625" sldId="1930"/>
            <ac:spMk id="5" creationId="{A5414DCB-33C5-4D3F-9518-5C736C42EC08}"/>
          </ac:spMkLst>
        </pc:spChg>
        <pc:spChg chg="mod">
          <ac:chgData name="Rafael J. BARROS" userId="560daf46-2681-46c5-8c64-77f2119c68f1" providerId="ADAL" clId="{B59403DA-3249-4312-99A7-F60C7AE6C38C}" dt="2021-10-16T01:11:48.823" v="671" actId="403"/>
          <ac:spMkLst>
            <pc:docMk/>
            <pc:sldMk cId="3541120625" sldId="1930"/>
            <ac:spMk id="6" creationId="{A83B5A4B-01CC-4A47-AC0C-9E15C807021C}"/>
          </ac:spMkLst>
        </pc:spChg>
        <pc:graphicFrameChg chg="mod">
          <ac:chgData name="Rafael J. BARROS" userId="560daf46-2681-46c5-8c64-77f2119c68f1" providerId="ADAL" clId="{B59403DA-3249-4312-99A7-F60C7AE6C38C}" dt="2021-10-16T01:10:06.383" v="644" actId="108"/>
          <ac:graphicFrameMkLst>
            <pc:docMk/>
            <pc:sldMk cId="3541120625" sldId="1930"/>
            <ac:graphicFrameMk id="8" creationId="{90029E60-7153-437D-9BFC-C6C1F5C436DA}"/>
          </ac:graphicFrameMkLst>
        </pc:graphicFrameChg>
      </pc:sldChg>
      <pc:sldChg chg="modSp add">
        <pc:chgData name="Rafael J. BARROS" userId="560daf46-2681-46c5-8c64-77f2119c68f1" providerId="ADAL" clId="{B59403DA-3249-4312-99A7-F60C7AE6C38C}" dt="2021-10-16T01:15:00.808" v="724" actId="255"/>
        <pc:sldMkLst>
          <pc:docMk/>
          <pc:sldMk cId="1573912414" sldId="1931"/>
        </pc:sldMkLst>
        <pc:spChg chg="mod">
          <ac:chgData name="Rafael J. BARROS" userId="560daf46-2681-46c5-8c64-77f2119c68f1" providerId="ADAL" clId="{B59403DA-3249-4312-99A7-F60C7AE6C38C}" dt="2021-10-16T01:14:52.244" v="723" actId="403"/>
          <ac:spMkLst>
            <pc:docMk/>
            <pc:sldMk cId="1573912414" sldId="1931"/>
            <ac:spMk id="2" creationId="{8089127F-1046-4FF2-9C81-E195C5A75B32}"/>
          </ac:spMkLst>
        </pc:spChg>
        <pc:spChg chg="mod">
          <ac:chgData name="Rafael J. BARROS" userId="560daf46-2681-46c5-8c64-77f2119c68f1" providerId="ADAL" clId="{B59403DA-3249-4312-99A7-F60C7AE6C38C}" dt="2021-10-16T01:12:46.260" v="688" actId="20577"/>
          <ac:spMkLst>
            <pc:docMk/>
            <pc:sldMk cId="1573912414" sldId="1931"/>
            <ac:spMk id="5" creationId="{A5414DCB-33C5-4D3F-9518-5C736C42EC08}"/>
          </ac:spMkLst>
        </pc:spChg>
        <pc:spChg chg="mod">
          <ac:chgData name="Rafael J. BARROS" userId="560daf46-2681-46c5-8c64-77f2119c68f1" providerId="ADAL" clId="{B59403DA-3249-4312-99A7-F60C7AE6C38C}" dt="2021-10-16T01:15:00.808" v="724" actId="255"/>
          <ac:spMkLst>
            <pc:docMk/>
            <pc:sldMk cId="1573912414" sldId="1931"/>
            <ac:spMk id="6" creationId="{A83B5A4B-01CC-4A47-AC0C-9E15C807021C}"/>
          </ac:spMkLst>
        </pc:spChg>
        <pc:graphicFrameChg chg="mod">
          <ac:chgData name="Rafael J. BARROS" userId="560daf46-2681-46c5-8c64-77f2119c68f1" providerId="ADAL" clId="{B59403DA-3249-4312-99A7-F60C7AE6C38C}" dt="2021-10-16T01:12:40.127" v="681" actId="108"/>
          <ac:graphicFrameMkLst>
            <pc:docMk/>
            <pc:sldMk cId="1573912414" sldId="1931"/>
            <ac:graphicFrameMk id="8" creationId="{90029E60-7153-437D-9BFC-C6C1F5C436DA}"/>
          </ac:graphicFrameMkLst>
        </pc:graphicFrameChg>
      </pc:sldChg>
      <pc:sldChg chg="addSp delSp modSp new">
        <pc:chgData name="Rafael J. BARROS" userId="560daf46-2681-46c5-8c64-77f2119c68f1" providerId="ADAL" clId="{B59403DA-3249-4312-99A7-F60C7AE6C38C}" dt="2021-10-16T01:30:19.833" v="932" actId="1035"/>
        <pc:sldMkLst>
          <pc:docMk/>
          <pc:sldMk cId="3352922066" sldId="1932"/>
        </pc:sldMkLst>
        <pc:spChg chg="del">
          <ac:chgData name="Rafael J. BARROS" userId="560daf46-2681-46c5-8c64-77f2119c68f1" providerId="ADAL" clId="{B59403DA-3249-4312-99A7-F60C7AE6C38C}" dt="2021-10-16T01:20:58.575" v="726"/>
          <ac:spMkLst>
            <pc:docMk/>
            <pc:sldMk cId="3352922066" sldId="1932"/>
            <ac:spMk id="2" creationId="{613CB54B-00BF-4A51-9C5D-0F3891EC8B6D}"/>
          </ac:spMkLst>
        </pc:spChg>
        <pc:spChg chg="del">
          <ac:chgData name="Rafael J. BARROS" userId="560daf46-2681-46c5-8c64-77f2119c68f1" providerId="ADAL" clId="{B59403DA-3249-4312-99A7-F60C7AE6C38C}" dt="2021-10-16T01:20:58.575" v="726"/>
          <ac:spMkLst>
            <pc:docMk/>
            <pc:sldMk cId="3352922066" sldId="1932"/>
            <ac:spMk id="3" creationId="{4AE904A0-B5BB-44C5-8562-086CCCC27662}"/>
          </ac:spMkLst>
        </pc:spChg>
        <pc:spChg chg="mod">
          <ac:chgData name="Rafael J. BARROS" userId="560daf46-2681-46c5-8c64-77f2119c68f1" providerId="ADAL" clId="{B59403DA-3249-4312-99A7-F60C7AE6C38C}" dt="2021-10-16T01:29:52.270" v="865" actId="1035"/>
          <ac:spMkLst>
            <pc:docMk/>
            <pc:sldMk cId="3352922066" sldId="1932"/>
            <ac:spMk id="4" creationId="{62DAD73C-7036-480E-81D8-391FC8ED686E}"/>
          </ac:spMkLst>
        </pc:spChg>
        <pc:spChg chg="mod">
          <ac:chgData name="Rafael J. BARROS" userId="560daf46-2681-46c5-8c64-77f2119c68f1" providerId="ADAL" clId="{B59403DA-3249-4312-99A7-F60C7AE6C38C}" dt="2021-10-16T01:29:57.258" v="866" actId="1076"/>
          <ac:spMkLst>
            <pc:docMk/>
            <pc:sldMk cId="3352922066" sldId="1932"/>
            <ac:spMk id="5" creationId="{657E353E-A0CA-49F1-AD14-DC70119E8BDB}"/>
          </ac:spMkLst>
        </pc:spChg>
        <pc:spChg chg="del">
          <ac:chgData name="Rafael J. BARROS" userId="560daf46-2681-46c5-8c64-77f2119c68f1" providerId="ADAL" clId="{B59403DA-3249-4312-99A7-F60C7AE6C38C}" dt="2021-10-16T01:20:58.575" v="726"/>
          <ac:spMkLst>
            <pc:docMk/>
            <pc:sldMk cId="3352922066" sldId="1932"/>
            <ac:spMk id="6" creationId="{2C754950-914F-46F0-89B2-EDF02F23B4CB}"/>
          </ac:spMkLst>
        </pc:spChg>
        <pc:spChg chg="del">
          <ac:chgData name="Rafael J. BARROS" userId="560daf46-2681-46c5-8c64-77f2119c68f1" providerId="ADAL" clId="{B59403DA-3249-4312-99A7-F60C7AE6C38C}" dt="2021-10-16T01:20:58.575" v="726"/>
          <ac:spMkLst>
            <pc:docMk/>
            <pc:sldMk cId="3352922066" sldId="1932"/>
            <ac:spMk id="7" creationId="{DDE5C394-C92C-4CA1-9299-5C7E79ACA484}"/>
          </ac:spMkLst>
        </pc:spChg>
        <pc:spChg chg="add mod">
          <ac:chgData name="Rafael J. BARROS" userId="560daf46-2681-46c5-8c64-77f2119c68f1" providerId="ADAL" clId="{B59403DA-3249-4312-99A7-F60C7AE6C38C}" dt="2021-10-16T01:25:11.794" v="806" actId="1076"/>
          <ac:spMkLst>
            <pc:docMk/>
            <pc:sldMk cId="3352922066" sldId="1932"/>
            <ac:spMk id="8" creationId="{982AA6CA-0A09-48FC-A2C3-7B6C90C60152}"/>
          </ac:spMkLst>
        </pc:spChg>
        <pc:spChg chg="add mod">
          <ac:chgData name="Rafael J. BARROS" userId="560daf46-2681-46c5-8c64-77f2119c68f1" providerId="ADAL" clId="{B59403DA-3249-4312-99A7-F60C7AE6C38C}" dt="2021-10-16T01:30:19.833" v="932" actId="1035"/>
          <ac:spMkLst>
            <pc:docMk/>
            <pc:sldMk cId="3352922066" sldId="1932"/>
            <ac:spMk id="12" creationId="{D5CC789E-CE20-4D05-A3E7-0EC0FF02424F}"/>
          </ac:spMkLst>
        </pc:spChg>
        <pc:spChg chg="add mod">
          <ac:chgData name="Rafael J. BARROS" userId="560daf46-2681-46c5-8c64-77f2119c68f1" providerId="ADAL" clId="{B59403DA-3249-4312-99A7-F60C7AE6C38C}" dt="2021-10-16T01:30:19.833" v="932" actId="1035"/>
          <ac:spMkLst>
            <pc:docMk/>
            <pc:sldMk cId="3352922066" sldId="1932"/>
            <ac:spMk id="13" creationId="{0F92800F-88AF-463A-A3EA-59574F55C4F4}"/>
          </ac:spMkLst>
        </pc:spChg>
        <pc:spChg chg="add mod">
          <ac:chgData name="Rafael J. BARROS" userId="560daf46-2681-46c5-8c64-77f2119c68f1" providerId="ADAL" clId="{B59403DA-3249-4312-99A7-F60C7AE6C38C}" dt="2021-10-16T01:30:19.833" v="932" actId="1035"/>
          <ac:spMkLst>
            <pc:docMk/>
            <pc:sldMk cId="3352922066" sldId="1932"/>
            <ac:spMk id="14" creationId="{65CBEEDD-7BC4-4634-8D9D-8E9305270E64}"/>
          </ac:spMkLst>
        </pc:spChg>
        <pc:spChg chg="add mod">
          <ac:chgData name="Rafael J. BARROS" userId="560daf46-2681-46c5-8c64-77f2119c68f1" providerId="ADAL" clId="{B59403DA-3249-4312-99A7-F60C7AE6C38C}" dt="2021-10-16T01:30:19.833" v="932" actId="1035"/>
          <ac:spMkLst>
            <pc:docMk/>
            <pc:sldMk cId="3352922066" sldId="1932"/>
            <ac:spMk id="15" creationId="{6CD3FE79-9B9F-4796-8A2B-A8166D7DD3C0}"/>
          </ac:spMkLst>
        </pc:spChg>
        <pc:spChg chg="add mod">
          <ac:chgData name="Rafael J. BARROS" userId="560daf46-2681-46c5-8c64-77f2119c68f1" providerId="ADAL" clId="{B59403DA-3249-4312-99A7-F60C7AE6C38C}" dt="2021-10-16T01:30:19.833" v="932" actId="1035"/>
          <ac:spMkLst>
            <pc:docMk/>
            <pc:sldMk cId="3352922066" sldId="1932"/>
            <ac:spMk id="16" creationId="{9A79E440-3B78-428A-9CE1-8F838089658E}"/>
          </ac:spMkLst>
        </pc:spChg>
        <pc:spChg chg="add mod">
          <ac:chgData name="Rafael J. BARROS" userId="560daf46-2681-46c5-8c64-77f2119c68f1" providerId="ADAL" clId="{B59403DA-3249-4312-99A7-F60C7AE6C38C}" dt="2021-10-16T01:30:19.833" v="932" actId="1035"/>
          <ac:spMkLst>
            <pc:docMk/>
            <pc:sldMk cId="3352922066" sldId="1932"/>
            <ac:spMk id="17" creationId="{9A6FE651-B712-4D27-946C-4B1252B65529}"/>
          </ac:spMkLst>
        </pc:spChg>
        <pc:graphicFrameChg chg="add mod">
          <ac:chgData name="Rafael J. BARROS" userId="560daf46-2681-46c5-8c64-77f2119c68f1" providerId="ADAL" clId="{B59403DA-3249-4312-99A7-F60C7AE6C38C}" dt="2021-10-16T01:30:19.833" v="932" actId="1035"/>
          <ac:graphicFrameMkLst>
            <pc:docMk/>
            <pc:sldMk cId="3352922066" sldId="1932"/>
            <ac:graphicFrameMk id="9" creationId="{C7FD9910-2D00-4B06-B83C-9A02A051F719}"/>
          </ac:graphicFrameMkLst>
        </pc:graphicFrameChg>
        <pc:graphicFrameChg chg="add mod">
          <ac:chgData name="Rafael J. BARROS" userId="560daf46-2681-46c5-8c64-77f2119c68f1" providerId="ADAL" clId="{B59403DA-3249-4312-99A7-F60C7AE6C38C}" dt="2021-10-16T01:30:19.833" v="932" actId="1035"/>
          <ac:graphicFrameMkLst>
            <pc:docMk/>
            <pc:sldMk cId="3352922066" sldId="1932"/>
            <ac:graphicFrameMk id="10" creationId="{1FD94DEE-339B-41F4-834D-FE4ED90C9163}"/>
          </ac:graphicFrameMkLst>
        </pc:graphicFrameChg>
        <pc:graphicFrameChg chg="add mod">
          <ac:chgData name="Rafael J. BARROS" userId="560daf46-2681-46c5-8c64-77f2119c68f1" providerId="ADAL" clId="{B59403DA-3249-4312-99A7-F60C7AE6C38C}" dt="2021-10-16T01:30:19.833" v="932" actId="1035"/>
          <ac:graphicFrameMkLst>
            <pc:docMk/>
            <pc:sldMk cId="3352922066" sldId="1932"/>
            <ac:graphicFrameMk id="11" creationId="{7BDE9CB1-B6F4-487F-B0D6-B943AA972220}"/>
          </ac:graphicFrameMkLst>
        </pc:graphicFrameChg>
      </pc:sldChg>
      <pc:sldChg chg="addSp modSp new">
        <pc:chgData name="Rafael J. BARROS" userId="560daf46-2681-46c5-8c64-77f2119c68f1" providerId="ADAL" clId="{B59403DA-3249-4312-99A7-F60C7AE6C38C}" dt="2021-10-16T01:26:58.341" v="859" actId="404"/>
        <pc:sldMkLst>
          <pc:docMk/>
          <pc:sldMk cId="2000417517" sldId="1933"/>
        </pc:sldMkLst>
        <pc:spChg chg="mod">
          <ac:chgData name="Rafael J. BARROS" userId="560daf46-2681-46c5-8c64-77f2119c68f1" providerId="ADAL" clId="{B59403DA-3249-4312-99A7-F60C7AE6C38C}" dt="2021-10-16T01:25:37.915" v="845" actId="404"/>
          <ac:spMkLst>
            <pc:docMk/>
            <pc:sldMk cId="2000417517" sldId="1933"/>
            <ac:spMk id="2" creationId="{85E94BA1-E708-4541-86F6-49DF28702470}"/>
          </ac:spMkLst>
        </pc:spChg>
        <pc:graphicFrameChg chg="add mod">
          <ac:chgData name="Rafael J. BARROS" userId="560daf46-2681-46c5-8c64-77f2119c68f1" providerId="ADAL" clId="{B59403DA-3249-4312-99A7-F60C7AE6C38C}" dt="2021-10-16T01:26:58.341" v="859" actId="404"/>
          <ac:graphicFrameMkLst>
            <pc:docMk/>
            <pc:sldMk cId="2000417517" sldId="1933"/>
            <ac:graphicFrameMk id="5" creationId="{9FC183AF-2926-488D-B6C0-09EA0048C5C5}"/>
          </ac:graphicFrameMkLst>
        </pc:graphicFrameChg>
      </pc:sldChg>
      <pc:sldChg chg="addSp modSp new">
        <pc:chgData name="Rafael J. BARROS" userId="560daf46-2681-46c5-8c64-77f2119c68f1" providerId="ADAL" clId="{B59403DA-3249-4312-99A7-F60C7AE6C38C}" dt="2021-10-16T01:52:06.529" v="1017" actId="20577"/>
        <pc:sldMkLst>
          <pc:docMk/>
          <pc:sldMk cId="1511473657" sldId="1934"/>
        </pc:sldMkLst>
        <pc:spChg chg="mod">
          <ac:chgData name="Rafael J. BARROS" userId="560daf46-2681-46c5-8c64-77f2119c68f1" providerId="ADAL" clId="{B59403DA-3249-4312-99A7-F60C7AE6C38C}" dt="2021-10-16T01:51:54.991" v="1014" actId="20577"/>
          <ac:spMkLst>
            <pc:docMk/>
            <pc:sldMk cId="1511473657" sldId="1934"/>
            <ac:spMk id="2" creationId="{08B9AC69-51C5-44FE-B40D-C374DF0C6B99}"/>
          </ac:spMkLst>
        </pc:spChg>
        <pc:spChg chg="add mod">
          <ac:chgData name="Rafael J. BARROS" userId="560daf46-2681-46c5-8c64-77f2119c68f1" providerId="ADAL" clId="{B59403DA-3249-4312-99A7-F60C7AE6C38C}" dt="2021-10-16T01:52:06.529" v="1017" actId="20577"/>
          <ac:spMkLst>
            <pc:docMk/>
            <pc:sldMk cId="1511473657" sldId="1934"/>
            <ac:spMk id="5" creationId="{42521A9B-FDBE-4933-B699-D889F252F6C3}"/>
          </ac:spMkLst>
        </pc:spChg>
        <pc:spChg chg="add mod">
          <ac:chgData name="Rafael J. BARROS" userId="560daf46-2681-46c5-8c64-77f2119c68f1" providerId="ADAL" clId="{B59403DA-3249-4312-99A7-F60C7AE6C38C}" dt="2021-10-16T01:51:35.643" v="963" actId="20577"/>
          <ac:spMkLst>
            <pc:docMk/>
            <pc:sldMk cId="1511473657" sldId="1934"/>
            <ac:spMk id="6" creationId="{5A19F860-CFB6-430E-9813-9D260E610D86}"/>
          </ac:spMkLst>
        </pc:spChg>
        <pc:graphicFrameChg chg="add mod">
          <ac:chgData name="Rafael J. BARROS" userId="560daf46-2681-46c5-8c64-77f2119c68f1" providerId="ADAL" clId="{B59403DA-3249-4312-99A7-F60C7AE6C38C}" dt="2021-10-16T01:51:14.247" v="950" actId="20577"/>
          <ac:graphicFrameMkLst>
            <pc:docMk/>
            <pc:sldMk cId="1511473657" sldId="1934"/>
            <ac:graphicFrameMk id="7" creationId="{D0FDA662-867F-4F2A-83EA-97DDB9D6BB5F}"/>
          </ac:graphicFrameMkLst>
        </pc:graphicFrameChg>
      </pc:sldChg>
      <pc:sldChg chg="addSp delSp modSp new">
        <pc:chgData name="Rafael J. BARROS" userId="560daf46-2681-46c5-8c64-77f2119c68f1" providerId="ADAL" clId="{B59403DA-3249-4312-99A7-F60C7AE6C38C}" dt="2021-10-16T01:53:56.156" v="1060" actId="113"/>
        <pc:sldMkLst>
          <pc:docMk/>
          <pc:sldMk cId="927465794" sldId="1935"/>
        </pc:sldMkLst>
        <pc:spChg chg="del">
          <ac:chgData name="Rafael J. BARROS" userId="560daf46-2681-46c5-8c64-77f2119c68f1" providerId="ADAL" clId="{B59403DA-3249-4312-99A7-F60C7AE6C38C}" dt="2021-10-16T01:52:13.690" v="1019"/>
          <ac:spMkLst>
            <pc:docMk/>
            <pc:sldMk cId="927465794" sldId="1935"/>
            <ac:spMk id="2" creationId="{49B3D132-1467-4654-A81D-B6D4E54D20DE}"/>
          </ac:spMkLst>
        </pc:spChg>
        <pc:spChg chg="del">
          <ac:chgData name="Rafael J. BARROS" userId="560daf46-2681-46c5-8c64-77f2119c68f1" providerId="ADAL" clId="{B59403DA-3249-4312-99A7-F60C7AE6C38C}" dt="2021-10-16T01:52:13.690" v="1019"/>
          <ac:spMkLst>
            <pc:docMk/>
            <pc:sldMk cId="927465794" sldId="1935"/>
            <ac:spMk id="3" creationId="{3D232B09-9B5A-4930-9003-7A65BC42041C}"/>
          </ac:spMkLst>
        </pc:spChg>
        <pc:spChg chg="del">
          <ac:chgData name="Rafael J. BARROS" userId="560daf46-2681-46c5-8c64-77f2119c68f1" providerId="ADAL" clId="{B59403DA-3249-4312-99A7-F60C7AE6C38C}" dt="2021-10-16T01:52:13.690" v="1019"/>
          <ac:spMkLst>
            <pc:docMk/>
            <pc:sldMk cId="927465794" sldId="1935"/>
            <ac:spMk id="6" creationId="{034AC587-442C-47B8-8167-55654B6861A1}"/>
          </ac:spMkLst>
        </pc:spChg>
        <pc:spChg chg="add mod">
          <ac:chgData name="Rafael J. BARROS" userId="560daf46-2681-46c5-8c64-77f2119c68f1" providerId="ADAL" clId="{B59403DA-3249-4312-99A7-F60C7AE6C38C}" dt="2021-10-16T01:53:28.186" v="1053" actId="20577"/>
          <ac:spMkLst>
            <pc:docMk/>
            <pc:sldMk cId="927465794" sldId="1935"/>
            <ac:spMk id="7" creationId="{98983DFD-CE3E-45E3-91C6-35AFB28D5B65}"/>
          </ac:spMkLst>
        </pc:spChg>
        <pc:spChg chg="add mod">
          <ac:chgData name="Rafael J. BARROS" userId="560daf46-2681-46c5-8c64-77f2119c68f1" providerId="ADAL" clId="{B59403DA-3249-4312-99A7-F60C7AE6C38C}" dt="2021-10-16T01:53:56.156" v="1060" actId="113"/>
          <ac:spMkLst>
            <pc:docMk/>
            <pc:sldMk cId="927465794" sldId="1935"/>
            <ac:spMk id="8" creationId="{4A6D30AE-D450-472B-BCA2-2A72F712538E}"/>
          </ac:spMkLst>
        </pc:spChg>
        <pc:spChg chg="add mod">
          <ac:chgData name="Rafael J. BARROS" userId="560daf46-2681-46c5-8c64-77f2119c68f1" providerId="ADAL" clId="{B59403DA-3249-4312-99A7-F60C7AE6C38C}" dt="2021-10-16T01:52:20.798" v="1032" actId="20577"/>
          <ac:spMkLst>
            <pc:docMk/>
            <pc:sldMk cId="927465794" sldId="1935"/>
            <ac:spMk id="9" creationId="{2137C804-FFBA-44F1-83BB-937362E5DF43}"/>
          </ac:spMkLst>
        </pc:spChg>
      </pc:sldChg>
      <pc:sldChg chg="addSp delSp modSp new">
        <pc:chgData name="Rafael J. BARROS" userId="560daf46-2681-46c5-8c64-77f2119c68f1" providerId="ADAL" clId="{B59403DA-3249-4312-99A7-F60C7AE6C38C}" dt="2021-10-16T01:56:00.029" v="1099" actId="14100"/>
        <pc:sldMkLst>
          <pc:docMk/>
          <pc:sldMk cId="2705189125" sldId="1936"/>
        </pc:sldMkLst>
        <pc:spChg chg="del">
          <ac:chgData name="Rafael J. BARROS" userId="560daf46-2681-46c5-8c64-77f2119c68f1" providerId="ADAL" clId="{B59403DA-3249-4312-99A7-F60C7AE6C38C}" dt="2021-10-16T01:55:17.201" v="1066"/>
          <ac:spMkLst>
            <pc:docMk/>
            <pc:sldMk cId="2705189125" sldId="1936"/>
            <ac:spMk id="2" creationId="{B486FAEA-686B-4281-B2C1-1BDCFAE3DE39}"/>
          </ac:spMkLst>
        </pc:spChg>
        <pc:spChg chg="del">
          <ac:chgData name="Rafael J. BARROS" userId="560daf46-2681-46c5-8c64-77f2119c68f1" providerId="ADAL" clId="{B59403DA-3249-4312-99A7-F60C7AE6C38C}" dt="2021-10-16T01:55:17.201" v="1066"/>
          <ac:spMkLst>
            <pc:docMk/>
            <pc:sldMk cId="2705189125" sldId="1936"/>
            <ac:spMk id="3" creationId="{F422656D-BFDA-4CA5-BC59-F7DB42A2DC8B}"/>
          </ac:spMkLst>
        </pc:spChg>
        <pc:spChg chg="del mod">
          <ac:chgData name="Rafael J. BARROS" userId="560daf46-2681-46c5-8c64-77f2119c68f1" providerId="ADAL" clId="{B59403DA-3249-4312-99A7-F60C7AE6C38C}" dt="2021-10-16T01:55:17.201" v="1066"/>
          <ac:spMkLst>
            <pc:docMk/>
            <pc:sldMk cId="2705189125" sldId="1936"/>
            <ac:spMk id="6" creationId="{40B297A0-46D2-4470-8DBB-7972E0ABFA38}"/>
          </ac:spMkLst>
        </pc:spChg>
        <pc:spChg chg="add mod">
          <ac:chgData name="Rafael J. BARROS" userId="560daf46-2681-46c5-8c64-77f2119c68f1" providerId="ADAL" clId="{B59403DA-3249-4312-99A7-F60C7AE6C38C}" dt="2021-10-16T01:55:29.734" v="1094" actId="20577"/>
          <ac:spMkLst>
            <pc:docMk/>
            <pc:sldMk cId="2705189125" sldId="1936"/>
            <ac:spMk id="7" creationId="{859DEEC7-7544-4297-9A22-25D3A9C8D9E9}"/>
          </ac:spMkLst>
        </pc:spChg>
        <pc:graphicFrameChg chg="add mod">
          <ac:chgData name="Rafael J. BARROS" userId="560daf46-2681-46c5-8c64-77f2119c68f1" providerId="ADAL" clId="{B59403DA-3249-4312-99A7-F60C7AE6C38C}" dt="2021-10-16T01:56:00.029" v="1099" actId="14100"/>
          <ac:graphicFrameMkLst>
            <pc:docMk/>
            <pc:sldMk cId="2705189125" sldId="1936"/>
            <ac:graphicFrameMk id="8" creationId="{38C27090-58C1-43E5-8302-61AD3F329AB8}"/>
          </ac:graphicFrameMkLst>
        </pc:graphicFrameChg>
      </pc:sldChg>
      <pc:sldChg chg="modSp add">
        <pc:chgData name="Rafael J. BARROS" userId="560daf46-2681-46c5-8c64-77f2119c68f1" providerId="ADAL" clId="{B59403DA-3249-4312-99A7-F60C7AE6C38C}" dt="2021-10-16T01:56:53.649" v="1118" actId="2711"/>
        <pc:sldMkLst>
          <pc:docMk/>
          <pc:sldMk cId="516665065" sldId="1937"/>
        </pc:sldMkLst>
        <pc:spChg chg="mod">
          <ac:chgData name="Rafael J. BARROS" userId="560daf46-2681-46c5-8c64-77f2119c68f1" providerId="ADAL" clId="{B59403DA-3249-4312-99A7-F60C7AE6C38C}" dt="2021-10-16T01:56:17.105" v="1115" actId="20577"/>
          <ac:spMkLst>
            <pc:docMk/>
            <pc:sldMk cId="516665065" sldId="1937"/>
            <ac:spMk id="7" creationId="{859DEEC7-7544-4297-9A22-25D3A9C8D9E9}"/>
          </ac:spMkLst>
        </pc:spChg>
        <pc:graphicFrameChg chg="mod">
          <ac:chgData name="Rafael J. BARROS" userId="560daf46-2681-46c5-8c64-77f2119c68f1" providerId="ADAL" clId="{B59403DA-3249-4312-99A7-F60C7AE6C38C}" dt="2021-10-16T01:56:53.649" v="1118" actId="2711"/>
          <ac:graphicFrameMkLst>
            <pc:docMk/>
            <pc:sldMk cId="516665065" sldId="1937"/>
            <ac:graphicFrameMk id="8" creationId="{38C27090-58C1-43E5-8302-61AD3F329AB8}"/>
          </ac:graphicFrameMkLst>
        </pc:graphicFrameChg>
      </pc:sldChg>
      <pc:sldChg chg="addSp delSp modSp new modAnim">
        <pc:chgData name="Rafael J. BARROS" userId="560daf46-2681-46c5-8c64-77f2119c68f1" providerId="ADAL" clId="{B59403DA-3249-4312-99A7-F60C7AE6C38C}" dt="2021-10-16T02:00:01.635" v="1172" actId="1076"/>
        <pc:sldMkLst>
          <pc:docMk/>
          <pc:sldMk cId="803405476" sldId="1938"/>
        </pc:sldMkLst>
        <pc:spChg chg="del">
          <ac:chgData name="Rafael J. BARROS" userId="560daf46-2681-46c5-8c64-77f2119c68f1" providerId="ADAL" clId="{B59403DA-3249-4312-99A7-F60C7AE6C38C}" dt="2021-10-16T01:57:32.718" v="1120"/>
          <ac:spMkLst>
            <pc:docMk/>
            <pc:sldMk cId="803405476" sldId="1938"/>
            <ac:spMk id="2" creationId="{6052FC2D-BC6B-4E1F-9A19-77B56C04CBB7}"/>
          </ac:spMkLst>
        </pc:spChg>
        <pc:spChg chg="del">
          <ac:chgData name="Rafael J. BARROS" userId="560daf46-2681-46c5-8c64-77f2119c68f1" providerId="ADAL" clId="{B59403DA-3249-4312-99A7-F60C7AE6C38C}" dt="2021-10-16T01:57:32.718" v="1120"/>
          <ac:spMkLst>
            <pc:docMk/>
            <pc:sldMk cId="803405476" sldId="1938"/>
            <ac:spMk id="3" creationId="{F7442529-AAF0-4B79-9878-E8585D925C18}"/>
          </ac:spMkLst>
        </pc:spChg>
        <pc:spChg chg="del">
          <ac:chgData name="Rafael J. BARROS" userId="560daf46-2681-46c5-8c64-77f2119c68f1" providerId="ADAL" clId="{B59403DA-3249-4312-99A7-F60C7AE6C38C}" dt="2021-10-16T01:57:32.718" v="1120"/>
          <ac:spMkLst>
            <pc:docMk/>
            <pc:sldMk cId="803405476" sldId="1938"/>
            <ac:spMk id="6" creationId="{20AC102C-05CE-4CE6-807E-58B60203A945}"/>
          </ac:spMkLst>
        </pc:spChg>
        <pc:spChg chg="del">
          <ac:chgData name="Rafael J. BARROS" userId="560daf46-2681-46c5-8c64-77f2119c68f1" providerId="ADAL" clId="{B59403DA-3249-4312-99A7-F60C7AE6C38C}" dt="2021-10-16T01:57:32.718" v="1120"/>
          <ac:spMkLst>
            <pc:docMk/>
            <pc:sldMk cId="803405476" sldId="1938"/>
            <ac:spMk id="7" creationId="{64F6C958-4A96-4B9B-87AD-BBC030432153}"/>
          </ac:spMkLst>
        </pc:spChg>
        <pc:spChg chg="add mod">
          <ac:chgData name="Rafael J. BARROS" userId="560daf46-2681-46c5-8c64-77f2119c68f1" providerId="ADAL" clId="{B59403DA-3249-4312-99A7-F60C7AE6C38C}" dt="2021-10-16T01:57:44.088" v="1142" actId="20577"/>
          <ac:spMkLst>
            <pc:docMk/>
            <pc:sldMk cId="803405476" sldId="1938"/>
            <ac:spMk id="8" creationId="{11024353-9E0C-4337-8ABE-D9FA5CCA9F8D}"/>
          </ac:spMkLst>
        </pc:spChg>
        <pc:spChg chg="add mod ord">
          <ac:chgData name="Rafael J. BARROS" userId="560daf46-2681-46c5-8c64-77f2119c68f1" providerId="ADAL" clId="{B59403DA-3249-4312-99A7-F60C7AE6C38C}" dt="2021-10-16T01:59:19.282" v="1164" actId="166"/>
          <ac:spMkLst>
            <pc:docMk/>
            <pc:sldMk cId="803405476" sldId="1938"/>
            <ac:spMk id="10" creationId="{D49B45E5-C0E8-4991-A439-1BFAB4FD83C0}"/>
          </ac:spMkLst>
        </pc:spChg>
        <pc:spChg chg="add mod">
          <ac:chgData name="Rafael J. BARROS" userId="560daf46-2681-46c5-8c64-77f2119c68f1" providerId="ADAL" clId="{B59403DA-3249-4312-99A7-F60C7AE6C38C}" dt="2021-10-16T02:00:01.635" v="1172" actId="1076"/>
          <ac:spMkLst>
            <pc:docMk/>
            <pc:sldMk cId="803405476" sldId="1938"/>
            <ac:spMk id="11" creationId="{42360ED1-7708-41E6-8750-0A797146E4DC}"/>
          </ac:spMkLst>
        </pc:spChg>
        <pc:spChg chg="add mod">
          <ac:chgData name="Rafael J. BARROS" userId="560daf46-2681-46c5-8c64-77f2119c68f1" providerId="ADAL" clId="{B59403DA-3249-4312-99A7-F60C7AE6C38C}" dt="2021-10-16T01:59:32.913" v="1167" actId="1076"/>
          <ac:spMkLst>
            <pc:docMk/>
            <pc:sldMk cId="803405476" sldId="1938"/>
            <ac:spMk id="12" creationId="{7D98373E-174E-4145-B8CC-7645BBB7A0DF}"/>
          </ac:spMkLst>
        </pc:spChg>
        <pc:spChg chg="add mod">
          <ac:chgData name="Rafael J. BARROS" userId="560daf46-2681-46c5-8c64-77f2119c68f1" providerId="ADAL" clId="{B59403DA-3249-4312-99A7-F60C7AE6C38C}" dt="2021-10-16T01:59:11.458" v="1162" actId="1076"/>
          <ac:spMkLst>
            <pc:docMk/>
            <pc:sldMk cId="803405476" sldId="1938"/>
            <ac:spMk id="13" creationId="{647D7CB0-16F1-4D60-8643-EED11C444372}"/>
          </ac:spMkLst>
        </pc:spChg>
        <pc:graphicFrameChg chg="add mod">
          <ac:chgData name="Rafael J. BARROS" userId="560daf46-2681-46c5-8c64-77f2119c68f1" providerId="ADAL" clId="{B59403DA-3249-4312-99A7-F60C7AE6C38C}" dt="2021-10-16T01:58:32.391" v="1156" actId="1076"/>
          <ac:graphicFrameMkLst>
            <pc:docMk/>
            <pc:sldMk cId="803405476" sldId="1938"/>
            <ac:graphicFrameMk id="9" creationId="{3FB0636E-FA26-464D-A831-A05019C3ADAD}"/>
          </ac:graphicFrameMkLst>
        </pc:graphicFrameChg>
        <pc:graphicFrameChg chg="add mod">
          <ac:chgData name="Rafael J. BARROS" userId="560daf46-2681-46c5-8c64-77f2119c68f1" providerId="ADAL" clId="{B59403DA-3249-4312-99A7-F60C7AE6C38C}" dt="2021-10-16T01:59:49.222" v="1170" actId="113"/>
          <ac:graphicFrameMkLst>
            <pc:docMk/>
            <pc:sldMk cId="803405476" sldId="1938"/>
            <ac:graphicFrameMk id="14" creationId="{5732B269-2CE1-4A32-9456-9FE3884228B6}"/>
          </ac:graphicFrameMkLst>
        </pc:graphicFrameChg>
      </pc:sldChg>
      <pc:sldChg chg="addSp delSp modSp new modAnim">
        <pc:chgData name="Rafael J. BARROS" userId="560daf46-2681-46c5-8c64-77f2119c68f1" providerId="ADAL" clId="{B59403DA-3249-4312-99A7-F60C7AE6C38C}" dt="2021-10-16T02:09:44.171" v="1297" actId="208"/>
        <pc:sldMkLst>
          <pc:docMk/>
          <pc:sldMk cId="1296561388" sldId="1939"/>
        </pc:sldMkLst>
        <pc:spChg chg="mod">
          <ac:chgData name="Rafael J. BARROS" userId="560daf46-2681-46c5-8c64-77f2119c68f1" providerId="ADAL" clId="{B59403DA-3249-4312-99A7-F60C7AE6C38C}" dt="2021-10-16T02:01:00.764" v="1227" actId="404"/>
          <ac:spMkLst>
            <pc:docMk/>
            <pc:sldMk cId="1296561388" sldId="1939"/>
            <ac:spMk id="2" creationId="{22EA1470-7D09-4F22-B5F4-F77692634BF6}"/>
          </ac:spMkLst>
        </pc:spChg>
        <pc:spChg chg="add mod">
          <ac:chgData name="Rafael J. BARROS" userId="560daf46-2681-46c5-8c64-77f2119c68f1" providerId="ADAL" clId="{B59403DA-3249-4312-99A7-F60C7AE6C38C}" dt="2021-10-16T02:08:16.525" v="1275" actId="14100"/>
          <ac:spMkLst>
            <pc:docMk/>
            <pc:sldMk cId="1296561388" sldId="1939"/>
            <ac:spMk id="5" creationId="{AB530DA4-37CF-4CA9-9C55-006FBDF8F011}"/>
          </ac:spMkLst>
        </pc:spChg>
        <pc:spChg chg="add mod">
          <ac:chgData name="Rafael J. BARROS" userId="560daf46-2681-46c5-8c64-77f2119c68f1" providerId="ADAL" clId="{B59403DA-3249-4312-99A7-F60C7AE6C38C}" dt="2021-10-16T02:08:16.525" v="1275" actId="14100"/>
          <ac:spMkLst>
            <pc:docMk/>
            <pc:sldMk cId="1296561388" sldId="1939"/>
            <ac:spMk id="6" creationId="{995B8230-DA5A-4812-A2F7-AFC3BD88562A}"/>
          </ac:spMkLst>
        </pc:spChg>
        <pc:spChg chg="add mod">
          <ac:chgData name="Rafael J. BARROS" userId="560daf46-2681-46c5-8c64-77f2119c68f1" providerId="ADAL" clId="{B59403DA-3249-4312-99A7-F60C7AE6C38C}" dt="2021-10-16T02:08:16.525" v="1275" actId="14100"/>
          <ac:spMkLst>
            <pc:docMk/>
            <pc:sldMk cId="1296561388" sldId="1939"/>
            <ac:spMk id="7" creationId="{670BCE1A-456A-4515-B48B-2D44B8EEF057}"/>
          </ac:spMkLst>
        </pc:spChg>
        <pc:spChg chg="add mod">
          <ac:chgData name="Rafael J. BARROS" userId="560daf46-2681-46c5-8c64-77f2119c68f1" providerId="ADAL" clId="{B59403DA-3249-4312-99A7-F60C7AE6C38C}" dt="2021-10-16T02:08:16.525" v="1275" actId="14100"/>
          <ac:spMkLst>
            <pc:docMk/>
            <pc:sldMk cId="1296561388" sldId="1939"/>
            <ac:spMk id="8" creationId="{39EFC681-5CFD-41F3-B5DC-DA41D9ABE56F}"/>
          </ac:spMkLst>
        </pc:spChg>
        <pc:spChg chg="add mod">
          <ac:chgData name="Rafael J. BARROS" userId="560daf46-2681-46c5-8c64-77f2119c68f1" providerId="ADAL" clId="{B59403DA-3249-4312-99A7-F60C7AE6C38C}" dt="2021-10-16T02:03:47.541" v="1252" actId="113"/>
          <ac:spMkLst>
            <pc:docMk/>
            <pc:sldMk cId="1296561388" sldId="1939"/>
            <ac:spMk id="9" creationId="{844C911C-1410-4A31-9101-5E211110637D}"/>
          </ac:spMkLst>
        </pc:spChg>
        <pc:spChg chg="add del">
          <ac:chgData name="Rafael J. BARROS" userId="560daf46-2681-46c5-8c64-77f2119c68f1" providerId="ADAL" clId="{B59403DA-3249-4312-99A7-F60C7AE6C38C}" dt="2021-10-16T02:02:32.694" v="1239"/>
          <ac:spMkLst>
            <pc:docMk/>
            <pc:sldMk cId="1296561388" sldId="1939"/>
            <ac:spMk id="10" creationId="{3C6455B7-8DB9-46F0-B8D6-0ECA8C3E7313}"/>
          </ac:spMkLst>
        </pc:spChg>
        <pc:spChg chg="add mod">
          <ac:chgData name="Rafael J. BARROS" userId="560daf46-2681-46c5-8c64-77f2119c68f1" providerId="ADAL" clId="{B59403DA-3249-4312-99A7-F60C7AE6C38C}" dt="2021-10-16T02:02:43.107" v="1241" actId="1076"/>
          <ac:spMkLst>
            <pc:docMk/>
            <pc:sldMk cId="1296561388" sldId="1939"/>
            <ac:spMk id="11" creationId="{068A21CF-B9DF-4E28-A04C-5C88A978E3C5}"/>
          </ac:spMkLst>
        </pc:spChg>
        <pc:spChg chg="add mod">
          <ac:chgData name="Rafael J. BARROS" userId="560daf46-2681-46c5-8c64-77f2119c68f1" providerId="ADAL" clId="{B59403DA-3249-4312-99A7-F60C7AE6C38C}" dt="2021-10-16T02:03:55.283" v="1254" actId="1076"/>
          <ac:spMkLst>
            <pc:docMk/>
            <pc:sldMk cId="1296561388" sldId="1939"/>
            <ac:spMk id="12" creationId="{7AF920EC-9693-49CA-9F15-EE4285AC2C89}"/>
          </ac:spMkLst>
        </pc:spChg>
        <pc:spChg chg="add mod">
          <ac:chgData name="Rafael J. BARROS" userId="560daf46-2681-46c5-8c64-77f2119c68f1" providerId="ADAL" clId="{B59403DA-3249-4312-99A7-F60C7AE6C38C}" dt="2021-10-16T02:07:40.029" v="1274" actId="1076"/>
          <ac:spMkLst>
            <pc:docMk/>
            <pc:sldMk cId="1296561388" sldId="1939"/>
            <ac:spMk id="13" creationId="{C18F9C6C-D0A3-4E1B-8832-A1DB577C56E2}"/>
          </ac:spMkLst>
        </pc:spChg>
        <pc:spChg chg="add mod">
          <ac:chgData name="Rafael J. BARROS" userId="560daf46-2681-46c5-8c64-77f2119c68f1" providerId="ADAL" clId="{B59403DA-3249-4312-99A7-F60C7AE6C38C}" dt="2021-10-16T02:07:40.029" v="1274" actId="1076"/>
          <ac:spMkLst>
            <pc:docMk/>
            <pc:sldMk cId="1296561388" sldId="1939"/>
            <ac:spMk id="14" creationId="{000063F1-4422-4408-BE81-BFC6ADAE66CE}"/>
          </ac:spMkLst>
        </pc:spChg>
        <pc:spChg chg="add mod">
          <ac:chgData name="Rafael J. BARROS" userId="560daf46-2681-46c5-8c64-77f2119c68f1" providerId="ADAL" clId="{B59403DA-3249-4312-99A7-F60C7AE6C38C}" dt="2021-10-16T02:07:40.029" v="1274" actId="1076"/>
          <ac:spMkLst>
            <pc:docMk/>
            <pc:sldMk cId="1296561388" sldId="1939"/>
            <ac:spMk id="15" creationId="{51DF7B63-E5FB-4642-B0E0-BF77B25296F6}"/>
          </ac:spMkLst>
        </pc:spChg>
        <pc:spChg chg="add mod">
          <ac:chgData name="Rafael J. BARROS" userId="560daf46-2681-46c5-8c64-77f2119c68f1" providerId="ADAL" clId="{B59403DA-3249-4312-99A7-F60C7AE6C38C}" dt="2021-10-16T02:07:40.029" v="1274" actId="1076"/>
          <ac:spMkLst>
            <pc:docMk/>
            <pc:sldMk cId="1296561388" sldId="1939"/>
            <ac:spMk id="16" creationId="{B5F3FD0A-D244-4921-906B-C7DBA6D65A29}"/>
          </ac:spMkLst>
        </pc:spChg>
        <pc:spChg chg="add mod">
          <ac:chgData name="Rafael J. BARROS" userId="560daf46-2681-46c5-8c64-77f2119c68f1" providerId="ADAL" clId="{B59403DA-3249-4312-99A7-F60C7AE6C38C}" dt="2021-10-16T02:07:40.029" v="1274" actId="1076"/>
          <ac:spMkLst>
            <pc:docMk/>
            <pc:sldMk cId="1296561388" sldId="1939"/>
            <ac:spMk id="17" creationId="{B0015381-09FC-441B-A9F0-8E69A98C4231}"/>
          </ac:spMkLst>
        </pc:spChg>
        <pc:spChg chg="add mod">
          <ac:chgData name="Rafael J. BARROS" userId="560daf46-2681-46c5-8c64-77f2119c68f1" providerId="ADAL" clId="{B59403DA-3249-4312-99A7-F60C7AE6C38C}" dt="2021-10-16T02:07:40.029" v="1274" actId="1076"/>
          <ac:spMkLst>
            <pc:docMk/>
            <pc:sldMk cId="1296561388" sldId="1939"/>
            <ac:spMk id="18" creationId="{9C57075B-EB76-4AFD-A319-6E83FD996D38}"/>
          </ac:spMkLst>
        </pc:spChg>
        <pc:spChg chg="add mod">
          <ac:chgData name="Rafael J. BARROS" userId="560daf46-2681-46c5-8c64-77f2119c68f1" providerId="ADAL" clId="{B59403DA-3249-4312-99A7-F60C7AE6C38C}" dt="2021-10-16T02:07:40.029" v="1274" actId="1076"/>
          <ac:spMkLst>
            <pc:docMk/>
            <pc:sldMk cId="1296561388" sldId="1939"/>
            <ac:spMk id="19" creationId="{645606F0-22AF-4A51-B3D7-3F48ED0526C2}"/>
          </ac:spMkLst>
        </pc:spChg>
        <pc:spChg chg="add mod">
          <ac:chgData name="Rafael J. BARROS" userId="560daf46-2681-46c5-8c64-77f2119c68f1" providerId="ADAL" clId="{B59403DA-3249-4312-99A7-F60C7AE6C38C}" dt="2021-10-16T02:07:40.029" v="1274" actId="1076"/>
          <ac:spMkLst>
            <pc:docMk/>
            <pc:sldMk cId="1296561388" sldId="1939"/>
            <ac:spMk id="20" creationId="{296CF24D-EEA3-4D23-B50D-44C22041BA91}"/>
          </ac:spMkLst>
        </pc:spChg>
        <pc:spChg chg="add mod">
          <ac:chgData name="Rafael J. BARROS" userId="560daf46-2681-46c5-8c64-77f2119c68f1" providerId="ADAL" clId="{B59403DA-3249-4312-99A7-F60C7AE6C38C}" dt="2021-10-16T02:07:40.029" v="1274" actId="1076"/>
          <ac:spMkLst>
            <pc:docMk/>
            <pc:sldMk cId="1296561388" sldId="1939"/>
            <ac:spMk id="21" creationId="{D4059B2E-4D48-4154-8BDA-055C2B2B8543}"/>
          </ac:spMkLst>
        </pc:spChg>
        <pc:spChg chg="add mod">
          <ac:chgData name="Rafael J. BARROS" userId="560daf46-2681-46c5-8c64-77f2119c68f1" providerId="ADAL" clId="{B59403DA-3249-4312-99A7-F60C7AE6C38C}" dt="2021-10-16T02:07:40.029" v="1274" actId="1076"/>
          <ac:spMkLst>
            <pc:docMk/>
            <pc:sldMk cId="1296561388" sldId="1939"/>
            <ac:spMk id="22" creationId="{45016070-1AC4-4035-97B5-8B51438E3D48}"/>
          </ac:spMkLst>
        </pc:spChg>
        <pc:spChg chg="add mod">
          <ac:chgData name="Rafael J. BARROS" userId="560daf46-2681-46c5-8c64-77f2119c68f1" providerId="ADAL" clId="{B59403DA-3249-4312-99A7-F60C7AE6C38C}" dt="2021-10-16T02:07:40.029" v="1274" actId="1076"/>
          <ac:spMkLst>
            <pc:docMk/>
            <pc:sldMk cId="1296561388" sldId="1939"/>
            <ac:spMk id="23" creationId="{92A1020B-7BE2-450C-885E-F69B746F3B02}"/>
          </ac:spMkLst>
        </pc:spChg>
        <pc:spChg chg="add mod">
          <ac:chgData name="Rafael J. BARROS" userId="560daf46-2681-46c5-8c64-77f2119c68f1" providerId="ADAL" clId="{B59403DA-3249-4312-99A7-F60C7AE6C38C}" dt="2021-10-16T02:07:40.029" v="1274" actId="1076"/>
          <ac:spMkLst>
            <pc:docMk/>
            <pc:sldMk cId="1296561388" sldId="1939"/>
            <ac:spMk id="24" creationId="{E1933185-58D5-4A8B-932B-BA692D90522D}"/>
          </ac:spMkLst>
        </pc:spChg>
        <pc:spChg chg="add del">
          <ac:chgData name="Rafael J. BARROS" userId="560daf46-2681-46c5-8c64-77f2119c68f1" providerId="ADAL" clId="{B59403DA-3249-4312-99A7-F60C7AE6C38C}" dt="2021-10-16T02:04:20.724" v="1263"/>
          <ac:spMkLst>
            <pc:docMk/>
            <pc:sldMk cId="1296561388" sldId="1939"/>
            <ac:spMk id="25" creationId="{88CA855A-3152-49D0-9154-3964E3559F33}"/>
          </ac:spMkLst>
        </pc:spChg>
        <pc:spChg chg="add mod">
          <ac:chgData name="Rafael J. BARROS" userId="560daf46-2681-46c5-8c64-77f2119c68f1" providerId="ADAL" clId="{B59403DA-3249-4312-99A7-F60C7AE6C38C}" dt="2021-10-16T02:07:40.029" v="1274" actId="1076"/>
          <ac:spMkLst>
            <pc:docMk/>
            <pc:sldMk cId="1296561388" sldId="1939"/>
            <ac:spMk id="26" creationId="{A22B5EC8-C5F2-4E05-8CA8-6D0563B2AF7C}"/>
          </ac:spMkLst>
        </pc:spChg>
        <pc:spChg chg="add mod">
          <ac:chgData name="Rafael J. BARROS" userId="560daf46-2681-46c5-8c64-77f2119c68f1" providerId="ADAL" clId="{B59403DA-3249-4312-99A7-F60C7AE6C38C}" dt="2021-10-16T02:08:29.931" v="1280" actId="1076"/>
          <ac:spMkLst>
            <pc:docMk/>
            <pc:sldMk cId="1296561388" sldId="1939"/>
            <ac:spMk id="27" creationId="{2D82C45C-35A6-47EB-BA85-68CC53C5C625}"/>
          </ac:spMkLst>
        </pc:spChg>
        <pc:spChg chg="add mod">
          <ac:chgData name="Rafael J. BARROS" userId="560daf46-2681-46c5-8c64-77f2119c68f1" providerId="ADAL" clId="{B59403DA-3249-4312-99A7-F60C7AE6C38C}" dt="2021-10-16T02:05:48.370" v="1273" actId="1076"/>
          <ac:spMkLst>
            <pc:docMk/>
            <pc:sldMk cId="1296561388" sldId="1939"/>
            <ac:spMk id="28" creationId="{49BF7596-DDE5-4F90-8960-7E1D87196356}"/>
          </ac:spMkLst>
        </pc:spChg>
        <pc:spChg chg="add mod">
          <ac:chgData name="Rafael J. BARROS" userId="560daf46-2681-46c5-8c64-77f2119c68f1" providerId="ADAL" clId="{B59403DA-3249-4312-99A7-F60C7AE6C38C}" dt="2021-10-16T02:09:44.171" v="1297" actId="208"/>
          <ac:spMkLst>
            <pc:docMk/>
            <pc:sldMk cId="1296561388" sldId="1939"/>
            <ac:spMk id="29" creationId="{04C15922-A011-442B-B0CF-D72788FE631B}"/>
          </ac:spMkLst>
        </pc:spChg>
      </pc:sldChg>
      <pc:sldChg chg="addSp modSp new modAnim">
        <pc:chgData name="Rafael J. BARROS" userId="560daf46-2681-46c5-8c64-77f2119c68f1" providerId="ADAL" clId="{B59403DA-3249-4312-99A7-F60C7AE6C38C}" dt="2021-10-16T03:52:52.436" v="1349" actId="1076"/>
        <pc:sldMkLst>
          <pc:docMk/>
          <pc:sldMk cId="3046278996" sldId="1940"/>
        </pc:sldMkLst>
        <pc:spChg chg="mod">
          <ac:chgData name="Rafael J. BARROS" userId="560daf46-2681-46c5-8c64-77f2119c68f1" providerId="ADAL" clId="{B59403DA-3249-4312-99A7-F60C7AE6C38C}" dt="2021-10-16T03:52:52.436" v="1349" actId="1076"/>
          <ac:spMkLst>
            <pc:docMk/>
            <pc:sldMk cId="3046278996" sldId="1940"/>
            <ac:spMk id="2" creationId="{97961F98-6A20-4584-B4C5-4B94A54C31B6}"/>
          </ac:spMkLst>
        </pc:spChg>
        <pc:spChg chg="add mod">
          <ac:chgData name="Rafael J. BARROS" userId="560daf46-2681-46c5-8c64-77f2119c68f1" providerId="ADAL" clId="{B59403DA-3249-4312-99A7-F60C7AE6C38C}" dt="2021-10-16T03:49:50.061" v="1322" actId="403"/>
          <ac:spMkLst>
            <pc:docMk/>
            <pc:sldMk cId="3046278996" sldId="1940"/>
            <ac:spMk id="7" creationId="{565D3BE8-126E-418A-8063-A59BE4FE6FBF}"/>
          </ac:spMkLst>
        </pc:spChg>
        <pc:spChg chg="add mod">
          <ac:chgData name="Rafael J. BARROS" userId="560daf46-2681-46c5-8c64-77f2119c68f1" providerId="ADAL" clId="{B59403DA-3249-4312-99A7-F60C7AE6C38C}" dt="2021-10-16T03:50:14.935" v="1325" actId="113"/>
          <ac:spMkLst>
            <pc:docMk/>
            <pc:sldMk cId="3046278996" sldId="1940"/>
            <ac:spMk id="8" creationId="{CD724041-652B-48D5-B9F9-CD3AC1800EB4}"/>
          </ac:spMkLst>
        </pc:spChg>
        <pc:spChg chg="add mod">
          <ac:chgData name="Rafael J. BARROS" userId="560daf46-2681-46c5-8c64-77f2119c68f1" providerId="ADAL" clId="{B59403DA-3249-4312-99A7-F60C7AE6C38C}" dt="2021-10-16T03:50:44.510" v="1339" actId="1076"/>
          <ac:spMkLst>
            <pc:docMk/>
            <pc:sldMk cId="3046278996" sldId="1940"/>
            <ac:spMk id="9" creationId="{F9B73D54-AD6C-4890-B455-AC5717444BB8}"/>
          </ac:spMkLst>
        </pc:spChg>
        <pc:spChg chg="add mod">
          <ac:chgData name="Rafael J. BARROS" userId="560daf46-2681-46c5-8c64-77f2119c68f1" providerId="ADAL" clId="{B59403DA-3249-4312-99A7-F60C7AE6C38C}" dt="2021-10-16T03:51:48.670" v="1345" actId="403"/>
          <ac:spMkLst>
            <pc:docMk/>
            <pc:sldMk cId="3046278996" sldId="1940"/>
            <ac:spMk id="10" creationId="{A53677A3-2317-4EEB-A51D-F0A0B560C4F6}"/>
          </ac:spMkLst>
        </pc:spChg>
        <pc:picChg chg="add mod">
          <ac:chgData name="Rafael J. BARROS" userId="560daf46-2681-46c5-8c64-77f2119c68f1" providerId="ADAL" clId="{B59403DA-3249-4312-99A7-F60C7AE6C38C}" dt="2021-10-16T03:48:43.799" v="1306" actId="14100"/>
          <ac:picMkLst>
            <pc:docMk/>
            <pc:sldMk cId="3046278996" sldId="1940"/>
            <ac:picMk id="5" creationId="{75945375-4536-4E83-A65D-971BA6A7B659}"/>
          </ac:picMkLst>
        </pc:picChg>
        <pc:picChg chg="add mod">
          <ac:chgData name="Rafael J. BARROS" userId="560daf46-2681-46c5-8c64-77f2119c68f1" providerId="ADAL" clId="{B59403DA-3249-4312-99A7-F60C7AE6C38C}" dt="2021-10-16T03:49:29.294" v="1315" actId="732"/>
          <ac:picMkLst>
            <pc:docMk/>
            <pc:sldMk cId="3046278996" sldId="1940"/>
            <ac:picMk id="6" creationId="{302CC245-AF1C-461D-8D3B-0F212308FECD}"/>
          </ac:picMkLst>
        </pc:picChg>
      </pc:sldChg>
      <pc:sldChg chg="addSp delSp modSp new">
        <pc:chgData name="Rafael J. BARROS" userId="560daf46-2681-46c5-8c64-77f2119c68f1" providerId="ADAL" clId="{B59403DA-3249-4312-99A7-F60C7AE6C38C}" dt="2021-10-16T03:54:03.152" v="1444" actId="20577"/>
        <pc:sldMkLst>
          <pc:docMk/>
          <pc:sldMk cId="575221732" sldId="1941"/>
        </pc:sldMkLst>
        <pc:spChg chg="del">
          <ac:chgData name="Rafael J. BARROS" userId="560daf46-2681-46c5-8c64-77f2119c68f1" providerId="ADAL" clId="{B59403DA-3249-4312-99A7-F60C7AE6C38C}" dt="2021-10-16T03:53:09.725" v="1351"/>
          <ac:spMkLst>
            <pc:docMk/>
            <pc:sldMk cId="575221732" sldId="1941"/>
            <ac:spMk id="2" creationId="{AED99792-4762-42CD-B65B-4AF6A440CC1A}"/>
          </ac:spMkLst>
        </pc:spChg>
        <pc:spChg chg="add mod">
          <ac:chgData name="Rafael J. BARROS" userId="560daf46-2681-46c5-8c64-77f2119c68f1" providerId="ADAL" clId="{B59403DA-3249-4312-99A7-F60C7AE6C38C}" dt="2021-10-16T03:54:03.152" v="1444" actId="20577"/>
          <ac:spMkLst>
            <pc:docMk/>
            <pc:sldMk cId="575221732" sldId="1941"/>
            <ac:spMk id="5" creationId="{8FC98B14-4254-460B-96C7-998374631B69}"/>
          </ac:spMkLst>
        </pc:spChg>
        <pc:spChg chg="add mod">
          <ac:chgData name="Rafael J. BARROS" userId="560daf46-2681-46c5-8c64-77f2119c68f1" providerId="ADAL" clId="{B59403DA-3249-4312-99A7-F60C7AE6C38C}" dt="2021-10-16T03:53:33.507" v="1387" actId="20577"/>
          <ac:spMkLst>
            <pc:docMk/>
            <pc:sldMk cId="575221732" sldId="1941"/>
            <ac:spMk id="6" creationId="{D5FB3453-42CE-4949-9EF6-DD3C55C99568}"/>
          </ac:spMkLst>
        </pc:spChg>
        <pc:spChg chg="add mod">
          <ac:chgData name="Rafael J. BARROS" userId="560daf46-2681-46c5-8c64-77f2119c68f1" providerId="ADAL" clId="{B59403DA-3249-4312-99A7-F60C7AE6C38C}" dt="2021-10-16T03:53:22.510" v="1384" actId="20577"/>
          <ac:spMkLst>
            <pc:docMk/>
            <pc:sldMk cId="575221732" sldId="1941"/>
            <ac:spMk id="7" creationId="{2B601729-6178-4423-B606-A16ADD8A58BB}"/>
          </ac:spMkLst>
        </pc:spChg>
      </pc:sldChg>
      <pc:sldChg chg="addSp delSp modSp new modAnim">
        <pc:chgData name="Rafael J. BARROS" userId="560daf46-2681-46c5-8c64-77f2119c68f1" providerId="ADAL" clId="{B59403DA-3249-4312-99A7-F60C7AE6C38C}" dt="2021-10-16T03:54:56.877" v="1457" actId="113"/>
        <pc:sldMkLst>
          <pc:docMk/>
          <pc:sldMk cId="3579857681" sldId="1942"/>
        </pc:sldMkLst>
        <pc:spChg chg="del">
          <ac:chgData name="Rafael J. BARROS" userId="560daf46-2681-46c5-8c64-77f2119c68f1" providerId="ADAL" clId="{B59403DA-3249-4312-99A7-F60C7AE6C38C}" dt="2021-10-16T03:54:08.568" v="1446"/>
          <ac:spMkLst>
            <pc:docMk/>
            <pc:sldMk cId="3579857681" sldId="1942"/>
            <ac:spMk id="2" creationId="{B5ED9490-E212-4815-ADAB-8E1A307B42BD}"/>
          </ac:spMkLst>
        </pc:spChg>
        <pc:spChg chg="del">
          <ac:chgData name="Rafael J. BARROS" userId="560daf46-2681-46c5-8c64-77f2119c68f1" providerId="ADAL" clId="{B59403DA-3249-4312-99A7-F60C7AE6C38C}" dt="2021-10-16T03:54:08.568" v="1446"/>
          <ac:spMkLst>
            <pc:docMk/>
            <pc:sldMk cId="3579857681" sldId="1942"/>
            <ac:spMk id="3" creationId="{026D953A-D080-40D3-AE55-D6EDD585C8FE}"/>
          </ac:spMkLst>
        </pc:spChg>
        <pc:spChg chg="del">
          <ac:chgData name="Rafael J. BARROS" userId="560daf46-2681-46c5-8c64-77f2119c68f1" providerId="ADAL" clId="{B59403DA-3249-4312-99A7-F60C7AE6C38C}" dt="2021-10-16T03:54:08.568" v="1446"/>
          <ac:spMkLst>
            <pc:docMk/>
            <pc:sldMk cId="3579857681" sldId="1942"/>
            <ac:spMk id="6" creationId="{96870EC2-65B7-4278-BC6C-53F851BDE2CB}"/>
          </ac:spMkLst>
        </pc:spChg>
        <pc:spChg chg="add mod">
          <ac:chgData name="Rafael J. BARROS" userId="560daf46-2681-46c5-8c64-77f2119c68f1" providerId="ADAL" clId="{B59403DA-3249-4312-99A7-F60C7AE6C38C}" dt="2021-10-16T03:54:22.351" v="1450" actId="403"/>
          <ac:spMkLst>
            <pc:docMk/>
            <pc:sldMk cId="3579857681" sldId="1942"/>
            <ac:spMk id="7" creationId="{7C27DD9D-CDB7-4775-8526-A2C3D34276F5}"/>
          </ac:spMkLst>
        </pc:spChg>
        <pc:spChg chg="add mod">
          <ac:chgData name="Rafael J. BARROS" userId="560daf46-2681-46c5-8c64-77f2119c68f1" providerId="ADAL" clId="{B59403DA-3249-4312-99A7-F60C7AE6C38C}" dt="2021-10-16T03:54:38.555" v="1454" actId="1076"/>
          <ac:spMkLst>
            <pc:docMk/>
            <pc:sldMk cId="3579857681" sldId="1942"/>
            <ac:spMk id="8" creationId="{A7432C30-77FD-4133-A1F8-09F722312D11}"/>
          </ac:spMkLst>
        </pc:spChg>
        <pc:spChg chg="add mod">
          <ac:chgData name="Rafael J. BARROS" userId="560daf46-2681-46c5-8c64-77f2119c68f1" providerId="ADAL" clId="{B59403DA-3249-4312-99A7-F60C7AE6C38C}" dt="2021-10-16T03:54:38.555" v="1454" actId="1076"/>
          <ac:spMkLst>
            <pc:docMk/>
            <pc:sldMk cId="3579857681" sldId="1942"/>
            <ac:spMk id="12" creationId="{97B60309-CFF1-456D-A4AE-DFF5434D41E3}"/>
          </ac:spMkLst>
        </pc:spChg>
        <pc:spChg chg="add mod">
          <ac:chgData name="Rafael J. BARROS" userId="560daf46-2681-46c5-8c64-77f2119c68f1" providerId="ADAL" clId="{B59403DA-3249-4312-99A7-F60C7AE6C38C}" dt="2021-10-16T03:54:38.555" v="1454" actId="1076"/>
          <ac:spMkLst>
            <pc:docMk/>
            <pc:sldMk cId="3579857681" sldId="1942"/>
            <ac:spMk id="13" creationId="{A47E5933-23A5-40B1-8AE0-D96555EF2012}"/>
          </ac:spMkLst>
        </pc:spChg>
        <pc:spChg chg="add mod">
          <ac:chgData name="Rafael J. BARROS" userId="560daf46-2681-46c5-8c64-77f2119c68f1" providerId="ADAL" clId="{B59403DA-3249-4312-99A7-F60C7AE6C38C}" dt="2021-10-16T03:54:38.555" v="1454" actId="1076"/>
          <ac:spMkLst>
            <pc:docMk/>
            <pc:sldMk cId="3579857681" sldId="1942"/>
            <ac:spMk id="24" creationId="{05BACEA7-D951-4A6C-801F-DFE57407D166}"/>
          </ac:spMkLst>
        </pc:spChg>
        <pc:spChg chg="add mod">
          <ac:chgData name="Rafael J. BARROS" userId="560daf46-2681-46c5-8c64-77f2119c68f1" providerId="ADAL" clId="{B59403DA-3249-4312-99A7-F60C7AE6C38C}" dt="2021-10-16T03:54:38.555" v="1454" actId="1076"/>
          <ac:spMkLst>
            <pc:docMk/>
            <pc:sldMk cId="3579857681" sldId="1942"/>
            <ac:spMk id="25" creationId="{A1D13A67-D2FE-4E8A-9356-9614D4F685F1}"/>
          </ac:spMkLst>
        </pc:spChg>
        <pc:spChg chg="add mod">
          <ac:chgData name="Rafael J. BARROS" userId="560daf46-2681-46c5-8c64-77f2119c68f1" providerId="ADAL" clId="{B59403DA-3249-4312-99A7-F60C7AE6C38C}" dt="2021-10-16T03:54:38.555" v="1454" actId="1076"/>
          <ac:spMkLst>
            <pc:docMk/>
            <pc:sldMk cId="3579857681" sldId="1942"/>
            <ac:spMk id="26" creationId="{A6B52832-AC17-43A4-BCB6-F4A217FB54B6}"/>
          </ac:spMkLst>
        </pc:spChg>
        <pc:spChg chg="add mod">
          <ac:chgData name="Rafael J. BARROS" userId="560daf46-2681-46c5-8c64-77f2119c68f1" providerId="ADAL" clId="{B59403DA-3249-4312-99A7-F60C7AE6C38C}" dt="2021-10-16T03:54:38.555" v="1454" actId="1076"/>
          <ac:spMkLst>
            <pc:docMk/>
            <pc:sldMk cId="3579857681" sldId="1942"/>
            <ac:spMk id="27" creationId="{C63D13EB-B5C8-4B85-B20A-43F22A4A60BA}"/>
          </ac:spMkLst>
        </pc:spChg>
        <pc:spChg chg="add mod">
          <ac:chgData name="Rafael J. BARROS" userId="560daf46-2681-46c5-8c64-77f2119c68f1" providerId="ADAL" clId="{B59403DA-3249-4312-99A7-F60C7AE6C38C}" dt="2021-10-16T03:54:38.555" v="1454" actId="1076"/>
          <ac:spMkLst>
            <pc:docMk/>
            <pc:sldMk cId="3579857681" sldId="1942"/>
            <ac:spMk id="38" creationId="{35987924-FB01-4F14-A4BA-2244F4942A29}"/>
          </ac:spMkLst>
        </pc:spChg>
        <pc:spChg chg="add mod">
          <ac:chgData name="Rafael J. BARROS" userId="560daf46-2681-46c5-8c64-77f2119c68f1" providerId="ADAL" clId="{B59403DA-3249-4312-99A7-F60C7AE6C38C}" dt="2021-10-16T03:54:38.555" v="1454" actId="1076"/>
          <ac:spMkLst>
            <pc:docMk/>
            <pc:sldMk cId="3579857681" sldId="1942"/>
            <ac:spMk id="39" creationId="{D97CC2D0-59C0-49F6-AC2A-61774CAE01F4}"/>
          </ac:spMkLst>
        </pc:spChg>
        <pc:spChg chg="add mod">
          <ac:chgData name="Rafael J. BARROS" userId="560daf46-2681-46c5-8c64-77f2119c68f1" providerId="ADAL" clId="{B59403DA-3249-4312-99A7-F60C7AE6C38C}" dt="2021-10-16T03:54:38.555" v="1454" actId="1076"/>
          <ac:spMkLst>
            <pc:docMk/>
            <pc:sldMk cId="3579857681" sldId="1942"/>
            <ac:spMk id="40" creationId="{80D0B5EE-0A0A-46ED-82C7-94AA311CCABB}"/>
          </ac:spMkLst>
        </pc:spChg>
        <pc:spChg chg="add mod">
          <ac:chgData name="Rafael J. BARROS" userId="560daf46-2681-46c5-8c64-77f2119c68f1" providerId="ADAL" clId="{B59403DA-3249-4312-99A7-F60C7AE6C38C}" dt="2021-10-16T03:54:38.555" v="1454" actId="1076"/>
          <ac:spMkLst>
            <pc:docMk/>
            <pc:sldMk cId="3579857681" sldId="1942"/>
            <ac:spMk id="41" creationId="{4345D7A4-C3AC-42A6-BF79-BE705B3A34CA}"/>
          </ac:spMkLst>
        </pc:spChg>
        <pc:spChg chg="add mod">
          <ac:chgData name="Rafael J. BARROS" userId="560daf46-2681-46c5-8c64-77f2119c68f1" providerId="ADAL" clId="{B59403DA-3249-4312-99A7-F60C7AE6C38C}" dt="2021-10-16T03:54:38.555" v="1454" actId="1076"/>
          <ac:spMkLst>
            <pc:docMk/>
            <pc:sldMk cId="3579857681" sldId="1942"/>
            <ac:spMk id="52" creationId="{694786D3-BDEC-4783-A1F9-F87DBBE2337B}"/>
          </ac:spMkLst>
        </pc:spChg>
        <pc:spChg chg="add mod">
          <ac:chgData name="Rafael J. BARROS" userId="560daf46-2681-46c5-8c64-77f2119c68f1" providerId="ADAL" clId="{B59403DA-3249-4312-99A7-F60C7AE6C38C}" dt="2021-10-16T03:54:38.555" v="1454" actId="1076"/>
          <ac:spMkLst>
            <pc:docMk/>
            <pc:sldMk cId="3579857681" sldId="1942"/>
            <ac:spMk id="63" creationId="{4F8CE088-A33C-4188-B7A2-96DDBA19BCF0}"/>
          </ac:spMkLst>
        </pc:spChg>
        <pc:spChg chg="add mod">
          <ac:chgData name="Rafael J. BARROS" userId="560daf46-2681-46c5-8c64-77f2119c68f1" providerId="ADAL" clId="{B59403DA-3249-4312-99A7-F60C7AE6C38C}" dt="2021-10-16T03:54:38.555" v="1454" actId="1076"/>
          <ac:spMkLst>
            <pc:docMk/>
            <pc:sldMk cId="3579857681" sldId="1942"/>
            <ac:spMk id="64" creationId="{E01028C6-52EC-473D-AFEA-09118336E97E}"/>
          </ac:spMkLst>
        </pc:spChg>
        <pc:spChg chg="add mod">
          <ac:chgData name="Rafael J. BARROS" userId="560daf46-2681-46c5-8c64-77f2119c68f1" providerId="ADAL" clId="{B59403DA-3249-4312-99A7-F60C7AE6C38C}" dt="2021-10-16T03:54:38.555" v="1454" actId="1076"/>
          <ac:spMkLst>
            <pc:docMk/>
            <pc:sldMk cId="3579857681" sldId="1942"/>
            <ac:spMk id="65" creationId="{950DD08B-88CE-4680-BAF3-9F6F03164906}"/>
          </ac:spMkLst>
        </pc:spChg>
        <pc:spChg chg="add mod">
          <ac:chgData name="Rafael J. BARROS" userId="560daf46-2681-46c5-8c64-77f2119c68f1" providerId="ADAL" clId="{B59403DA-3249-4312-99A7-F60C7AE6C38C}" dt="2021-10-16T03:54:38.555" v="1454" actId="1076"/>
          <ac:spMkLst>
            <pc:docMk/>
            <pc:sldMk cId="3579857681" sldId="1942"/>
            <ac:spMk id="66" creationId="{3674EC55-0A68-4675-AA66-D9D212CFD2B5}"/>
          </ac:spMkLst>
        </pc:spChg>
        <pc:spChg chg="add mod">
          <ac:chgData name="Rafael J. BARROS" userId="560daf46-2681-46c5-8c64-77f2119c68f1" providerId="ADAL" clId="{B59403DA-3249-4312-99A7-F60C7AE6C38C}" dt="2021-10-16T03:54:38.555" v="1454" actId="1076"/>
          <ac:spMkLst>
            <pc:docMk/>
            <pc:sldMk cId="3579857681" sldId="1942"/>
            <ac:spMk id="67" creationId="{CA05C1B9-0051-458C-A311-A211D81FFEF8}"/>
          </ac:spMkLst>
        </pc:spChg>
        <pc:spChg chg="add mod">
          <ac:chgData name="Rafael J. BARROS" userId="560daf46-2681-46c5-8c64-77f2119c68f1" providerId="ADAL" clId="{B59403DA-3249-4312-99A7-F60C7AE6C38C}" dt="2021-10-16T03:54:38.555" v="1454" actId="1076"/>
          <ac:spMkLst>
            <pc:docMk/>
            <pc:sldMk cId="3579857681" sldId="1942"/>
            <ac:spMk id="78" creationId="{25BC1B89-3059-4B7E-AB8D-4F26C8366143}"/>
          </ac:spMkLst>
        </pc:spChg>
        <pc:spChg chg="add mod">
          <ac:chgData name="Rafael J. BARROS" userId="560daf46-2681-46c5-8c64-77f2119c68f1" providerId="ADAL" clId="{B59403DA-3249-4312-99A7-F60C7AE6C38C}" dt="2021-10-16T03:54:38.555" v="1454" actId="1076"/>
          <ac:spMkLst>
            <pc:docMk/>
            <pc:sldMk cId="3579857681" sldId="1942"/>
            <ac:spMk id="79" creationId="{9E9A9C05-4D90-4982-88E6-75A2FFDE9D90}"/>
          </ac:spMkLst>
        </pc:spChg>
        <pc:spChg chg="add mod">
          <ac:chgData name="Rafael J. BARROS" userId="560daf46-2681-46c5-8c64-77f2119c68f1" providerId="ADAL" clId="{B59403DA-3249-4312-99A7-F60C7AE6C38C}" dt="2021-10-16T03:54:38.555" v="1454" actId="1076"/>
          <ac:spMkLst>
            <pc:docMk/>
            <pc:sldMk cId="3579857681" sldId="1942"/>
            <ac:spMk id="80" creationId="{5145FFC5-32B3-4F13-B351-843459E59594}"/>
          </ac:spMkLst>
        </pc:spChg>
        <pc:spChg chg="add mod">
          <ac:chgData name="Rafael J. BARROS" userId="560daf46-2681-46c5-8c64-77f2119c68f1" providerId="ADAL" clId="{B59403DA-3249-4312-99A7-F60C7AE6C38C}" dt="2021-10-16T03:54:38.555" v="1454" actId="1076"/>
          <ac:spMkLst>
            <pc:docMk/>
            <pc:sldMk cId="3579857681" sldId="1942"/>
            <ac:spMk id="81" creationId="{F505A29F-D193-42B9-AB93-2C4B57928752}"/>
          </ac:spMkLst>
        </pc:spChg>
        <pc:spChg chg="add mod">
          <ac:chgData name="Rafael J. BARROS" userId="560daf46-2681-46c5-8c64-77f2119c68f1" providerId="ADAL" clId="{B59403DA-3249-4312-99A7-F60C7AE6C38C}" dt="2021-10-16T03:54:38.555" v="1454" actId="1076"/>
          <ac:spMkLst>
            <pc:docMk/>
            <pc:sldMk cId="3579857681" sldId="1942"/>
            <ac:spMk id="82" creationId="{90058831-E0BD-45FD-A446-9B8A4AD6700D}"/>
          </ac:spMkLst>
        </pc:spChg>
        <pc:spChg chg="add mod">
          <ac:chgData name="Rafael J. BARROS" userId="560daf46-2681-46c5-8c64-77f2119c68f1" providerId="ADAL" clId="{B59403DA-3249-4312-99A7-F60C7AE6C38C}" dt="2021-10-16T03:54:38.555" v="1454" actId="1076"/>
          <ac:spMkLst>
            <pc:docMk/>
            <pc:sldMk cId="3579857681" sldId="1942"/>
            <ac:spMk id="83" creationId="{88C4560F-588F-4679-B9DC-B8B9439034AF}"/>
          </ac:spMkLst>
        </pc:spChg>
        <pc:spChg chg="add mod">
          <ac:chgData name="Rafael J. BARROS" userId="560daf46-2681-46c5-8c64-77f2119c68f1" providerId="ADAL" clId="{B59403DA-3249-4312-99A7-F60C7AE6C38C}" dt="2021-10-16T03:54:38.555" v="1454" actId="1076"/>
          <ac:spMkLst>
            <pc:docMk/>
            <pc:sldMk cId="3579857681" sldId="1942"/>
            <ac:spMk id="84" creationId="{B3E6019A-E3F4-47F2-B47B-6BA299AB450A}"/>
          </ac:spMkLst>
        </pc:spChg>
        <pc:spChg chg="add mod">
          <ac:chgData name="Rafael J. BARROS" userId="560daf46-2681-46c5-8c64-77f2119c68f1" providerId="ADAL" clId="{B59403DA-3249-4312-99A7-F60C7AE6C38C}" dt="2021-10-16T03:54:38.555" v="1454" actId="1076"/>
          <ac:spMkLst>
            <pc:docMk/>
            <pc:sldMk cId="3579857681" sldId="1942"/>
            <ac:spMk id="85" creationId="{9561E842-05FC-4095-AD8A-F1F1DFC17A9F}"/>
          </ac:spMkLst>
        </pc:spChg>
        <pc:spChg chg="add mod">
          <ac:chgData name="Rafael J. BARROS" userId="560daf46-2681-46c5-8c64-77f2119c68f1" providerId="ADAL" clId="{B59403DA-3249-4312-99A7-F60C7AE6C38C}" dt="2021-10-16T03:54:38.555" v="1454" actId="1076"/>
          <ac:spMkLst>
            <pc:docMk/>
            <pc:sldMk cId="3579857681" sldId="1942"/>
            <ac:spMk id="86" creationId="{5773DDB3-E292-425D-832B-605196BF0C83}"/>
          </ac:spMkLst>
        </pc:spChg>
        <pc:spChg chg="add mod">
          <ac:chgData name="Rafael J. BARROS" userId="560daf46-2681-46c5-8c64-77f2119c68f1" providerId="ADAL" clId="{B59403DA-3249-4312-99A7-F60C7AE6C38C}" dt="2021-10-16T03:54:38.555" v="1454" actId="1076"/>
          <ac:spMkLst>
            <pc:docMk/>
            <pc:sldMk cId="3579857681" sldId="1942"/>
            <ac:spMk id="97" creationId="{13AEEA35-70DA-46E2-B8FE-04988F500B7E}"/>
          </ac:spMkLst>
        </pc:spChg>
        <pc:spChg chg="add mod">
          <ac:chgData name="Rafael J. BARROS" userId="560daf46-2681-46c5-8c64-77f2119c68f1" providerId="ADAL" clId="{B59403DA-3249-4312-99A7-F60C7AE6C38C}" dt="2021-10-16T03:54:38.555" v="1454" actId="1076"/>
          <ac:spMkLst>
            <pc:docMk/>
            <pc:sldMk cId="3579857681" sldId="1942"/>
            <ac:spMk id="98" creationId="{41A7C7C5-1DAD-4C9E-BD33-4A694E4E30A5}"/>
          </ac:spMkLst>
        </pc:spChg>
        <pc:spChg chg="add mod">
          <ac:chgData name="Rafael J. BARROS" userId="560daf46-2681-46c5-8c64-77f2119c68f1" providerId="ADAL" clId="{B59403DA-3249-4312-99A7-F60C7AE6C38C}" dt="2021-10-16T03:54:38.555" v="1454" actId="1076"/>
          <ac:spMkLst>
            <pc:docMk/>
            <pc:sldMk cId="3579857681" sldId="1942"/>
            <ac:spMk id="99" creationId="{DA31AC04-DCA6-4E90-922F-C9868D33184C}"/>
          </ac:spMkLst>
        </pc:spChg>
        <pc:spChg chg="add mod">
          <ac:chgData name="Rafael J. BARROS" userId="560daf46-2681-46c5-8c64-77f2119c68f1" providerId="ADAL" clId="{B59403DA-3249-4312-99A7-F60C7AE6C38C}" dt="2021-10-16T03:54:38.555" v="1454" actId="1076"/>
          <ac:spMkLst>
            <pc:docMk/>
            <pc:sldMk cId="3579857681" sldId="1942"/>
            <ac:spMk id="100" creationId="{3DC78BFC-A104-4D96-A8D1-13FAA7B2AF2C}"/>
          </ac:spMkLst>
        </pc:spChg>
        <pc:spChg chg="add mod">
          <ac:chgData name="Rafael J. BARROS" userId="560daf46-2681-46c5-8c64-77f2119c68f1" providerId="ADAL" clId="{B59403DA-3249-4312-99A7-F60C7AE6C38C}" dt="2021-10-16T03:54:38.555" v="1454" actId="1076"/>
          <ac:spMkLst>
            <pc:docMk/>
            <pc:sldMk cId="3579857681" sldId="1942"/>
            <ac:spMk id="101" creationId="{9DD0EF87-68E4-4C28-97F9-AD5CD95FB2A9}"/>
          </ac:spMkLst>
        </pc:spChg>
        <pc:spChg chg="add mod">
          <ac:chgData name="Rafael J. BARROS" userId="560daf46-2681-46c5-8c64-77f2119c68f1" providerId="ADAL" clId="{B59403DA-3249-4312-99A7-F60C7AE6C38C}" dt="2021-10-16T03:54:38.555" v="1454" actId="1076"/>
          <ac:spMkLst>
            <pc:docMk/>
            <pc:sldMk cId="3579857681" sldId="1942"/>
            <ac:spMk id="112" creationId="{3D8E4672-73FD-421D-8F06-482F37532B35}"/>
          </ac:spMkLst>
        </pc:spChg>
        <pc:spChg chg="add mod">
          <ac:chgData name="Rafael J. BARROS" userId="560daf46-2681-46c5-8c64-77f2119c68f1" providerId="ADAL" clId="{B59403DA-3249-4312-99A7-F60C7AE6C38C}" dt="2021-10-16T03:54:38.555" v="1454" actId="1076"/>
          <ac:spMkLst>
            <pc:docMk/>
            <pc:sldMk cId="3579857681" sldId="1942"/>
            <ac:spMk id="113" creationId="{FC3C5385-E81E-48C1-91BC-53FA664E67F6}"/>
          </ac:spMkLst>
        </pc:spChg>
        <pc:spChg chg="add mod">
          <ac:chgData name="Rafael J. BARROS" userId="560daf46-2681-46c5-8c64-77f2119c68f1" providerId="ADAL" clId="{B59403DA-3249-4312-99A7-F60C7AE6C38C}" dt="2021-10-16T03:54:38.555" v="1454" actId="1076"/>
          <ac:spMkLst>
            <pc:docMk/>
            <pc:sldMk cId="3579857681" sldId="1942"/>
            <ac:spMk id="114" creationId="{74405D26-2C86-4E18-8BF6-4149B30724DA}"/>
          </ac:spMkLst>
        </pc:spChg>
        <pc:spChg chg="add mod">
          <ac:chgData name="Rafael J. BARROS" userId="560daf46-2681-46c5-8c64-77f2119c68f1" providerId="ADAL" clId="{B59403DA-3249-4312-99A7-F60C7AE6C38C}" dt="2021-10-16T03:54:38.555" v="1454" actId="1076"/>
          <ac:spMkLst>
            <pc:docMk/>
            <pc:sldMk cId="3579857681" sldId="1942"/>
            <ac:spMk id="115" creationId="{A5462191-43D7-4FFB-B810-9BF319605615}"/>
          </ac:spMkLst>
        </pc:spChg>
        <pc:spChg chg="add mod">
          <ac:chgData name="Rafael J. BARROS" userId="560daf46-2681-46c5-8c64-77f2119c68f1" providerId="ADAL" clId="{B59403DA-3249-4312-99A7-F60C7AE6C38C}" dt="2021-10-16T03:54:38.555" v="1454" actId="1076"/>
          <ac:spMkLst>
            <pc:docMk/>
            <pc:sldMk cId="3579857681" sldId="1942"/>
            <ac:spMk id="116" creationId="{A79E8C36-9267-46F0-9D0A-BB0BD05CABCF}"/>
          </ac:spMkLst>
        </pc:spChg>
        <pc:spChg chg="add mod">
          <ac:chgData name="Rafael J. BARROS" userId="560daf46-2681-46c5-8c64-77f2119c68f1" providerId="ADAL" clId="{B59403DA-3249-4312-99A7-F60C7AE6C38C}" dt="2021-10-16T03:54:38.555" v="1454" actId="1076"/>
          <ac:spMkLst>
            <pc:docMk/>
            <pc:sldMk cId="3579857681" sldId="1942"/>
            <ac:spMk id="117" creationId="{A1BE87BE-C0CF-4D54-9D4B-0F060400BD07}"/>
          </ac:spMkLst>
        </pc:spChg>
        <pc:spChg chg="add mod">
          <ac:chgData name="Rafael J. BARROS" userId="560daf46-2681-46c5-8c64-77f2119c68f1" providerId="ADAL" clId="{B59403DA-3249-4312-99A7-F60C7AE6C38C}" dt="2021-10-16T03:54:38.555" v="1454" actId="1076"/>
          <ac:spMkLst>
            <pc:docMk/>
            <pc:sldMk cId="3579857681" sldId="1942"/>
            <ac:spMk id="118" creationId="{2932F03D-DD90-4E35-BE28-8B46B8545073}"/>
          </ac:spMkLst>
        </pc:spChg>
        <pc:spChg chg="add mod">
          <ac:chgData name="Rafael J. BARROS" userId="560daf46-2681-46c5-8c64-77f2119c68f1" providerId="ADAL" clId="{B59403DA-3249-4312-99A7-F60C7AE6C38C}" dt="2021-10-16T03:54:38.555" v="1454" actId="1076"/>
          <ac:spMkLst>
            <pc:docMk/>
            <pc:sldMk cId="3579857681" sldId="1942"/>
            <ac:spMk id="119" creationId="{A583ACC4-D035-40CD-A889-A2FAB44BBAB5}"/>
          </ac:spMkLst>
        </pc:spChg>
        <pc:spChg chg="add mod">
          <ac:chgData name="Rafael J. BARROS" userId="560daf46-2681-46c5-8c64-77f2119c68f1" providerId="ADAL" clId="{B59403DA-3249-4312-99A7-F60C7AE6C38C}" dt="2021-10-16T03:54:38.555" v="1454" actId="1076"/>
          <ac:spMkLst>
            <pc:docMk/>
            <pc:sldMk cId="3579857681" sldId="1942"/>
            <ac:spMk id="130" creationId="{063F0A58-CBB6-476B-AC83-AA53E14F774F}"/>
          </ac:spMkLst>
        </pc:spChg>
        <pc:spChg chg="add mod">
          <ac:chgData name="Rafael J. BARROS" userId="560daf46-2681-46c5-8c64-77f2119c68f1" providerId="ADAL" clId="{B59403DA-3249-4312-99A7-F60C7AE6C38C}" dt="2021-10-16T03:54:38.555" v="1454" actId="1076"/>
          <ac:spMkLst>
            <pc:docMk/>
            <pc:sldMk cId="3579857681" sldId="1942"/>
            <ac:spMk id="131" creationId="{EAF8C4E4-CA85-414B-886D-EBCABE30D0B7}"/>
          </ac:spMkLst>
        </pc:spChg>
        <pc:spChg chg="add mod">
          <ac:chgData name="Rafael J. BARROS" userId="560daf46-2681-46c5-8c64-77f2119c68f1" providerId="ADAL" clId="{B59403DA-3249-4312-99A7-F60C7AE6C38C}" dt="2021-10-16T03:54:38.555" v="1454" actId="1076"/>
          <ac:spMkLst>
            <pc:docMk/>
            <pc:sldMk cId="3579857681" sldId="1942"/>
            <ac:spMk id="132" creationId="{5FB1D8C1-25E9-45BA-B827-1E7C421EFBBF}"/>
          </ac:spMkLst>
        </pc:spChg>
        <pc:spChg chg="add mod">
          <ac:chgData name="Rafael J. BARROS" userId="560daf46-2681-46c5-8c64-77f2119c68f1" providerId="ADAL" clId="{B59403DA-3249-4312-99A7-F60C7AE6C38C}" dt="2021-10-16T03:54:38.555" v="1454" actId="1076"/>
          <ac:spMkLst>
            <pc:docMk/>
            <pc:sldMk cId="3579857681" sldId="1942"/>
            <ac:spMk id="133" creationId="{8EA9B938-ADFA-46DB-913A-9A387F592814}"/>
          </ac:spMkLst>
        </pc:spChg>
        <pc:spChg chg="add mod">
          <ac:chgData name="Rafael J. BARROS" userId="560daf46-2681-46c5-8c64-77f2119c68f1" providerId="ADAL" clId="{B59403DA-3249-4312-99A7-F60C7AE6C38C}" dt="2021-10-16T03:54:38.555" v="1454" actId="1076"/>
          <ac:spMkLst>
            <pc:docMk/>
            <pc:sldMk cId="3579857681" sldId="1942"/>
            <ac:spMk id="134" creationId="{5592E066-5FA2-4073-9AC4-FBEB3E6D96DB}"/>
          </ac:spMkLst>
        </pc:spChg>
        <pc:spChg chg="add mod">
          <ac:chgData name="Rafael J. BARROS" userId="560daf46-2681-46c5-8c64-77f2119c68f1" providerId="ADAL" clId="{B59403DA-3249-4312-99A7-F60C7AE6C38C}" dt="2021-10-16T03:54:38.555" v="1454" actId="1076"/>
          <ac:spMkLst>
            <pc:docMk/>
            <pc:sldMk cId="3579857681" sldId="1942"/>
            <ac:spMk id="135" creationId="{0E26FC4E-E753-48C8-ADCE-CAFAF8B4EA5D}"/>
          </ac:spMkLst>
        </pc:spChg>
        <pc:spChg chg="add mod">
          <ac:chgData name="Rafael J. BARROS" userId="560daf46-2681-46c5-8c64-77f2119c68f1" providerId="ADAL" clId="{B59403DA-3249-4312-99A7-F60C7AE6C38C}" dt="2021-10-16T03:54:38.555" v="1454" actId="1076"/>
          <ac:spMkLst>
            <pc:docMk/>
            <pc:sldMk cId="3579857681" sldId="1942"/>
            <ac:spMk id="136" creationId="{860898DF-0E9A-4FCA-84D3-C7AE04EFB03C}"/>
          </ac:spMkLst>
        </pc:spChg>
        <pc:spChg chg="add mod">
          <ac:chgData name="Rafael J. BARROS" userId="560daf46-2681-46c5-8c64-77f2119c68f1" providerId="ADAL" clId="{B59403DA-3249-4312-99A7-F60C7AE6C38C}" dt="2021-10-16T03:54:38.555" v="1454" actId="1076"/>
          <ac:spMkLst>
            <pc:docMk/>
            <pc:sldMk cId="3579857681" sldId="1942"/>
            <ac:spMk id="137" creationId="{F9B97484-1D04-4483-91BD-12E1A8EB5781}"/>
          </ac:spMkLst>
        </pc:spChg>
        <pc:spChg chg="add mod">
          <ac:chgData name="Rafael J. BARROS" userId="560daf46-2681-46c5-8c64-77f2119c68f1" providerId="ADAL" clId="{B59403DA-3249-4312-99A7-F60C7AE6C38C}" dt="2021-10-16T03:54:38.555" v="1454" actId="1076"/>
          <ac:spMkLst>
            <pc:docMk/>
            <pc:sldMk cId="3579857681" sldId="1942"/>
            <ac:spMk id="148" creationId="{CC9307A2-7770-437D-841B-BCAA8205B79A}"/>
          </ac:spMkLst>
        </pc:spChg>
        <pc:spChg chg="add mod">
          <ac:chgData name="Rafael J. BARROS" userId="560daf46-2681-46c5-8c64-77f2119c68f1" providerId="ADAL" clId="{B59403DA-3249-4312-99A7-F60C7AE6C38C}" dt="2021-10-16T03:54:38.555" v="1454" actId="1076"/>
          <ac:spMkLst>
            <pc:docMk/>
            <pc:sldMk cId="3579857681" sldId="1942"/>
            <ac:spMk id="149" creationId="{98F72311-5080-479C-A2FA-53DF5C4FFD31}"/>
          </ac:spMkLst>
        </pc:spChg>
        <pc:spChg chg="add mod">
          <ac:chgData name="Rafael J. BARROS" userId="560daf46-2681-46c5-8c64-77f2119c68f1" providerId="ADAL" clId="{B59403DA-3249-4312-99A7-F60C7AE6C38C}" dt="2021-10-16T03:54:38.555" v="1454" actId="1076"/>
          <ac:spMkLst>
            <pc:docMk/>
            <pc:sldMk cId="3579857681" sldId="1942"/>
            <ac:spMk id="150" creationId="{2450AA08-324C-4A9D-93AE-EE1E1A856543}"/>
          </ac:spMkLst>
        </pc:spChg>
        <pc:spChg chg="add mod">
          <ac:chgData name="Rafael J. BARROS" userId="560daf46-2681-46c5-8c64-77f2119c68f1" providerId="ADAL" clId="{B59403DA-3249-4312-99A7-F60C7AE6C38C}" dt="2021-10-16T03:54:38.555" v="1454" actId="1076"/>
          <ac:spMkLst>
            <pc:docMk/>
            <pc:sldMk cId="3579857681" sldId="1942"/>
            <ac:spMk id="151" creationId="{38EBDB00-B2D3-40A5-9904-7F5C1D25B943}"/>
          </ac:spMkLst>
        </pc:spChg>
        <pc:spChg chg="add mod">
          <ac:chgData name="Rafael J. BARROS" userId="560daf46-2681-46c5-8c64-77f2119c68f1" providerId="ADAL" clId="{B59403DA-3249-4312-99A7-F60C7AE6C38C}" dt="2021-10-16T03:54:38.555" v="1454" actId="1076"/>
          <ac:spMkLst>
            <pc:docMk/>
            <pc:sldMk cId="3579857681" sldId="1942"/>
            <ac:spMk id="162" creationId="{910F52A8-7589-42B5-BF9D-360DEB40B159}"/>
          </ac:spMkLst>
        </pc:spChg>
        <pc:spChg chg="add mod">
          <ac:chgData name="Rafael J. BARROS" userId="560daf46-2681-46c5-8c64-77f2119c68f1" providerId="ADAL" clId="{B59403DA-3249-4312-99A7-F60C7AE6C38C}" dt="2021-10-16T03:54:38.555" v="1454" actId="1076"/>
          <ac:spMkLst>
            <pc:docMk/>
            <pc:sldMk cId="3579857681" sldId="1942"/>
            <ac:spMk id="163" creationId="{E8BBFA03-669B-4275-AA74-803B2EBD81CF}"/>
          </ac:spMkLst>
        </pc:spChg>
        <pc:spChg chg="add mod">
          <ac:chgData name="Rafael J. BARROS" userId="560daf46-2681-46c5-8c64-77f2119c68f1" providerId="ADAL" clId="{B59403DA-3249-4312-99A7-F60C7AE6C38C}" dt="2021-10-16T03:54:38.555" v="1454" actId="1076"/>
          <ac:spMkLst>
            <pc:docMk/>
            <pc:sldMk cId="3579857681" sldId="1942"/>
            <ac:spMk id="164" creationId="{7F734609-FC63-4C0B-924E-05BECD708FF0}"/>
          </ac:spMkLst>
        </pc:spChg>
        <pc:spChg chg="add mod">
          <ac:chgData name="Rafael J. BARROS" userId="560daf46-2681-46c5-8c64-77f2119c68f1" providerId="ADAL" clId="{B59403DA-3249-4312-99A7-F60C7AE6C38C}" dt="2021-10-16T03:54:38.555" v="1454" actId="1076"/>
          <ac:spMkLst>
            <pc:docMk/>
            <pc:sldMk cId="3579857681" sldId="1942"/>
            <ac:spMk id="165" creationId="{ECEDD3A1-6976-4397-9D5C-577659E2DAFA}"/>
          </ac:spMkLst>
        </pc:spChg>
        <pc:spChg chg="add mod">
          <ac:chgData name="Rafael J. BARROS" userId="560daf46-2681-46c5-8c64-77f2119c68f1" providerId="ADAL" clId="{B59403DA-3249-4312-99A7-F60C7AE6C38C}" dt="2021-10-16T03:54:38.555" v="1454" actId="1076"/>
          <ac:spMkLst>
            <pc:docMk/>
            <pc:sldMk cId="3579857681" sldId="1942"/>
            <ac:spMk id="176" creationId="{3921B7CD-E3FB-42D5-B5D8-D3F9D1215A03}"/>
          </ac:spMkLst>
        </pc:spChg>
        <pc:spChg chg="add mod">
          <ac:chgData name="Rafael J. BARROS" userId="560daf46-2681-46c5-8c64-77f2119c68f1" providerId="ADAL" clId="{B59403DA-3249-4312-99A7-F60C7AE6C38C}" dt="2021-10-16T03:54:38.555" v="1454" actId="1076"/>
          <ac:spMkLst>
            <pc:docMk/>
            <pc:sldMk cId="3579857681" sldId="1942"/>
            <ac:spMk id="177" creationId="{AF8EF640-93DA-4CC6-857F-BB0859FD3C18}"/>
          </ac:spMkLst>
        </pc:spChg>
        <pc:spChg chg="add mod">
          <ac:chgData name="Rafael J. BARROS" userId="560daf46-2681-46c5-8c64-77f2119c68f1" providerId="ADAL" clId="{B59403DA-3249-4312-99A7-F60C7AE6C38C}" dt="2021-10-16T03:54:38.555" v="1454" actId="1076"/>
          <ac:spMkLst>
            <pc:docMk/>
            <pc:sldMk cId="3579857681" sldId="1942"/>
            <ac:spMk id="178" creationId="{95FBFD77-7897-4A08-A538-1EA1981A3DDB}"/>
          </ac:spMkLst>
        </pc:spChg>
        <pc:spChg chg="add mod">
          <ac:chgData name="Rafael J. BARROS" userId="560daf46-2681-46c5-8c64-77f2119c68f1" providerId="ADAL" clId="{B59403DA-3249-4312-99A7-F60C7AE6C38C}" dt="2021-10-16T03:54:38.555" v="1454" actId="1076"/>
          <ac:spMkLst>
            <pc:docMk/>
            <pc:sldMk cId="3579857681" sldId="1942"/>
            <ac:spMk id="179" creationId="{5B6AFCBD-4230-41C8-998D-6DEFF1520D06}"/>
          </ac:spMkLst>
        </pc:spChg>
        <pc:spChg chg="add mod">
          <ac:chgData name="Rafael J. BARROS" userId="560daf46-2681-46c5-8c64-77f2119c68f1" providerId="ADAL" clId="{B59403DA-3249-4312-99A7-F60C7AE6C38C}" dt="2021-10-16T03:54:38.555" v="1454" actId="1076"/>
          <ac:spMkLst>
            <pc:docMk/>
            <pc:sldMk cId="3579857681" sldId="1942"/>
            <ac:spMk id="190" creationId="{9ED361E0-D6A2-4E61-9B89-EBA22B224387}"/>
          </ac:spMkLst>
        </pc:spChg>
        <pc:spChg chg="add mod">
          <ac:chgData name="Rafael J. BARROS" userId="560daf46-2681-46c5-8c64-77f2119c68f1" providerId="ADAL" clId="{B59403DA-3249-4312-99A7-F60C7AE6C38C}" dt="2021-10-16T03:54:38.555" v="1454" actId="1076"/>
          <ac:spMkLst>
            <pc:docMk/>
            <pc:sldMk cId="3579857681" sldId="1942"/>
            <ac:spMk id="191" creationId="{9124221E-E94F-408E-AB30-08976CF1105A}"/>
          </ac:spMkLst>
        </pc:spChg>
        <pc:spChg chg="add mod">
          <ac:chgData name="Rafael J. BARROS" userId="560daf46-2681-46c5-8c64-77f2119c68f1" providerId="ADAL" clId="{B59403DA-3249-4312-99A7-F60C7AE6C38C}" dt="2021-10-16T03:54:38.555" v="1454" actId="1076"/>
          <ac:spMkLst>
            <pc:docMk/>
            <pc:sldMk cId="3579857681" sldId="1942"/>
            <ac:spMk id="192" creationId="{1C46BC24-1A9C-4588-A2A2-62BA2803FEEB}"/>
          </ac:spMkLst>
        </pc:spChg>
        <pc:spChg chg="add mod">
          <ac:chgData name="Rafael J. BARROS" userId="560daf46-2681-46c5-8c64-77f2119c68f1" providerId="ADAL" clId="{B59403DA-3249-4312-99A7-F60C7AE6C38C}" dt="2021-10-16T03:54:38.555" v="1454" actId="1076"/>
          <ac:spMkLst>
            <pc:docMk/>
            <pc:sldMk cId="3579857681" sldId="1942"/>
            <ac:spMk id="193" creationId="{4B356838-1AEA-49D3-B7E2-9B82EE4391C9}"/>
          </ac:spMkLst>
        </pc:spChg>
        <pc:spChg chg="add mod">
          <ac:chgData name="Rafael J. BARROS" userId="560daf46-2681-46c5-8c64-77f2119c68f1" providerId="ADAL" clId="{B59403DA-3249-4312-99A7-F60C7AE6C38C}" dt="2021-10-16T03:54:38.555" v="1454" actId="1076"/>
          <ac:spMkLst>
            <pc:docMk/>
            <pc:sldMk cId="3579857681" sldId="1942"/>
            <ac:spMk id="204" creationId="{34F5BD4B-0EBB-4BE4-B55E-6B727B75EF0E}"/>
          </ac:spMkLst>
        </pc:spChg>
        <pc:spChg chg="add mod">
          <ac:chgData name="Rafael J. BARROS" userId="560daf46-2681-46c5-8c64-77f2119c68f1" providerId="ADAL" clId="{B59403DA-3249-4312-99A7-F60C7AE6C38C}" dt="2021-10-16T03:54:38.555" v="1454" actId="1076"/>
          <ac:spMkLst>
            <pc:docMk/>
            <pc:sldMk cId="3579857681" sldId="1942"/>
            <ac:spMk id="205" creationId="{BCBB6FC4-A451-4A88-9E8D-8CFC414A5F07}"/>
          </ac:spMkLst>
        </pc:spChg>
        <pc:spChg chg="add mod">
          <ac:chgData name="Rafael J. BARROS" userId="560daf46-2681-46c5-8c64-77f2119c68f1" providerId="ADAL" clId="{B59403DA-3249-4312-99A7-F60C7AE6C38C}" dt="2021-10-16T03:54:38.555" v="1454" actId="1076"/>
          <ac:spMkLst>
            <pc:docMk/>
            <pc:sldMk cId="3579857681" sldId="1942"/>
            <ac:spMk id="206" creationId="{968C51A3-AD9F-46CF-BB83-2E82E2DF2445}"/>
          </ac:spMkLst>
        </pc:spChg>
        <pc:spChg chg="add mod">
          <ac:chgData name="Rafael J. BARROS" userId="560daf46-2681-46c5-8c64-77f2119c68f1" providerId="ADAL" clId="{B59403DA-3249-4312-99A7-F60C7AE6C38C}" dt="2021-10-16T03:54:38.555" v="1454" actId="1076"/>
          <ac:spMkLst>
            <pc:docMk/>
            <pc:sldMk cId="3579857681" sldId="1942"/>
            <ac:spMk id="207" creationId="{368F9CAC-D7A1-43F7-9B9B-446BC5FDC8B0}"/>
          </ac:spMkLst>
        </pc:spChg>
        <pc:spChg chg="add mod">
          <ac:chgData name="Rafael J. BARROS" userId="560daf46-2681-46c5-8c64-77f2119c68f1" providerId="ADAL" clId="{B59403DA-3249-4312-99A7-F60C7AE6C38C}" dt="2021-10-16T03:54:38.555" v="1454" actId="1076"/>
          <ac:spMkLst>
            <pc:docMk/>
            <pc:sldMk cId="3579857681" sldId="1942"/>
            <ac:spMk id="218" creationId="{37B8BD7E-0108-46AA-9221-B426761B390B}"/>
          </ac:spMkLst>
        </pc:spChg>
        <pc:spChg chg="add mod">
          <ac:chgData name="Rafael J. BARROS" userId="560daf46-2681-46c5-8c64-77f2119c68f1" providerId="ADAL" clId="{B59403DA-3249-4312-99A7-F60C7AE6C38C}" dt="2021-10-16T03:54:38.555" v="1454" actId="1076"/>
          <ac:spMkLst>
            <pc:docMk/>
            <pc:sldMk cId="3579857681" sldId="1942"/>
            <ac:spMk id="219" creationId="{9BFDB579-9C93-42B7-8583-94FCEDAB0F4F}"/>
          </ac:spMkLst>
        </pc:spChg>
        <pc:spChg chg="add mod">
          <ac:chgData name="Rafael J. BARROS" userId="560daf46-2681-46c5-8c64-77f2119c68f1" providerId="ADAL" clId="{B59403DA-3249-4312-99A7-F60C7AE6C38C}" dt="2021-10-16T03:54:38.555" v="1454" actId="1076"/>
          <ac:spMkLst>
            <pc:docMk/>
            <pc:sldMk cId="3579857681" sldId="1942"/>
            <ac:spMk id="220" creationId="{747A7658-617E-418B-9E4B-0AC08569781D}"/>
          </ac:spMkLst>
        </pc:spChg>
        <pc:spChg chg="add mod">
          <ac:chgData name="Rafael J. BARROS" userId="560daf46-2681-46c5-8c64-77f2119c68f1" providerId="ADAL" clId="{B59403DA-3249-4312-99A7-F60C7AE6C38C}" dt="2021-10-16T03:54:38.555" v="1454" actId="1076"/>
          <ac:spMkLst>
            <pc:docMk/>
            <pc:sldMk cId="3579857681" sldId="1942"/>
            <ac:spMk id="221" creationId="{1C8A839B-685F-4166-AC44-11E4E39F3043}"/>
          </ac:spMkLst>
        </pc:spChg>
        <pc:spChg chg="add mod">
          <ac:chgData name="Rafael J. BARROS" userId="560daf46-2681-46c5-8c64-77f2119c68f1" providerId="ADAL" clId="{B59403DA-3249-4312-99A7-F60C7AE6C38C}" dt="2021-10-16T03:54:38.555" v="1454" actId="1076"/>
          <ac:spMkLst>
            <pc:docMk/>
            <pc:sldMk cId="3579857681" sldId="1942"/>
            <ac:spMk id="222" creationId="{177B6881-C9B4-4C2D-8CEE-DA580A499328}"/>
          </ac:spMkLst>
        </pc:spChg>
        <pc:spChg chg="add mod">
          <ac:chgData name="Rafael J. BARROS" userId="560daf46-2681-46c5-8c64-77f2119c68f1" providerId="ADAL" clId="{B59403DA-3249-4312-99A7-F60C7AE6C38C}" dt="2021-10-16T03:54:38.555" v="1454" actId="1076"/>
          <ac:spMkLst>
            <pc:docMk/>
            <pc:sldMk cId="3579857681" sldId="1942"/>
            <ac:spMk id="223" creationId="{3AC0CD17-5D8F-49C3-AB47-F1C468FD1D75}"/>
          </ac:spMkLst>
        </pc:spChg>
        <pc:spChg chg="add mod">
          <ac:chgData name="Rafael J. BARROS" userId="560daf46-2681-46c5-8c64-77f2119c68f1" providerId="ADAL" clId="{B59403DA-3249-4312-99A7-F60C7AE6C38C}" dt="2021-10-16T03:54:38.555" v="1454" actId="1076"/>
          <ac:spMkLst>
            <pc:docMk/>
            <pc:sldMk cId="3579857681" sldId="1942"/>
            <ac:spMk id="224" creationId="{67ABA26B-9D96-409B-896B-885A3DB4B538}"/>
          </ac:spMkLst>
        </pc:spChg>
        <pc:spChg chg="add mod">
          <ac:chgData name="Rafael J. BARROS" userId="560daf46-2681-46c5-8c64-77f2119c68f1" providerId="ADAL" clId="{B59403DA-3249-4312-99A7-F60C7AE6C38C}" dt="2021-10-16T03:54:38.555" v="1454" actId="1076"/>
          <ac:spMkLst>
            <pc:docMk/>
            <pc:sldMk cId="3579857681" sldId="1942"/>
            <ac:spMk id="235" creationId="{E0017367-7B8B-4AE1-8A64-7783D2613476}"/>
          </ac:spMkLst>
        </pc:spChg>
        <pc:spChg chg="add mod">
          <ac:chgData name="Rafael J. BARROS" userId="560daf46-2681-46c5-8c64-77f2119c68f1" providerId="ADAL" clId="{B59403DA-3249-4312-99A7-F60C7AE6C38C}" dt="2021-10-16T03:54:38.555" v="1454" actId="1076"/>
          <ac:spMkLst>
            <pc:docMk/>
            <pc:sldMk cId="3579857681" sldId="1942"/>
            <ac:spMk id="236" creationId="{BFD2933E-87BF-4C20-88F2-02694F4E1D8C}"/>
          </ac:spMkLst>
        </pc:spChg>
        <pc:spChg chg="add mod">
          <ac:chgData name="Rafael J. BARROS" userId="560daf46-2681-46c5-8c64-77f2119c68f1" providerId="ADAL" clId="{B59403DA-3249-4312-99A7-F60C7AE6C38C}" dt="2021-10-16T03:54:38.555" v="1454" actId="1076"/>
          <ac:spMkLst>
            <pc:docMk/>
            <pc:sldMk cId="3579857681" sldId="1942"/>
            <ac:spMk id="237" creationId="{9DDCCB3E-C36A-4265-A83A-0DCE0E0A8651}"/>
          </ac:spMkLst>
        </pc:spChg>
        <pc:spChg chg="add mod">
          <ac:chgData name="Rafael J. BARROS" userId="560daf46-2681-46c5-8c64-77f2119c68f1" providerId="ADAL" clId="{B59403DA-3249-4312-99A7-F60C7AE6C38C}" dt="2021-10-16T03:54:38.555" v="1454" actId="1076"/>
          <ac:spMkLst>
            <pc:docMk/>
            <pc:sldMk cId="3579857681" sldId="1942"/>
            <ac:spMk id="238" creationId="{279F1F15-96B9-4C72-928C-8594AD40509A}"/>
          </ac:spMkLst>
        </pc:spChg>
        <pc:spChg chg="add mod">
          <ac:chgData name="Rafael J. BARROS" userId="560daf46-2681-46c5-8c64-77f2119c68f1" providerId="ADAL" clId="{B59403DA-3249-4312-99A7-F60C7AE6C38C}" dt="2021-10-16T03:54:38.555" v="1454" actId="1076"/>
          <ac:spMkLst>
            <pc:docMk/>
            <pc:sldMk cId="3579857681" sldId="1942"/>
            <ac:spMk id="249" creationId="{7A3A2888-A235-4193-ACA3-C76F206DB848}"/>
          </ac:spMkLst>
        </pc:spChg>
        <pc:spChg chg="add mod">
          <ac:chgData name="Rafael J. BARROS" userId="560daf46-2681-46c5-8c64-77f2119c68f1" providerId="ADAL" clId="{B59403DA-3249-4312-99A7-F60C7AE6C38C}" dt="2021-10-16T03:54:38.555" v="1454" actId="1076"/>
          <ac:spMkLst>
            <pc:docMk/>
            <pc:sldMk cId="3579857681" sldId="1942"/>
            <ac:spMk id="250" creationId="{36D6ACC2-2129-40B3-B161-42455AE6675F}"/>
          </ac:spMkLst>
        </pc:spChg>
        <pc:spChg chg="add mod">
          <ac:chgData name="Rafael J. BARROS" userId="560daf46-2681-46c5-8c64-77f2119c68f1" providerId="ADAL" clId="{B59403DA-3249-4312-99A7-F60C7AE6C38C}" dt="2021-10-16T03:54:38.555" v="1454" actId="1076"/>
          <ac:spMkLst>
            <pc:docMk/>
            <pc:sldMk cId="3579857681" sldId="1942"/>
            <ac:spMk id="251" creationId="{BDFBD798-6B86-425C-9C1C-EF8636F331E0}"/>
          </ac:spMkLst>
        </pc:spChg>
        <pc:spChg chg="add mod">
          <ac:chgData name="Rafael J. BARROS" userId="560daf46-2681-46c5-8c64-77f2119c68f1" providerId="ADAL" clId="{B59403DA-3249-4312-99A7-F60C7AE6C38C}" dt="2021-10-16T03:54:38.555" v="1454" actId="1076"/>
          <ac:spMkLst>
            <pc:docMk/>
            <pc:sldMk cId="3579857681" sldId="1942"/>
            <ac:spMk id="252" creationId="{F7A2E2B4-F2D4-4629-B3FF-57EEBF714F83}"/>
          </ac:spMkLst>
        </pc:spChg>
        <pc:spChg chg="add mod">
          <ac:chgData name="Rafael J. BARROS" userId="560daf46-2681-46c5-8c64-77f2119c68f1" providerId="ADAL" clId="{B59403DA-3249-4312-99A7-F60C7AE6C38C}" dt="2021-10-16T03:54:38.555" v="1454" actId="1076"/>
          <ac:spMkLst>
            <pc:docMk/>
            <pc:sldMk cId="3579857681" sldId="1942"/>
            <ac:spMk id="253" creationId="{876F92DE-8D4A-4B84-89B0-815854F00E10}"/>
          </ac:spMkLst>
        </pc:spChg>
        <pc:spChg chg="add mod">
          <ac:chgData name="Rafael J. BARROS" userId="560daf46-2681-46c5-8c64-77f2119c68f1" providerId="ADAL" clId="{B59403DA-3249-4312-99A7-F60C7AE6C38C}" dt="2021-10-16T03:54:38.555" v="1454" actId="1076"/>
          <ac:spMkLst>
            <pc:docMk/>
            <pc:sldMk cId="3579857681" sldId="1942"/>
            <ac:spMk id="254" creationId="{1F356321-7274-46DD-90C5-5F8538BCCC19}"/>
          </ac:spMkLst>
        </pc:spChg>
        <pc:spChg chg="add mod">
          <ac:chgData name="Rafael J. BARROS" userId="560daf46-2681-46c5-8c64-77f2119c68f1" providerId="ADAL" clId="{B59403DA-3249-4312-99A7-F60C7AE6C38C}" dt="2021-10-16T03:54:38.555" v="1454" actId="1076"/>
          <ac:spMkLst>
            <pc:docMk/>
            <pc:sldMk cId="3579857681" sldId="1942"/>
            <ac:spMk id="255" creationId="{440A08F8-BED4-468F-9E31-50DD946471F3}"/>
          </ac:spMkLst>
        </pc:spChg>
        <pc:spChg chg="add mod">
          <ac:chgData name="Rafael J. BARROS" userId="560daf46-2681-46c5-8c64-77f2119c68f1" providerId="ADAL" clId="{B59403DA-3249-4312-99A7-F60C7AE6C38C}" dt="2021-10-16T03:54:56.877" v="1457" actId="113"/>
          <ac:spMkLst>
            <pc:docMk/>
            <pc:sldMk cId="3579857681" sldId="1942"/>
            <ac:spMk id="256" creationId="{E4847AAC-D201-42A6-995F-4D48C8DE9139}"/>
          </ac:spMkLst>
        </pc:spChg>
        <pc:spChg chg="add mod">
          <ac:chgData name="Rafael J. BARROS" userId="560daf46-2681-46c5-8c64-77f2119c68f1" providerId="ADAL" clId="{B59403DA-3249-4312-99A7-F60C7AE6C38C}" dt="2021-10-16T03:54:38.555" v="1454" actId="1076"/>
          <ac:spMkLst>
            <pc:docMk/>
            <pc:sldMk cId="3579857681" sldId="1942"/>
            <ac:spMk id="257" creationId="{89F4BA51-D2EF-4457-A2CA-ACF98815C87C}"/>
          </ac:spMkLst>
        </pc:spChg>
        <pc:grpChg chg="add mod">
          <ac:chgData name="Rafael J. BARROS" userId="560daf46-2681-46c5-8c64-77f2119c68f1" providerId="ADAL" clId="{B59403DA-3249-4312-99A7-F60C7AE6C38C}" dt="2021-10-16T03:54:38.555" v="1454" actId="1076"/>
          <ac:grpSpMkLst>
            <pc:docMk/>
            <pc:sldMk cId="3579857681" sldId="1942"/>
            <ac:grpSpMk id="9" creationId="{DEE56C22-CC33-4946-91B6-58F3205D30BD}"/>
          </ac:grpSpMkLst>
        </pc:grpChg>
        <pc:grpChg chg="add mod">
          <ac:chgData name="Rafael J. BARROS" userId="560daf46-2681-46c5-8c64-77f2119c68f1" providerId="ADAL" clId="{B59403DA-3249-4312-99A7-F60C7AE6C38C}" dt="2021-10-16T03:54:38.555" v="1454" actId="1076"/>
          <ac:grpSpMkLst>
            <pc:docMk/>
            <pc:sldMk cId="3579857681" sldId="1942"/>
            <ac:grpSpMk id="14" creationId="{0D23A9EB-46DE-45B3-BE6C-5717D8AFD06A}"/>
          </ac:grpSpMkLst>
        </pc:grpChg>
        <pc:grpChg chg="add mod">
          <ac:chgData name="Rafael J. BARROS" userId="560daf46-2681-46c5-8c64-77f2119c68f1" providerId="ADAL" clId="{B59403DA-3249-4312-99A7-F60C7AE6C38C}" dt="2021-10-16T03:54:38.555" v="1454" actId="1076"/>
          <ac:grpSpMkLst>
            <pc:docMk/>
            <pc:sldMk cId="3579857681" sldId="1942"/>
            <ac:grpSpMk id="28" creationId="{31CFBEA5-EF6F-45FE-8698-A552F1814EDC}"/>
          </ac:grpSpMkLst>
        </pc:grpChg>
        <pc:grpChg chg="add mod">
          <ac:chgData name="Rafael J. BARROS" userId="560daf46-2681-46c5-8c64-77f2119c68f1" providerId="ADAL" clId="{B59403DA-3249-4312-99A7-F60C7AE6C38C}" dt="2021-10-16T03:54:38.555" v="1454" actId="1076"/>
          <ac:grpSpMkLst>
            <pc:docMk/>
            <pc:sldMk cId="3579857681" sldId="1942"/>
            <ac:grpSpMk id="42" creationId="{1D85D6CD-FFFB-422B-B339-38956772E8A5}"/>
          </ac:grpSpMkLst>
        </pc:grpChg>
        <pc:grpChg chg="add mod">
          <ac:chgData name="Rafael J. BARROS" userId="560daf46-2681-46c5-8c64-77f2119c68f1" providerId="ADAL" clId="{B59403DA-3249-4312-99A7-F60C7AE6C38C}" dt="2021-10-16T03:54:38.555" v="1454" actId="1076"/>
          <ac:grpSpMkLst>
            <pc:docMk/>
            <pc:sldMk cId="3579857681" sldId="1942"/>
            <ac:grpSpMk id="53" creationId="{20F55F66-85CA-4A8F-9B1A-4D4EAC378456}"/>
          </ac:grpSpMkLst>
        </pc:grpChg>
        <pc:grpChg chg="add mod">
          <ac:chgData name="Rafael J. BARROS" userId="560daf46-2681-46c5-8c64-77f2119c68f1" providerId="ADAL" clId="{B59403DA-3249-4312-99A7-F60C7AE6C38C}" dt="2021-10-16T03:54:38.555" v="1454" actId="1076"/>
          <ac:grpSpMkLst>
            <pc:docMk/>
            <pc:sldMk cId="3579857681" sldId="1942"/>
            <ac:grpSpMk id="68" creationId="{91CC25AE-1648-4D56-9A79-D57D6756D0C0}"/>
          </ac:grpSpMkLst>
        </pc:grpChg>
        <pc:grpChg chg="add mod">
          <ac:chgData name="Rafael J. BARROS" userId="560daf46-2681-46c5-8c64-77f2119c68f1" providerId="ADAL" clId="{B59403DA-3249-4312-99A7-F60C7AE6C38C}" dt="2021-10-16T03:54:38.555" v="1454" actId="1076"/>
          <ac:grpSpMkLst>
            <pc:docMk/>
            <pc:sldMk cId="3579857681" sldId="1942"/>
            <ac:grpSpMk id="87" creationId="{6E9AA32D-F48E-4D64-9DAD-9D0E6E04A1C2}"/>
          </ac:grpSpMkLst>
        </pc:grpChg>
        <pc:grpChg chg="add mod">
          <ac:chgData name="Rafael J. BARROS" userId="560daf46-2681-46c5-8c64-77f2119c68f1" providerId="ADAL" clId="{B59403DA-3249-4312-99A7-F60C7AE6C38C}" dt="2021-10-16T03:54:38.555" v="1454" actId="1076"/>
          <ac:grpSpMkLst>
            <pc:docMk/>
            <pc:sldMk cId="3579857681" sldId="1942"/>
            <ac:grpSpMk id="102" creationId="{9399757B-7539-45FC-8A0C-4AB83B2D01CF}"/>
          </ac:grpSpMkLst>
        </pc:grpChg>
        <pc:grpChg chg="add mod">
          <ac:chgData name="Rafael J. BARROS" userId="560daf46-2681-46c5-8c64-77f2119c68f1" providerId="ADAL" clId="{B59403DA-3249-4312-99A7-F60C7AE6C38C}" dt="2021-10-16T03:54:38.555" v="1454" actId="1076"/>
          <ac:grpSpMkLst>
            <pc:docMk/>
            <pc:sldMk cId="3579857681" sldId="1942"/>
            <ac:grpSpMk id="120" creationId="{B42A7B7B-ED28-4FAD-ADA4-EFD03C20BF29}"/>
          </ac:grpSpMkLst>
        </pc:grpChg>
        <pc:grpChg chg="add mod">
          <ac:chgData name="Rafael J. BARROS" userId="560daf46-2681-46c5-8c64-77f2119c68f1" providerId="ADAL" clId="{B59403DA-3249-4312-99A7-F60C7AE6C38C}" dt="2021-10-16T03:54:38.555" v="1454" actId="1076"/>
          <ac:grpSpMkLst>
            <pc:docMk/>
            <pc:sldMk cId="3579857681" sldId="1942"/>
            <ac:grpSpMk id="138" creationId="{B21A0C1B-DFA7-4DDD-84D0-868B7330CCE2}"/>
          </ac:grpSpMkLst>
        </pc:grpChg>
        <pc:grpChg chg="add mod">
          <ac:chgData name="Rafael J. BARROS" userId="560daf46-2681-46c5-8c64-77f2119c68f1" providerId="ADAL" clId="{B59403DA-3249-4312-99A7-F60C7AE6C38C}" dt="2021-10-16T03:54:38.555" v="1454" actId="1076"/>
          <ac:grpSpMkLst>
            <pc:docMk/>
            <pc:sldMk cId="3579857681" sldId="1942"/>
            <ac:grpSpMk id="152" creationId="{BF4CE680-FBDC-43F8-8B18-F2B377D528A8}"/>
          </ac:grpSpMkLst>
        </pc:grpChg>
        <pc:grpChg chg="add mod">
          <ac:chgData name="Rafael J. BARROS" userId="560daf46-2681-46c5-8c64-77f2119c68f1" providerId="ADAL" clId="{B59403DA-3249-4312-99A7-F60C7AE6C38C}" dt="2021-10-16T03:54:38.555" v="1454" actId="1076"/>
          <ac:grpSpMkLst>
            <pc:docMk/>
            <pc:sldMk cId="3579857681" sldId="1942"/>
            <ac:grpSpMk id="166" creationId="{F79F82F7-A720-4CC9-B6C3-AF00EB971ED7}"/>
          </ac:grpSpMkLst>
        </pc:grpChg>
        <pc:grpChg chg="add mod">
          <ac:chgData name="Rafael J. BARROS" userId="560daf46-2681-46c5-8c64-77f2119c68f1" providerId="ADAL" clId="{B59403DA-3249-4312-99A7-F60C7AE6C38C}" dt="2021-10-16T03:54:38.555" v="1454" actId="1076"/>
          <ac:grpSpMkLst>
            <pc:docMk/>
            <pc:sldMk cId="3579857681" sldId="1942"/>
            <ac:grpSpMk id="180" creationId="{5DAA9F49-5C7F-44EC-BB6D-37EA3F2DE842}"/>
          </ac:grpSpMkLst>
        </pc:grpChg>
        <pc:grpChg chg="add mod">
          <ac:chgData name="Rafael J. BARROS" userId="560daf46-2681-46c5-8c64-77f2119c68f1" providerId="ADAL" clId="{B59403DA-3249-4312-99A7-F60C7AE6C38C}" dt="2021-10-16T03:54:38.555" v="1454" actId="1076"/>
          <ac:grpSpMkLst>
            <pc:docMk/>
            <pc:sldMk cId="3579857681" sldId="1942"/>
            <ac:grpSpMk id="194" creationId="{3EBC42C2-11DA-4EBB-8A03-9C946D47E8F0}"/>
          </ac:grpSpMkLst>
        </pc:grpChg>
        <pc:grpChg chg="add mod">
          <ac:chgData name="Rafael J. BARROS" userId="560daf46-2681-46c5-8c64-77f2119c68f1" providerId="ADAL" clId="{B59403DA-3249-4312-99A7-F60C7AE6C38C}" dt="2021-10-16T03:54:38.555" v="1454" actId="1076"/>
          <ac:grpSpMkLst>
            <pc:docMk/>
            <pc:sldMk cId="3579857681" sldId="1942"/>
            <ac:grpSpMk id="208" creationId="{8E90C966-29A5-4E37-B320-2779C64FDE8F}"/>
          </ac:grpSpMkLst>
        </pc:grpChg>
        <pc:grpChg chg="add mod">
          <ac:chgData name="Rafael J. BARROS" userId="560daf46-2681-46c5-8c64-77f2119c68f1" providerId="ADAL" clId="{B59403DA-3249-4312-99A7-F60C7AE6C38C}" dt="2021-10-16T03:54:38.555" v="1454" actId="1076"/>
          <ac:grpSpMkLst>
            <pc:docMk/>
            <pc:sldMk cId="3579857681" sldId="1942"/>
            <ac:grpSpMk id="225" creationId="{8B08A13C-CD06-4162-9F00-D37FD65D4737}"/>
          </ac:grpSpMkLst>
        </pc:grpChg>
        <pc:grpChg chg="add mod">
          <ac:chgData name="Rafael J. BARROS" userId="560daf46-2681-46c5-8c64-77f2119c68f1" providerId="ADAL" clId="{B59403DA-3249-4312-99A7-F60C7AE6C38C}" dt="2021-10-16T03:54:38.555" v="1454" actId="1076"/>
          <ac:grpSpMkLst>
            <pc:docMk/>
            <pc:sldMk cId="3579857681" sldId="1942"/>
            <ac:grpSpMk id="239" creationId="{7870A699-AD6E-4358-810B-64B1EC9B1436}"/>
          </ac:grpSpMkLst>
        </pc:grpChg>
      </pc:sldChg>
      <pc:sldChg chg="addSp modSp new">
        <pc:chgData name="Rafael J. BARROS" userId="560daf46-2681-46c5-8c64-77f2119c68f1" providerId="ADAL" clId="{B59403DA-3249-4312-99A7-F60C7AE6C38C}" dt="2021-10-16T03:57:26.441" v="1488" actId="113"/>
        <pc:sldMkLst>
          <pc:docMk/>
          <pc:sldMk cId="2754096104" sldId="1943"/>
        </pc:sldMkLst>
        <pc:spChg chg="mod">
          <ac:chgData name="Rafael J. BARROS" userId="560daf46-2681-46c5-8c64-77f2119c68f1" providerId="ADAL" clId="{B59403DA-3249-4312-99A7-F60C7AE6C38C}" dt="2021-10-16T03:55:40.677" v="1466" actId="1076"/>
          <ac:spMkLst>
            <pc:docMk/>
            <pc:sldMk cId="2754096104" sldId="1943"/>
            <ac:spMk id="2" creationId="{03A42293-20D1-4155-96E1-C2F8B7C6EF0F}"/>
          </ac:spMkLst>
        </pc:spChg>
        <pc:spChg chg="add mod">
          <ac:chgData name="Rafael J. BARROS" userId="560daf46-2681-46c5-8c64-77f2119c68f1" providerId="ADAL" clId="{B59403DA-3249-4312-99A7-F60C7AE6C38C}" dt="2021-10-16T03:57:26.441" v="1488" actId="113"/>
          <ac:spMkLst>
            <pc:docMk/>
            <pc:sldMk cId="2754096104" sldId="1943"/>
            <ac:spMk id="238" creationId="{73BDE035-C023-4F7E-992C-2E9679C76B69}"/>
          </ac:spMkLst>
        </pc:spChg>
        <pc:grpChg chg="add mod">
          <ac:chgData name="Rafael J. BARROS" userId="560daf46-2681-46c5-8c64-77f2119c68f1" providerId="ADAL" clId="{B59403DA-3249-4312-99A7-F60C7AE6C38C}" dt="2021-10-16T03:56:42.962" v="1480" actId="14100"/>
          <ac:grpSpMkLst>
            <pc:docMk/>
            <pc:sldMk cId="2754096104" sldId="1943"/>
            <ac:grpSpMk id="5" creationId="{A153EBED-D9AD-4C04-88EF-3FCEA8038FA4}"/>
          </ac:grpSpMkLst>
        </pc:grpChg>
        <pc:grpChg chg="mod">
          <ac:chgData name="Rafael J. BARROS" userId="560daf46-2681-46c5-8c64-77f2119c68f1" providerId="ADAL" clId="{B59403DA-3249-4312-99A7-F60C7AE6C38C}" dt="2021-10-16T03:56:42.962" v="1480" actId="14100"/>
          <ac:grpSpMkLst>
            <pc:docMk/>
            <pc:sldMk cId="2754096104" sldId="1943"/>
            <ac:grpSpMk id="7" creationId="{D709B8CD-6714-4990-A4D3-BD56FD2E2AB0}"/>
          </ac:grpSpMkLst>
        </pc:grpChg>
        <pc:grpChg chg="mod">
          <ac:chgData name="Rafael J. BARROS" userId="560daf46-2681-46c5-8c64-77f2119c68f1" providerId="ADAL" clId="{B59403DA-3249-4312-99A7-F60C7AE6C38C}" dt="2021-10-16T03:56:42.962" v="1480" actId="14100"/>
          <ac:grpSpMkLst>
            <pc:docMk/>
            <pc:sldMk cId="2754096104" sldId="1943"/>
            <ac:grpSpMk id="11" creationId="{C542D30E-4ECD-41CE-9A0C-7D0156D55036}"/>
          </ac:grpSpMkLst>
        </pc:grpChg>
        <pc:grpChg chg="mod">
          <ac:chgData name="Rafael J. BARROS" userId="560daf46-2681-46c5-8c64-77f2119c68f1" providerId="ADAL" clId="{B59403DA-3249-4312-99A7-F60C7AE6C38C}" dt="2021-10-16T03:56:42.962" v="1480" actId="14100"/>
          <ac:grpSpMkLst>
            <pc:docMk/>
            <pc:sldMk cId="2754096104" sldId="1943"/>
            <ac:grpSpMk id="14" creationId="{935A29E9-74C5-4CD4-B10D-442129F4DFEA}"/>
          </ac:grpSpMkLst>
        </pc:grpChg>
        <pc:grpChg chg="mod">
          <ac:chgData name="Rafael J. BARROS" userId="560daf46-2681-46c5-8c64-77f2119c68f1" providerId="ADAL" clId="{B59403DA-3249-4312-99A7-F60C7AE6C38C}" dt="2021-10-16T03:56:42.962" v="1480" actId="14100"/>
          <ac:grpSpMkLst>
            <pc:docMk/>
            <pc:sldMk cId="2754096104" sldId="1943"/>
            <ac:grpSpMk id="18" creationId="{87C1031D-7142-470B-98BD-EE0C0E178F32}"/>
          </ac:grpSpMkLst>
        </pc:grpChg>
        <pc:grpChg chg="mod">
          <ac:chgData name="Rafael J. BARROS" userId="560daf46-2681-46c5-8c64-77f2119c68f1" providerId="ADAL" clId="{B59403DA-3249-4312-99A7-F60C7AE6C38C}" dt="2021-10-16T03:56:42.962" v="1480" actId="14100"/>
          <ac:grpSpMkLst>
            <pc:docMk/>
            <pc:sldMk cId="2754096104" sldId="1943"/>
            <ac:grpSpMk id="22" creationId="{AF7AFEB6-F0EF-4739-89C0-38074F639B1F}"/>
          </ac:grpSpMkLst>
        </pc:grpChg>
        <pc:grpChg chg="mod">
          <ac:chgData name="Rafael J. BARROS" userId="560daf46-2681-46c5-8c64-77f2119c68f1" providerId="ADAL" clId="{B59403DA-3249-4312-99A7-F60C7AE6C38C}" dt="2021-10-16T03:56:42.962" v="1480" actId="14100"/>
          <ac:grpSpMkLst>
            <pc:docMk/>
            <pc:sldMk cId="2754096104" sldId="1943"/>
            <ac:grpSpMk id="26" creationId="{AE3177CF-F42C-4B02-932A-6BFE0C369BA4}"/>
          </ac:grpSpMkLst>
        </pc:grpChg>
        <pc:grpChg chg="mod">
          <ac:chgData name="Rafael J. BARROS" userId="560daf46-2681-46c5-8c64-77f2119c68f1" providerId="ADAL" clId="{B59403DA-3249-4312-99A7-F60C7AE6C38C}" dt="2021-10-16T03:56:42.962" v="1480" actId="14100"/>
          <ac:grpSpMkLst>
            <pc:docMk/>
            <pc:sldMk cId="2754096104" sldId="1943"/>
            <ac:grpSpMk id="31" creationId="{98EE117B-0316-495C-A19E-2D462CE07C89}"/>
          </ac:grpSpMkLst>
        </pc:grpChg>
        <pc:grpChg chg="mod">
          <ac:chgData name="Rafael J. BARROS" userId="560daf46-2681-46c5-8c64-77f2119c68f1" providerId="ADAL" clId="{B59403DA-3249-4312-99A7-F60C7AE6C38C}" dt="2021-10-16T03:56:42.962" v="1480" actId="14100"/>
          <ac:grpSpMkLst>
            <pc:docMk/>
            <pc:sldMk cId="2754096104" sldId="1943"/>
            <ac:grpSpMk id="35" creationId="{C897CF9D-B957-4821-A82A-8DE285AD0AC4}"/>
          </ac:grpSpMkLst>
        </pc:grpChg>
        <pc:grpChg chg="mod">
          <ac:chgData name="Rafael J. BARROS" userId="560daf46-2681-46c5-8c64-77f2119c68f1" providerId="ADAL" clId="{B59403DA-3249-4312-99A7-F60C7AE6C38C}" dt="2021-10-16T03:56:42.962" v="1480" actId="14100"/>
          <ac:grpSpMkLst>
            <pc:docMk/>
            <pc:sldMk cId="2754096104" sldId="1943"/>
            <ac:grpSpMk id="42" creationId="{EC372C23-029C-4A0C-A708-ED5787D58CBD}"/>
          </ac:grpSpMkLst>
        </pc:grpChg>
        <pc:grpChg chg="mod">
          <ac:chgData name="Rafael J. BARROS" userId="560daf46-2681-46c5-8c64-77f2119c68f1" providerId="ADAL" clId="{B59403DA-3249-4312-99A7-F60C7AE6C38C}" dt="2021-10-16T03:56:42.962" v="1480" actId="14100"/>
          <ac:grpSpMkLst>
            <pc:docMk/>
            <pc:sldMk cId="2754096104" sldId="1943"/>
            <ac:grpSpMk id="46" creationId="{2409E227-06C6-4338-A107-749BFA26E63B}"/>
          </ac:grpSpMkLst>
        </pc:grpChg>
        <pc:grpChg chg="mod">
          <ac:chgData name="Rafael J. BARROS" userId="560daf46-2681-46c5-8c64-77f2119c68f1" providerId="ADAL" clId="{B59403DA-3249-4312-99A7-F60C7AE6C38C}" dt="2021-10-16T03:56:42.962" v="1480" actId="14100"/>
          <ac:grpSpMkLst>
            <pc:docMk/>
            <pc:sldMk cId="2754096104" sldId="1943"/>
            <ac:grpSpMk id="52" creationId="{9C771540-52E6-4C64-9EFB-E40F02F97A6D}"/>
          </ac:grpSpMkLst>
        </pc:grpChg>
        <pc:grpChg chg="mod">
          <ac:chgData name="Rafael J. BARROS" userId="560daf46-2681-46c5-8c64-77f2119c68f1" providerId="ADAL" clId="{B59403DA-3249-4312-99A7-F60C7AE6C38C}" dt="2021-10-16T03:56:42.962" v="1480" actId="14100"/>
          <ac:grpSpMkLst>
            <pc:docMk/>
            <pc:sldMk cId="2754096104" sldId="1943"/>
            <ac:grpSpMk id="58" creationId="{4DC68F42-69B8-4254-8CAB-10259C87AD1C}"/>
          </ac:grpSpMkLst>
        </pc:grpChg>
        <pc:grpChg chg="mod">
          <ac:chgData name="Rafael J. BARROS" userId="560daf46-2681-46c5-8c64-77f2119c68f1" providerId="ADAL" clId="{B59403DA-3249-4312-99A7-F60C7AE6C38C}" dt="2021-10-16T03:56:42.962" v="1480" actId="14100"/>
          <ac:grpSpMkLst>
            <pc:docMk/>
            <pc:sldMk cId="2754096104" sldId="1943"/>
            <ac:grpSpMk id="62" creationId="{3E247411-956C-428A-82EF-7A6CD34562C3}"/>
          </ac:grpSpMkLst>
        </pc:grpChg>
        <pc:grpChg chg="mod">
          <ac:chgData name="Rafael J. BARROS" userId="560daf46-2681-46c5-8c64-77f2119c68f1" providerId="ADAL" clId="{B59403DA-3249-4312-99A7-F60C7AE6C38C}" dt="2021-10-16T03:56:42.962" v="1480" actId="14100"/>
          <ac:grpSpMkLst>
            <pc:docMk/>
            <pc:sldMk cId="2754096104" sldId="1943"/>
            <ac:grpSpMk id="68" creationId="{14F6DC73-5840-4619-8C88-A5F6B35F7846}"/>
          </ac:grpSpMkLst>
        </pc:grpChg>
        <pc:grpChg chg="mod">
          <ac:chgData name="Rafael J. BARROS" userId="560daf46-2681-46c5-8c64-77f2119c68f1" providerId="ADAL" clId="{B59403DA-3249-4312-99A7-F60C7AE6C38C}" dt="2021-10-16T03:56:42.962" v="1480" actId="14100"/>
          <ac:grpSpMkLst>
            <pc:docMk/>
            <pc:sldMk cId="2754096104" sldId="1943"/>
            <ac:grpSpMk id="73" creationId="{E05E900F-BD7A-42FF-9938-8A1892B9E7C3}"/>
          </ac:grpSpMkLst>
        </pc:grpChg>
        <pc:grpChg chg="mod">
          <ac:chgData name="Rafael J. BARROS" userId="560daf46-2681-46c5-8c64-77f2119c68f1" providerId="ADAL" clId="{B59403DA-3249-4312-99A7-F60C7AE6C38C}" dt="2021-10-16T03:56:42.962" v="1480" actId="14100"/>
          <ac:grpSpMkLst>
            <pc:docMk/>
            <pc:sldMk cId="2754096104" sldId="1943"/>
            <ac:grpSpMk id="79" creationId="{420C5267-7466-4590-8022-48D20F77DF07}"/>
          </ac:grpSpMkLst>
        </pc:grpChg>
        <pc:grpChg chg="mod">
          <ac:chgData name="Rafael J. BARROS" userId="560daf46-2681-46c5-8c64-77f2119c68f1" providerId="ADAL" clId="{B59403DA-3249-4312-99A7-F60C7AE6C38C}" dt="2021-10-16T03:56:42.962" v="1480" actId="14100"/>
          <ac:grpSpMkLst>
            <pc:docMk/>
            <pc:sldMk cId="2754096104" sldId="1943"/>
            <ac:grpSpMk id="83" creationId="{AD498486-1289-419B-9432-EFE382789FD7}"/>
          </ac:grpSpMkLst>
        </pc:grpChg>
        <pc:grpChg chg="mod">
          <ac:chgData name="Rafael J. BARROS" userId="560daf46-2681-46c5-8c64-77f2119c68f1" providerId="ADAL" clId="{B59403DA-3249-4312-99A7-F60C7AE6C38C}" dt="2021-10-16T03:56:42.962" v="1480" actId="14100"/>
          <ac:grpSpMkLst>
            <pc:docMk/>
            <pc:sldMk cId="2754096104" sldId="1943"/>
            <ac:grpSpMk id="89" creationId="{B25648E5-6257-4456-9089-A9B523A0CAED}"/>
          </ac:grpSpMkLst>
        </pc:grpChg>
        <pc:grpChg chg="mod">
          <ac:chgData name="Rafael J. BARROS" userId="560daf46-2681-46c5-8c64-77f2119c68f1" providerId="ADAL" clId="{B59403DA-3249-4312-99A7-F60C7AE6C38C}" dt="2021-10-16T03:56:42.962" v="1480" actId="14100"/>
          <ac:grpSpMkLst>
            <pc:docMk/>
            <pc:sldMk cId="2754096104" sldId="1943"/>
            <ac:grpSpMk id="94" creationId="{7C6CAEC7-ABA9-47B0-B773-F4382876276B}"/>
          </ac:grpSpMkLst>
        </pc:grpChg>
        <pc:grpChg chg="mod">
          <ac:chgData name="Rafael J. BARROS" userId="560daf46-2681-46c5-8c64-77f2119c68f1" providerId="ADAL" clId="{B59403DA-3249-4312-99A7-F60C7AE6C38C}" dt="2021-10-16T03:56:42.962" v="1480" actId="14100"/>
          <ac:grpSpMkLst>
            <pc:docMk/>
            <pc:sldMk cId="2754096104" sldId="1943"/>
            <ac:grpSpMk id="102" creationId="{80165DB0-B864-4FEE-BE13-EFF2EEC41845}"/>
          </ac:grpSpMkLst>
        </pc:grpChg>
        <pc:grpChg chg="mod">
          <ac:chgData name="Rafael J. BARROS" userId="560daf46-2681-46c5-8c64-77f2119c68f1" providerId="ADAL" clId="{B59403DA-3249-4312-99A7-F60C7AE6C38C}" dt="2021-10-16T03:56:42.962" v="1480" actId="14100"/>
          <ac:grpSpMkLst>
            <pc:docMk/>
            <pc:sldMk cId="2754096104" sldId="1943"/>
            <ac:grpSpMk id="106" creationId="{9B13E5CA-D4AA-41AF-9B91-E791D225490C}"/>
          </ac:grpSpMkLst>
        </pc:grpChg>
        <pc:grpChg chg="mod">
          <ac:chgData name="Rafael J. BARROS" userId="560daf46-2681-46c5-8c64-77f2119c68f1" providerId="ADAL" clId="{B59403DA-3249-4312-99A7-F60C7AE6C38C}" dt="2021-10-16T03:56:42.962" v="1480" actId="14100"/>
          <ac:grpSpMkLst>
            <pc:docMk/>
            <pc:sldMk cId="2754096104" sldId="1943"/>
            <ac:grpSpMk id="112" creationId="{FDEF4DE3-7062-4A8E-8F69-6E508216D657}"/>
          </ac:grpSpMkLst>
        </pc:grpChg>
        <pc:grpChg chg="mod">
          <ac:chgData name="Rafael J. BARROS" userId="560daf46-2681-46c5-8c64-77f2119c68f1" providerId="ADAL" clId="{B59403DA-3249-4312-99A7-F60C7AE6C38C}" dt="2021-10-16T03:56:42.962" v="1480" actId="14100"/>
          <ac:grpSpMkLst>
            <pc:docMk/>
            <pc:sldMk cId="2754096104" sldId="1943"/>
            <ac:grpSpMk id="117" creationId="{0CB42A4C-F062-409C-844C-FC3CB0CD1C84}"/>
          </ac:grpSpMkLst>
        </pc:grpChg>
        <pc:grpChg chg="mod">
          <ac:chgData name="Rafael J. BARROS" userId="560daf46-2681-46c5-8c64-77f2119c68f1" providerId="ADAL" clId="{B59403DA-3249-4312-99A7-F60C7AE6C38C}" dt="2021-10-16T03:56:42.962" v="1480" actId="14100"/>
          <ac:grpSpMkLst>
            <pc:docMk/>
            <pc:sldMk cId="2754096104" sldId="1943"/>
            <ac:grpSpMk id="122" creationId="{5F5F1492-5513-43FA-A700-0DF4195B4C76}"/>
          </ac:grpSpMkLst>
        </pc:grpChg>
        <pc:grpChg chg="mod">
          <ac:chgData name="Rafael J. BARROS" userId="560daf46-2681-46c5-8c64-77f2119c68f1" providerId="ADAL" clId="{B59403DA-3249-4312-99A7-F60C7AE6C38C}" dt="2021-10-16T03:56:42.962" v="1480" actId="14100"/>
          <ac:grpSpMkLst>
            <pc:docMk/>
            <pc:sldMk cId="2754096104" sldId="1943"/>
            <ac:grpSpMk id="126" creationId="{5ABD71CF-36E7-4E30-9316-E812CE3B4C7C}"/>
          </ac:grpSpMkLst>
        </pc:grpChg>
        <pc:picChg chg="add mod">
          <ac:chgData name="Rafael J. BARROS" userId="560daf46-2681-46c5-8c64-77f2119c68f1" providerId="ADAL" clId="{B59403DA-3249-4312-99A7-F60C7AE6C38C}" dt="2021-10-16T03:56:51.539" v="1482" actId="1582"/>
          <ac:picMkLst>
            <pc:docMk/>
            <pc:sldMk cId="2754096104" sldId="1943"/>
            <ac:picMk id="239" creationId="{A844480A-4562-4E0B-84A0-D4B25CA2DDF2}"/>
          </ac:picMkLst>
        </pc:picChg>
        <pc:cxnChg chg="add mod">
          <ac:chgData name="Rafael J. BARROS" userId="560daf46-2681-46c5-8c64-77f2119c68f1" providerId="ADAL" clId="{B59403DA-3249-4312-99A7-F60C7AE6C38C}" dt="2021-10-16T03:57:13.485" v="1487" actId="17032"/>
          <ac:cxnSpMkLst>
            <pc:docMk/>
            <pc:sldMk cId="2754096104" sldId="1943"/>
            <ac:cxnSpMk id="241" creationId="{8D839740-A3A8-4726-AB5C-6F3B45C930DB}"/>
          </ac:cxnSpMkLst>
        </pc:cxnChg>
      </pc:sldChg>
      <pc:sldChg chg="addSp delSp modSp new">
        <pc:chgData name="Rafael J. BARROS" userId="560daf46-2681-46c5-8c64-77f2119c68f1" providerId="ADAL" clId="{B59403DA-3249-4312-99A7-F60C7AE6C38C}" dt="2021-10-16T03:58:55.761" v="1511" actId="20577"/>
        <pc:sldMkLst>
          <pc:docMk/>
          <pc:sldMk cId="868192524" sldId="1944"/>
        </pc:sldMkLst>
        <pc:spChg chg="del">
          <ac:chgData name="Rafael J. BARROS" userId="560daf46-2681-46c5-8c64-77f2119c68f1" providerId="ADAL" clId="{B59403DA-3249-4312-99A7-F60C7AE6C38C}" dt="2021-10-16T03:58:01.486" v="1490"/>
          <ac:spMkLst>
            <pc:docMk/>
            <pc:sldMk cId="868192524" sldId="1944"/>
            <ac:spMk id="2" creationId="{59392E46-BC48-4768-B315-3362EBC63032}"/>
          </ac:spMkLst>
        </pc:spChg>
        <pc:spChg chg="add mod">
          <ac:chgData name="Rafael J. BARROS" userId="560daf46-2681-46c5-8c64-77f2119c68f1" providerId="ADAL" clId="{B59403DA-3249-4312-99A7-F60C7AE6C38C}" dt="2021-10-16T03:58:16.584" v="1503" actId="20577"/>
          <ac:spMkLst>
            <pc:docMk/>
            <pc:sldMk cId="868192524" sldId="1944"/>
            <ac:spMk id="5" creationId="{AEFC9612-E725-4101-80E3-25FEFEDF8D43}"/>
          </ac:spMkLst>
        </pc:spChg>
        <pc:spChg chg="add mod">
          <ac:chgData name="Rafael J. BARROS" userId="560daf46-2681-46c5-8c64-77f2119c68f1" providerId="ADAL" clId="{B59403DA-3249-4312-99A7-F60C7AE6C38C}" dt="2021-10-16T03:58:55.761" v="1511" actId="20577"/>
          <ac:spMkLst>
            <pc:docMk/>
            <pc:sldMk cId="868192524" sldId="1944"/>
            <ac:spMk id="6" creationId="{47A41652-24C4-4752-AA58-8A32A3F59809}"/>
          </ac:spMkLst>
        </pc:spChg>
        <pc:spChg chg="add mod">
          <ac:chgData name="Rafael J. BARROS" userId="560daf46-2681-46c5-8c64-77f2119c68f1" providerId="ADAL" clId="{B59403DA-3249-4312-99A7-F60C7AE6C38C}" dt="2021-10-16T03:58:07.506" v="1501" actId="20577"/>
          <ac:spMkLst>
            <pc:docMk/>
            <pc:sldMk cId="868192524" sldId="1944"/>
            <ac:spMk id="7" creationId="{11A72B0A-0725-43FC-AD8A-9DEBD5881301}"/>
          </ac:spMkLst>
        </pc:spChg>
        <pc:graphicFrameChg chg="add mod">
          <ac:chgData name="Rafael J. BARROS" userId="560daf46-2681-46c5-8c64-77f2119c68f1" providerId="ADAL" clId="{B59403DA-3249-4312-99A7-F60C7AE6C38C}" dt="2021-10-16T03:58:37.725" v="1507" actId="20577"/>
          <ac:graphicFrameMkLst>
            <pc:docMk/>
            <pc:sldMk cId="868192524" sldId="1944"/>
            <ac:graphicFrameMk id="8" creationId="{21C12867-AA45-4A97-8A05-EB0898526669}"/>
          </ac:graphicFrameMkLst>
        </pc:graphicFrameChg>
      </pc:sldChg>
      <pc:sldChg chg="addSp delSp modSp new">
        <pc:chgData name="Rafael J. BARROS" userId="560daf46-2681-46c5-8c64-77f2119c68f1" providerId="ADAL" clId="{B59403DA-3249-4312-99A7-F60C7AE6C38C}" dt="2021-10-16T04:00:05.096" v="1560" actId="404"/>
        <pc:sldMkLst>
          <pc:docMk/>
          <pc:sldMk cId="2757198181" sldId="1945"/>
        </pc:sldMkLst>
        <pc:spChg chg="del">
          <ac:chgData name="Rafael J. BARROS" userId="560daf46-2681-46c5-8c64-77f2119c68f1" providerId="ADAL" clId="{B59403DA-3249-4312-99A7-F60C7AE6C38C}" dt="2021-10-16T03:59:40.965" v="1513"/>
          <ac:spMkLst>
            <pc:docMk/>
            <pc:sldMk cId="2757198181" sldId="1945"/>
            <ac:spMk id="2" creationId="{C93ADD85-461F-429D-879E-A6E719FDC475}"/>
          </ac:spMkLst>
        </pc:spChg>
        <pc:spChg chg="del">
          <ac:chgData name="Rafael J. BARROS" userId="560daf46-2681-46c5-8c64-77f2119c68f1" providerId="ADAL" clId="{B59403DA-3249-4312-99A7-F60C7AE6C38C}" dt="2021-10-16T03:59:40.965" v="1513"/>
          <ac:spMkLst>
            <pc:docMk/>
            <pc:sldMk cId="2757198181" sldId="1945"/>
            <ac:spMk id="3" creationId="{46B0A552-E7DD-458A-B0C4-DCE132F12500}"/>
          </ac:spMkLst>
        </pc:spChg>
        <pc:spChg chg="del">
          <ac:chgData name="Rafael J. BARROS" userId="560daf46-2681-46c5-8c64-77f2119c68f1" providerId="ADAL" clId="{B59403DA-3249-4312-99A7-F60C7AE6C38C}" dt="2021-10-16T03:59:40.965" v="1513"/>
          <ac:spMkLst>
            <pc:docMk/>
            <pc:sldMk cId="2757198181" sldId="1945"/>
            <ac:spMk id="6" creationId="{4F737CD4-138E-4C99-91E4-5F501BE41C7B}"/>
          </ac:spMkLst>
        </pc:spChg>
        <pc:spChg chg="add mod">
          <ac:chgData name="Rafael J. BARROS" userId="560daf46-2681-46c5-8c64-77f2119c68f1" providerId="ADAL" clId="{B59403DA-3249-4312-99A7-F60C7AE6C38C}" dt="2021-10-16T03:59:47.639" v="1533" actId="20577"/>
          <ac:spMkLst>
            <pc:docMk/>
            <pc:sldMk cId="2757198181" sldId="1945"/>
            <ac:spMk id="7" creationId="{2471A567-F012-4037-B7B8-002ABBA7A87E}"/>
          </ac:spMkLst>
        </pc:spChg>
        <pc:spChg chg="add mod">
          <ac:chgData name="Rafael J. BARROS" userId="560daf46-2681-46c5-8c64-77f2119c68f1" providerId="ADAL" clId="{B59403DA-3249-4312-99A7-F60C7AE6C38C}" dt="2021-10-16T04:00:05.096" v="1560" actId="404"/>
          <ac:spMkLst>
            <pc:docMk/>
            <pc:sldMk cId="2757198181" sldId="1945"/>
            <ac:spMk id="8" creationId="{6980DD79-074C-4727-8324-AFCA83917287}"/>
          </ac:spMkLst>
        </pc:spChg>
        <pc:spChg chg="add mod">
          <ac:chgData name="Rafael J. BARROS" userId="560daf46-2681-46c5-8c64-77f2119c68f1" providerId="ADAL" clId="{B59403DA-3249-4312-99A7-F60C7AE6C38C}" dt="2021-10-16T03:59:53.758" v="1553" actId="20577"/>
          <ac:spMkLst>
            <pc:docMk/>
            <pc:sldMk cId="2757198181" sldId="1945"/>
            <ac:spMk id="9" creationId="{152594B0-B945-48AB-87A9-3B03ADFE534F}"/>
          </ac:spMkLst>
        </pc:spChg>
      </pc:sldChg>
      <pc:sldChg chg="modSp new">
        <pc:chgData name="Rafael J. BARROS" userId="560daf46-2681-46c5-8c64-77f2119c68f1" providerId="ADAL" clId="{B59403DA-3249-4312-99A7-F60C7AE6C38C}" dt="2021-10-16T04:02:42.577" v="1623" actId="20577"/>
        <pc:sldMkLst>
          <pc:docMk/>
          <pc:sldMk cId="3876562261" sldId="1946"/>
        </pc:sldMkLst>
        <pc:spChg chg="mod">
          <ac:chgData name="Rafael J. BARROS" userId="560daf46-2681-46c5-8c64-77f2119c68f1" providerId="ADAL" clId="{B59403DA-3249-4312-99A7-F60C7AE6C38C}" dt="2021-10-16T04:02:34.383" v="1620" actId="404"/>
          <ac:spMkLst>
            <pc:docMk/>
            <pc:sldMk cId="3876562261" sldId="1946"/>
            <ac:spMk id="2" creationId="{A7A80F48-5BF7-4595-A8B3-1E14814C8FC4}"/>
          </ac:spMkLst>
        </pc:spChg>
        <pc:spChg chg="mod">
          <ac:chgData name="Rafael J. BARROS" userId="560daf46-2681-46c5-8c64-77f2119c68f1" providerId="ADAL" clId="{B59403DA-3249-4312-99A7-F60C7AE6C38C}" dt="2021-10-16T04:02:42.577" v="1623" actId="20577"/>
          <ac:spMkLst>
            <pc:docMk/>
            <pc:sldMk cId="3876562261" sldId="1946"/>
            <ac:spMk id="3" creationId="{C79EAF27-ED63-43AB-B0F2-1BADF764C343}"/>
          </ac:spMkLst>
        </pc:spChg>
        <pc:spChg chg="mod">
          <ac:chgData name="Rafael J. BARROS" userId="560daf46-2681-46c5-8c64-77f2119c68f1" providerId="ADAL" clId="{B59403DA-3249-4312-99A7-F60C7AE6C38C}" dt="2021-10-16T04:02:21.976" v="1617" actId="404"/>
          <ac:spMkLst>
            <pc:docMk/>
            <pc:sldMk cId="3876562261" sldId="1946"/>
            <ac:spMk id="6" creationId="{63C1AEA2-998B-439C-BE1E-99C2E54DEF8A}"/>
          </ac:spMkLst>
        </pc:spChg>
      </pc:sldChg>
      <pc:sldChg chg="modSp add">
        <pc:chgData name="Rafael J. BARROS" userId="560daf46-2681-46c5-8c64-77f2119c68f1" providerId="ADAL" clId="{B59403DA-3249-4312-99A7-F60C7AE6C38C}" dt="2021-10-16T04:03:09.354" v="1627" actId="14"/>
        <pc:sldMkLst>
          <pc:docMk/>
          <pc:sldMk cId="3012176388" sldId="1947"/>
        </pc:sldMkLst>
        <pc:spChg chg="mod">
          <ac:chgData name="Rafael J. BARROS" userId="560daf46-2681-46c5-8c64-77f2119c68f1" providerId="ADAL" clId="{B59403DA-3249-4312-99A7-F60C7AE6C38C}" dt="2021-10-16T04:02:58.895" v="1625"/>
          <ac:spMkLst>
            <pc:docMk/>
            <pc:sldMk cId="3012176388" sldId="1947"/>
            <ac:spMk id="2" creationId="{A7A80F48-5BF7-4595-A8B3-1E14814C8FC4}"/>
          </ac:spMkLst>
        </pc:spChg>
        <pc:spChg chg="mod">
          <ac:chgData name="Rafael J. BARROS" userId="560daf46-2681-46c5-8c64-77f2119c68f1" providerId="ADAL" clId="{B59403DA-3249-4312-99A7-F60C7AE6C38C}" dt="2021-10-16T04:03:09.354" v="1627" actId="14"/>
          <ac:spMkLst>
            <pc:docMk/>
            <pc:sldMk cId="3012176388" sldId="1947"/>
            <ac:spMk id="3" creationId="{C79EAF27-ED63-43AB-B0F2-1BADF764C343}"/>
          </ac:spMkLst>
        </pc:spChg>
      </pc:sldChg>
      <pc:sldChg chg="modSp add">
        <pc:chgData name="Rafael J. BARROS" userId="560daf46-2681-46c5-8c64-77f2119c68f1" providerId="ADAL" clId="{B59403DA-3249-4312-99A7-F60C7AE6C38C}" dt="2021-10-16T04:03:35.785" v="1631" actId="14"/>
        <pc:sldMkLst>
          <pc:docMk/>
          <pc:sldMk cId="2799292131" sldId="1948"/>
        </pc:sldMkLst>
        <pc:spChg chg="mod">
          <ac:chgData name="Rafael J. BARROS" userId="560daf46-2681-46c5-8c64-77f2119c68f1" providerId="ADAL" clId="{B59403DA-3249-4312-99A7-F60C7AE6C38C}" dt="2021-10-16T04:03:24.673" v="1629"/>
          <ac:spMkLst>
            <pc:docMk/>
            <pc:sldMk cId="2799292131" sldId="1948"/>
            <ac:spMk id="2" creationId="{A7A80F48-5BF7-4595-A8B3-1E14814C8FC4}"/>
          </ac:spMkLst>
        </pc:spChg>
        <pc:spChg chg="mod">
          <ac:chgData name="Rafael J. BARROS" userId="560daf46-2681-46c5-8c64-77f2119c68f1" providerId="ADAL" clId="{B59403DA-3249-4312-99A7-F60C7AE6C38C}" dt="2021-10-16T04:03:35.785" v="1631" actId="14"/>
          <ac:spMkLst>
            <pc:docMk/>
            <pc:sldMk cId="2799292131" sldId="1948"/>
            <ac:spMk id="3" creationId="{C79EAF27-ED63-43AB-B0F2-1BADF764C343}"/>
          </ac:spMkLst>
        </pc:spChg>
      </pc:sldChg>
      <pc:sldChg chg="modSp add">
        <pc:chgData name="Rafael J. BARROS" userId="560daf46-2681-46c5-8c64-77f2119c68f1" providerId="ADAL" clId="{B59403DA-3249-4312-99A7-F60C7AE6C38C}" dt="2021-10-16T04:04:03.548" v="1635" actId="14"/>
        <pc:sldMkLst>
          <pc:docMk/>
          <pc:sldMk cId="2839856409" sldId="1949"/>
        </pc:sldMkLst>
        <pc:spChg chg="mod">
          <ac:chgData name="Rafael J. BARROS" userId="560daf46-2681-46c5-8c64-77f2119c68f1" providerId="ADAL" clId="{B59403DA-3249-4312-99A7-F60C7AE6C38C}" dt="2021-10-16T04:03:50.984" v="1633"/>
          <ac:spMkLst>
            <pc:docMk/>
            <pc:sldMk cId="2839856409" sldId="1949"/>
            <ac:spMk id="2" creationId="{A7A80F48-5BF7-4595-A8B3-1E14814C8FC4}"/>
          </ac:spMkLst>
        </pc:spChg>
        <pc:spChg chg="mod">
          <ac:chgData name="Rafael J. BARROS" userId="560daf46-2681-46c5-8c64-77f2119c68f1" providerId="ADAL" clId="{B59403DA-3249-4312-99A7-F60C7AE6C38C}" dt="2021-10-16T04:04:03.548" v="1635" actId="14"/>
          <ac:spMkLst>
            <pc:docMk/>
            <pc:sldMk cId="2839856409" sldId="1949"/>
            <ac:spMk id="3" creationId="{C79EAF27-ED63-43AB-B0F2-1BADF764C343}"/>
          </ac:spMkLst>
        </pc:spChg>
      </pc:sldChg>
      <pc:sldChg chg="addSp delSp modSp new">
        <pc:chgData name="Rafael J. BARROS" userId="560daf46-2681-46c5-8c64-77f2119c68f1" providerId="ADAL" clId="{B59403DA-3249-4312-99A7-F60C7AE6C38C}" dt="2021-10-16T04:05:06.702" v="1647" actId="1076"/>
        <pc:sldMkLst>
          <pc:docMk/>
          <pc:sldMk cId="1203031893" sldId="1950"/>
        </pc:sldMkLst>
        <pc:spChg chg="del">
          <ac:chgData name="Rafael J. BARROS" userId="560daf46-2681-46c5-8c64-77f2119c68f1" providerId="ADAL" clId="{B59403DA-3249-4312-99A7-F60C7AE6C38C}" dt="2021-10-16T04:04:19.296" v="1637"/>
          <ac:spMkLst>
            <pc:docMk/>
            <pc:sldMk cId="1203031893" sldId="1950"/>
            <ac:spMk id="2" creationId="{BC8928C5-751B-4173-9B78-7D0A43D85D1D}"/>
          </ac:spMkLst>
        </pc:spChg>
        <pc:spChg chg="del">
          <ac:chgData name="Rafael J. BARROS" userId="560daf46-2681-46c5-8c64-77f2119c68f1" providerId="ADAL" clId="{B59403DA-3249-4312-99A7-F60C7AE6C38C}" dt="2021-10-16T04:04:19.296" v="1637"/>
          <ac:spMkLst>
            <pc:docMk/>
            <pc:sldMk cId="1203031893" sldId="1950"/>
            <ac:spMk id="3" creationId="{717B8733-2A6B-4D4A-9C3F-5D120F3483C5}"/>
          </ac:spMkLst>
        </pc:spChg>
        <pc:spChg chg="del">
          <ac:chgData name="Rafael J. BARROS" userId="560daf46-2681-46c5-8c64-77f2119c68f1" providerId="ADAL" clId="{B59403DA-3249-4312-99A7-F60C7AE6C38C}" dt="2021-10-16T04:04:19.296" v="1637"/>
          <ac:spMkLst>
            <pc:docMk/>
            <pc:sldMk cId="1203031893" sldId="1950"/>
            <ac:spMk id="6" creationId="{A94583DF-E063-45E8-BCC9-64A853A95596}"/>
          </ac:spMkLst>
        </pc:spChg>
        <pc:spChg chg="add mod">
          <ac:chgData name="Rafael J. BARROS" userId="560daf46-2681-46c5-8c64-77f2119c68f1" providerId="ADAL" clId="{B59403DA-3249-4312-99A7-F60C7AE6C38C}" dt="2021-10-16T04:04:34.554" v="1640"/>
          <ac:spMkLst>
            <pc:docMk/>
            <pc:sldMk cId="1203031893" sldId="1950"/>
            <ac:spMk id="7" creationId="{A5AFA175-21AF-45F9-8438-A0C0D0956B49}"/>
          </ac:spMkLst>
        </pc:spChg>
        <pc:spChg chg="add mod">
          <ac:chgData name="Rafael J. BARROS" userId="560daf46-2681-46c5-8c64-77f2119c68f1" providerId="ADAL" clId="{B59403DA-3249-4312-99A7-F60C7AE6C38C}" dt="2021-10-16T04:05:06.702" v="1647" actId="1076"/>
          <ac:spMkLst>
            <pc:docMk/>
            <pc:sldMk cId="1203031893" sldId="1950"/>
            <ac:spMk id="8" creationId="{3745AFA7-FE05-430F-9B17-E7BCEBABB119}"/>
          </ac:spMkLst>
        </pc:spChg>
        <pc:spChg chg="add mod">
          <ac:chgData name="Rafael J. BARROS" userId="560daf46-2681-46c5-8c64-77f2119c68f1" providerId="ADAL" clId="{B59403DA-3249-4312-99A7-F60C7AE6C38C}" dt="2021-10-16T04:04:33.183" v="1639" actId="21"/>
          <ac:spMkLst>
            <pc:docMk/>
            <pc:sldMk cId="1203031893" sldId="1950"/>
            <ac:spMk id="9" creationId="{90FE2748-E7AE-4C23-B309-01E5F1598085}"/>
          </ac:spMkLst>
        </pc:spChg>
      </pc:sldChg>
    </pc:docChg>
  </pc:docChgLst>
  <pc:docChgLst>
    <pc:chgData name="Rafael J. BARROS" userId="560daf46-2681-46c5-8c64-77f2119c68f1" providerId="ADAL" clId="{1D9EB4B5-71A4-4981-8EB9-304ACFF8C6B2}"/>
    <pc:docChg chg="undo custSel mod addSld delSld modSld sldOrd">
      <pc:chgData name="Rafael J. BARROS" userId="560daf46-2681-46c5-8c64-77f2119c68f1" providerId="ADAL" clId="{1D9EB4B5-71A4-4981-8EB9-304ACFF8C6B2}" dt="2021-10-06T01:45:39.453" v="1665" actId="14100"/>
      <pc:docMkLst>
        <pc:docMk/>
      </pc:docMkLst>
      <pc:sldChg chg="addSp delSp modSp delAnim modAnim">
        <pc:chgData name="Rafael J. BARROS" userId="560daf46-2681-46c5-8c64-77f2119c68f1" providerId="ADAL" clId="{1D9EB4B5-71A4-4981-8EB9-304ACFF8C6B2}" dt="2021-10-05T07:40:03.871" v="108" actId="20577"/>
        <pc:sldMkLst>
          <pc:docMk/>
          <pc:sldMk cId="1714060590" sldId="796"/>
        </pc:sldMkLst>
        <pc:spChg chg="mod">
          <ac:chgData name="Rafael J. BARROS" userId="560daf46-2681-46c5-8c64-77f2119c68f1" providerId="ADAL" clId="{1D9EB4B5-71A4-4981-8EB9-304ACFF8C6B2}" dt="2021-10-05T07:40:03.871" v="108" actId="20577"/>
          <ac:spMkLst>
            <pc:docMk/>
            <pc:sldMk cId="1714060590" sldId="796"/>
            <ac:spMk id="5" creationId="{D0B3985E-4E55-4D7E-9EDA-4A88F8D01714}"/>
          </ac:spMkLst>
        </pc:spChg>
        <pc:spChg chg="del">
          <ac:chgData name="Rafael J. BARROS" userId="560daf46-2681-46c5-8c64-77f2119c68f1" providerId="ADAL" clId="{1D9EB4B5-71A4-4981-8EB9-304ACFF8C6B2}" dt="2021-10-05T07:37:57.146" v="47" actId="478"/>
          <ac:spMkLst>
            <pc:docMk/>
            <pc:sldMk cId="1714060590" sldId="796"/>
            <ac:spMk id="6" creationId="{C1008F93-29B9-4530-83FF-FEA38675F05B}"/>
          </ac:spMkLst>
        </pc:spChg>
        <pc:spChg chg="del">
          <ac:chgData name="Rafael J. BARROS" userId="560daf46-2681-46c5-8c64-77f2119c68f1" providerId="ADAL" clId="{1D9EB4B5-71A4-4981-8EB9-304ACFF8C6B2}" dt="2021-10-05T07:37:58.583" v="49" actId="478"/>
          <ac:spMkLst>
            <pc:docMk/>
            <pc:sldMk cId="1714060590" sldId="796"/>
            <ac:spMk id="7" creationId="{D9EC2BB5-3467-4D55-ABF8-A57D533D76A7}"/>
          </ac:spMkLst>
        </pc:spChg>
        <pc:spChg chg="del mod">
          <ac:chgData name="Rafael J. BARROS" userId="560daf46-2681-46c5-8c64-77f2119c68f1" providerId="ADAL" clId="{1D9EB4B5-71A4-4981-8EB9-304ACFF8C6B2}" dt="2021-10-05T07:37:59.348" v="50" actId="478"/>
          <ac:spMkLst>
            <pc:docMk/>
            <pc:sldMk cId="1714060590" sldId="796"/>
            <ac:spMk id="8" creationId="{9419C4D8-D561-446C-91B6-4E7C402E91A6}"/>
          </ac:spMkLst>
        </pc:spChg>
        <pc:spChg chg="add">
          <ac:chgData name="Rafael J. BARROS" userId="560daf46-2681-46c5-8c64-77f2119c68f1" providerId="ADAL" clId="{1D9EB4B5-71A4-4981-8EB9-304ACFF8C6B2}" dt="2021-10-05T07:38:18.284" v="51"/>
          <ac:spMkLst>
            <pc:docMk/>
            <pc:sldMk cId="1714060590" sldId="796"/>
            <ac:spMk id="12" creationId="{DAD4D999-C3E5-4603-9213-0A2DF958A20A}"/>
          </ac:spMkLst>
        </pc:spChg>
        <pc:spChg chg="add">
          <ac:chgData name="Rafael J. BARROS" userId="560daf46-2681-46c5-8c64-77f2119c68f1" providerId="ADAL" clId="{1D9EB4B5-71A4-4981-8EB9-304ACFF8C6B2}" dt="2021-10-05T07:38:18.284" v="51"/>
          <ac:spMkLst>
            <pc:docMk/>
            <pc:sldMk cId="1714060590" sldId="796"/>
            <ac:spMk id="13" creationId="{C4DF9D55-C07F-4C60-A493-15600A74E429}"/>
          </ac:spMkLst>
        </pc:spChg>
        <pc:spChg chg="add">
          <ac:chgData name="Rafael J. BARROS" userId="560daf46-2681-46c5-8c64-77f2119c68f1" providerId="ADAL" clId="{1D9EB4B5-71A4-4981-8EB9-304ACFF8C6B2}" dt="2021-10-05T07:38:18.284" v="51"/>
          <ac:spMkLst>
            <pc:docMk/>
            <pc:sldMk cId="1714060590" sldId="796"/>
            <ac:spMk id="14" creationId="{8C63097B-A359-4CA9-BE0F-4BA4D5364A7E}"/>
          </ac:spMkLst>
        </pc:spChg>
        <pc:spChg chg="add">
          <ac:chgData name="Rafael J. BARROS" userId="560daf46-2681-46c5-8c64-77f2119c68f1" providerId="ADAL" clId="{1D9EB4B5-71A4-4981-8EB9-304ACFF8C6B2}" dt="2021-10-05T07:38:18.284" v="51"/>
          <ac:spMkLst>
            <pc:docMk/>
            <pc:sldMk cId="1714060590" sldId="796"/>
            <ac:spMk id="15" creationId="{55A991A4-0CBA-403A-93F9-CE2F97344F8C}"/>
          </ac:spMkLst>
        </pc:spChg>
        <pc:spChg chg="add del">
          <ac:chgData name="Rafael J. BARROS" userId="560daf46-2681-46c5-8c64-77f2119c68f1" providerId="ADAL" clId="{1D9EB4B5-71A4-4981-8EB9-304ACFF8C6B2}" dt="2021-10-05T07:39:31.700" v="89"/>
          <ac:spMkLst>
            <pc:docMk/>
            <pc:sldMk cId="1714060590" sldId="796"/>
            <ac:spMk id="16" creationId="{4D15A2A2-7B79-4A33-A8E8-0C3611AB6C68}"/>
          </ac:spMkLst>
        </pc:spChg>
        <pc:graphicFrameChg chg="del">
          <ac:chgData name="Rafael J. BARROS" userId="560daf46-2681-46c5-8c64-77f2119c68f1" providerId="ADAL" clId="{1D9EB4B5-71A4-4981-8EB9-304ACFF8C6B2}" dt="2021-10-05T07:37:55.739" v="46" actId="478"/>
          <ac:graphicFrameMkLst>
            <pc:docMk/>
            <pc:sldMk cId="1714060590" sldId="796"/>
            <ac:graphicFrameMk id="4" creationId="{78350818-774C-423A-9A2A-5FA8DC1019DD}"/>
          </ac:graphicFrameMkLst>
        </pc:graphicFrameChg>
        <pc:graphicFrameChg chg="add mod">
          <ac:chgData name="Rafael J. BARROS" userId="560daf46-2681-46c5-8c64-77f2119c68f1" providerId="ADAL" clId="{1D9EB4B5-71A4-4981-8EB9-304ACFF8C6B2}" dt="2021-10-05T07:38:44.227" v="55" actId="1076"/>
          <ac:graphicFrameMkLst>
            <pc:docMk/>
            <pc:sldMk cId="1714060590" sldId="796"/>
            <ac:graphicFrameMk id="11" creationId="{3803D07B-9D27-452B-B031-C878308C8940}"/>
          </ac:graphicFrameMkLst>
        </pc:graphicFrameChg>
      </pc:sldChg>
      <pc:sldChg chg="addSp modSp modAnim">
        <pc:chgData name="Rafael J. BARROS" userId="560daf46-2681-46c5-8c64-77f2119c68f1" providerId="ADAL" clId="{1D9EB4B5-71A4-4981-8EB9-304ACFF8C6B2}" dt="2021-10-05T07:39:38.036" v="91" actId="1076"/>
        <pc:sldMkLst>
          <pc:docMk/>
          <pc:sldMk cId="3423753610" sldId="809"/>
        </pc:sldMkLst>
        <pc:spChg chg="add mod">
          <ac:chgData name="Rafael J. BARROS" userId="560daf46-2681-46c5-8c64-77f2119c68f1" providerId="ADAL" clId="{1D9EB4B5-71A4-4981-8EB9-304ACFF8C6B2}" dt="2021-10-05T07:39:38.036" v="91" actId="1076"/>
          <ac:spMkLst>
            <pc:docMk/>
            <pc:sldMk cId="3423753610" sldId="809"/>
            <ac:spMk id="14" creationId="{D6D8DEDD-5DA9-4D2E-85A8-8468DB339C5F}"/>
          </ac:spMkLst>
        </pc:spChg>
      </pc:sldChg>
      <pc:sldChg chg="modSp">
        <pc:chgData name="Rafael J. BARROS" userId="560daf46-2681-46c5-8c64-77f2119c68f1" providerId="ADAL" clId="{1D9EB4B5-71A4-4981-8EB9-304ACFF8C6B2}" dt="2021-10-05T07:35:17.822" v="34" actId="20577"/>
        <pc:sldMkLst>
          <pc:docMk/>
          <pc:sldMk cId="101996791" sldId="1669"/>
        </pc:sldMkLst>
        <pc:spChg chg="mod">
          <ac:chgData name="Rafael J. BARROS" userId="560daf46-2681-46c5-8c64-77f2119c68f1" providerId="ADAL" clId="{1D9EB4B5-71A4-4981-8EB9-304ACFF8C6B2}" dt="2021-10-05T07:35:17.822" v="34" actId="20577"/>
          <ac:spMkLst>
            <pc:docMk/>
            <pc:sldMk cId="101996791" sldId="1669"/>
            <ac:spMk id="17" creationId="{86EF1AFC-3C37-4748-8F23-A3ADA539234F}"/>
          </ac:spMkLst>
        </pc:spChg>
      </pc:sldChg>
      <pc:sldChg chg="modSp">
        <pc:chgData name="Rafael J. BARROS" userId="560daf46-2681-46c5-8c64-77f2119c68f1" providerId="ADAL" clId="{1D9EB4B5-71A4-4981-8EB9-304ACFF8C6B2}" dt="2021-10-05T07:36:24.777" v="44" actId="20577"/>
        <pc:sldMkLst>
          <pc:docMk/>
          <pc:sldMk cId="2755451215" sldId="1728"/>
        </pc:sldMkLst>
        <pc:spChg chg="mod">
          <ac:chgData name="Rafael J. BARROS" userId="560daf46-2681-46c5-8c64-77f2119c68f1" providerId="ADAL" clId="{1D9EB4B5-71A4-4981-8EB9-304ACFF8C6B2}" dt="2021-10-05T07:36:14.852" v="41" actId="20577"/>
          <ac:spMkLst>
            <pc:docMk/>
            <pc:sldMk cId="2755451215" sldId="1728"/>
            <ac:spMk id="6" creationId="{9C613496-BFD1-40E0-9392-A9060ECA860B}"/>
          </ac:spMkLst>
        </pc:spChg>
        <pc:spChg chg="mod">
          <ac:chgData name="Rafael J. BARROS" userId="560daf46-2681-46c5-8c64-77f2119c68f1" providerId="ADAL" clId="{1D9EB4B5-71A4-4981-8EB9-304ACFF8C6B2}" dt="2021-10-05T07:36:24.777" v="44" actId="20577"/>
          <ac:spMkLst>
            <pc:docMk/>
            <pc:sldMk cId="2755451215" sldId="1728"/>
            <ac:spMk id="7" creationId="{C0379110-5EB5-4A66-A189-FA4AA8E592AB}"/>
          </ac:spMkLst>
        </pc:spChg>
      </pc:sldChg>
      <pc:sldChg chg="del">
        <pc:chgData name="Rafael J. BARROS" userId="560daf46-2681-46c5-8c64-77f2119c68f1" providerId="ADAL" clId="{1D9EB4B5-71A4-4981-8EB9-304ACFF8C6B2}" dt="2021-10-05T07:36:40.896" v="45" actId="47"/>
        <pc:sldMkLst>
          <pc:docMk/>
          <pc:sldMk cId="485513015" sldId="1742"/>
        </pc:sldMkLst>
      </pc:sldChg>
      <pc:sldChg chg="addSp delSp modSp modNotesTx">
        <pc:chgData name="Rafael J. BARROS" userId="560daf46-2681-46c5-8c64-77f2119c68f1" providerId="ADAL" clId="{1D9EB4B5-71A4-4981-8EB9-304ACFF8C6B2}" dt="2021-10-05T07:47:58.918" v="317" actId="20577"/>
        <pc:sldMkLst>
          <pc:docMk/>
          <pc:sldMk cId="1259670714" sldId="1841"/>
        </pc:sldMkLst>
        <pc:spChg chg="mod">
          <ac:chgData name="Rafael J. BARROS" userId="560daf46-2681-46c5-8c64-77f2119c68f1" providerId="ADAL" clId="{1D9EB4B5-71A4-4981-8EB9-304ACFF8C6B2}" dt="2021-10-05T07:40:56.852" v="165" actId="20577"/>
          <ac:spMkLst>
            <pc:docMk/>
            <pc:sldMk cId="1259670714" sldId="1841"/>
            <ac:spMk id="5" creationId="{1830ED89-25C3-4CB4-BDE1-DB5F12BB6FFB}"/>
          </ac:spMkLst>
        </pc:spChg>
        <pc:spChg chg="del mod">
          <ac:chgData name="Rafael J. BARROS" userId="560daf46-2681-46c5-8c64-77f2119c68f1" providerId="ADAL" clId="{1D9EB4B5-71A4-4981-8EB9-304ACFF8C6B2}" dt="2021-10-05T07:40:25.548" v="110"/>
          <ac:spMkLst>
            <pc:docMk/>
            <pc:sldMk cId="1259670714" sldId="1841"/>
            <ac:spMk id="6" creationId="{CA337B0C-697A-4CB2-A225-11DB178A6C54}"/>
          </ac:spMkLst>
        </pc:spChg>
        <pc:spChg chg="mod">
          <ac:chgData name="Rafael J. BARROS" userId="560daf46-2681-46c5-8c64-77f2119c68f1" providerId="ADAL" clId="{1D9EB4B5-71A4-4981-8EB9-304ACFF8C6B2}" dt="2021-10-05T07:41:06.814" v="185" actId="20577"/>
          <ac:spMkLst>
            <pc:docMk/>
            <pc:sldMk cId="1259670714" sldId="1841"/>
            <ac:spMk id="7" creationId="{F18A84E0-679C-44F7-A952-39C9AC58F32F}"/>
          </ac:spMkLst>
        </pc:spChg>
        <pc:spChg chg="add mod">
          <ac:chgData name="Rafael J. BARROS" userId="560daf46-2681-46c5-8c64-77f2119c68f1" providerId="ADAL" clId="{1D9EB4B5-71A4-4981-8EB9-304ACFF8C6B2}" dt="2021-10-05T07:40:38.811" v="112" actId="1076"/>
          <ac:spMkLst>
            <pc:docMk/>
            <pc:sldMk cId="1259670714" sldId="1841"/>
            <ac:spMk id="8" creationId="{112ABD56-A29C-4729-8F8C-AF10E2F7689E}"/>
          </ac:spMkLst>
        </pc:spChg>
      </pc:sldChg>
      <pc:sldChg chg="del">
        <pc:chgData name="Rafael J. BARROS" userId="560daf46-2681-46c5-8c64-77f2119c68f1" providerId="ADAL" clId="{1D9EB4B5-71A4-4981-8EB9-304ACFF8C6B2}" dt="2021-10-05T09:12:47.876" v="332" actId="47"/>
        <pc:sldMkLst>
          <pc:docMk/>
          <pc:sldMk cId="2694037" sldId="1842"/>
        </pc:sldMkLst>
      </pc:sldChg>
      <pc:sldChg chg="del">
        <pc:chgData name="Rafael J. BARROS" userId="560daf46-2681-46c5-8c64-77f2119c68f1" providerId="ADAL" clId="{1D9EB4B5-71A4-4981-8EB9-304ACFF8C6B2}" dt="2021-10-05T09:12:47.876" v="332" actId="47"/>
        <pc:sldMkLst>
          <pc:docMk/>
          <pc:sldMk cId="3502124014" sldId="1843"/>
        </pc:sldMkLst>
      </pc:sldChg>
      <pc:sldChg chg="del">
        <pc:chgData name="Rafael J. BARROS" userId="560daf46-2681-46c5-8c64-77f2119c68f1" providerId="ADAL" clId="{1D9EB4B5-71A4-4981-8EB9-304ACFF8C6B2}" dt="2021-10-05T09:12:47.876" v="332" actId="47"/>
        <pc:sldMkLst>
          <pc:docMk/>
          <pc:sldMk cId="292065592" sldId="1844"/>
        </pc:sldMkLst>
      </pc:sldChg>
      <pc:sldChg chg="del">
        <pc:chgData name="Rafael J. BARROS" userId="560daf46-2681-46c5-8c64-77f2119c68f1" providerId="ADAL" clId="{1D9EB4B5-71A4-4981-8EB9-304ACFF8C6B2}" dt="2021-10-05T09:12:47.876" v="332" actId="47"/>
        <pc:sldMkLst>
          <pc:docMk/>
          <pc:sldMk cId="3856096453" sldId="1845"/>
        </pc:sldMkLst>
      </pc:sldChg>
      <pc:sldChg chg="del">
        <pc:chgData name="Rafael J. BARROS" userId="560daf46-2681-46c5-8c64-77f2119c68f1" providerId="ADAL" clId="{1D9EB4B5-71A4-4981-8EB9-304ACFF8C6B2}" dt="2021-10-05T09:12:47.876" v="332" actId="47"/>
        <pc:sldMkLst>
          <pc:docMk/>
          <pc:sldMk cId="434712799" sldId="1846"/>
        </pc:sldMkLst>
      </pc:sldChg>
      <pc:sldChg chg="del">
        <pc:chgData name="Rafael J. BARROS" userId="560daf46-2681-46c5-8c64-77f2119c68f1" providerId="ADAL" clId="{1D9EB4B5-71A4-4981-8EB9-304ACFF8C6B2}" dt="2021-10-05T09:12:47.876" v="332" actId="47"/>
        <pc:sldMkLst>
          <pc:docMk/>
          <pc:sldMk cId="399107515" sldId="1847"/>
        </pc:sldMkLst>
      </pc:sldChg>
      <pc:sldChg chg="del">
        <pc:chgData name="Rafael J. BARROS" userId="560daf46-2681-46c5-8c64-77f2119c68f1" providerId="ADAL" clId="{1D9EB4B5-71A4-4981-8EB9-304ACFF8C6B2}" dt="2021-10-05T09:12:47.876" v="332" actId="47"/>
        <pc:sldMkLst>
          <pc:docMk/>
          <pc:sldMk cId="979890379" sldId="1848"/>
        </pc:sldMkLst>
      </pc:sldChg>
      <pc:sldChg chg="del">
        <pc:chgData name="Rafael J. BARROS" userId="560daf46-2681-46c5-8c64-77f2119c68f1" providerId="ADAL" clId="{1D9EB4B5-71A4-4981-8EB9-304ACFF8C6B2}" dt="2021-10-05T09:12:47.876" v="332" actId="47"/>
        <pc:sldMkLst>
          <pc:docMk/>
          <pc:sldMk cId="1631175342" sldId="1849"/>
        </pc:sldMkLst>
      </pc:sldChg>
      <pc:sldChg chg="del">
        <pc:chgData name="Rafael J. BARROS" userId="560daf46-2681-46c5-8c64-77f2119c68f1" providerId="ADAL" clId="{1D9EB4B5-71A4-4981-8EB9-304ACFF8C6B2}" dt="2021-10-05T09:12:47.876" v="332" actId="47"/>
        <pc:sldMkLst>
          <pc:docMk/>
          <pc:sldMk cId="2168221520" sldId="1850"/>
        </pc:sldMkLst>
      </pc:sldChg>
      <pc:sldChg chg="del">
        <pc:chgData name="Rafael J. BARROS" userId="560daf46-2681-46c5-8c64-77f2119c68f1" providerId="ADAL" clId="{1D9EB4B5-71A4-4981-8EB9-304ACFF8C6B2}" dt="2021-10-05T09:12:47.876" v="332" actId="47"/>
        <pc:sldMkLst>
          <pc:docMk/>
          <pc:sldMk cId="3564568386" sldId="1851"/>
        </pc:sldMkLst>
      </pc:sldChg>
      <pc:sldChg chg="del">
        <pc:chgData name="Rafael J. BARROS" userId="560daf46-2681-46c5-8c64-77f2119c68f1" providerId="ADAL" clId="{1D9EB4B5-71A4-4981-8EB9-304ACFF8C6B2}" dt="2021-10-05T09:12:47.876" v="332" actId="47"/>
        <pc:sldMkLst>
          <pc:docMk/>
          <pc:sldMk cId="2383324324" sldId="1852"/>
        </pc:sldMkLst>
      </pc:sldChg>
      <pc:sldChg chg="del">
        <pc:chgData name="Rafael J. BARROS" userId="560daf46-2681-46c5-8c64-77f2119c68f1" providerId="ADAL" clId="{1D9EB4B5-71A4-4981-8EB9-304ACFF8C6B2}" dt="2021-10-05T09:12:47.876" v="332" actId="47"/>
        <pc:sldMkLst>
          <pc:docMk/>
          <pc:sldMk cId="1472786322" sldId="1853"/>
        </pc:sldMkLst>
      </pc:sldChg>
      <pc:sldChg chg="del">
        <pc:chgData name="Rafael J. BARROS" userId="560daf46-2681-46c5-8c64-77f2119c68f1" providerId="ADAL" clId="{1D9EB4B5-71A4-4981-8EB9-304ACFF8C6B2}" dt="2021-10-05T09:12:47.876" v="332" actId="47"/>
        <pc:sldMkLst>
          <pc:docMk/>
          <pc:sldMk cId="4095780057" sldId="1854"/>
        </pc:sldMkLst>
      </pc:sldChg>
      <pc:sldChg chg="del">
        <pc:chgData name="Rafael J. BARROS" userId="560daf46-2681-46c5-8c64-77f2119c68f1" providerId="ADAL" clId="{1D9EB4B5-71A4-4981-8EB9-304ACFF8C6B2}" dt="2021-10-05T09:12:47.876" v="332" actId="47"/>
        <pc:sldMkLst>
          <pc:docMk/>
          <pc:sldMk cId="2872737693" sldId="1855"/>
        </pc:sldMkLst>
      </pc:sldChg>
      <pc:sldChg chg="del">
        <pc:chgData name="Rafael J. BARROS" userId="560daf46-2681-46c5-8c64-77f2119c68f1" providerId="ADAL" clId="{1D9EB4B5-71A4-4981-8EB9-304ACFF8C6B2}" dt="2021-10-05T09:12:47.876" v="332" actId="47"/>
        <pc:sldMkLst>
          <pc:docMk/>
          <pc:sldMk cId="1408534419" sldId="1856"/>
        </pc:sldMkLst>
      </pc:sldChg>
      <pc:sldChg chg="del">
        <pc:chgData name="Rafael J. BARROS" userId="560daf46-2681-46c5-8c64-77f2119c68f1" providerId="ADAL" clId="{1D9EB4B5-71A4-4981-8EB9-304ACFF8C6B2}" dt="2021-10-05T09:12:47.876" v="332" actId="47"/>
        <pc:sldMkLst>
          <pc:docMk/>
          <pc:sldMk cId="2290934207" sldId="1857"/>
        </pc:sldMkLst>
      </pc:sldChg>
      <pc:sldChg chg="del">
        <pc:chgData name="Rafael J. BARROS" userId="560daf46-2681-46c5-8c64-77f2119c68f1" providerId="ADAL" clId="{1D9EB4B5-71A4-4981-8EB9-304ACFF8C6B2}" dt="2021-10-05T09:12:47.876" v="332" actId="47"/>
        <pc:sldMkLst>
          <pc:docMk/>
          <pc:sldMk cId="1273840881" sldId="1858"/>
        </pc:sldMkLst>
      </pc:sldChg>
      <pc:sldChg chg="del">
        <pc:chgData name="Rafael J. BARROS" userId="560daf46-2681-46c5-8c64-77f2119c68f1" providerId="ADAL" clId="{1D9EB4B5-71A4-4981-8EB9-304ACFF8C6B2}" dt="2021-10-05T09:12:47.876" v="332" actId="47"/>
        <pc:sldMkLst>
          <pc:docMk/>
          <pc:sldMk cId="3125119501" sldId="1860"/>
        </pc:sldMkLst>
      </pc:sldChg>
      <pc:sldChg chg="del">
        <pc:chgData name="Rafael J. BARROS" userId="560daf46-2681-46c5-8c64-77f2119c68f1" providerId="ADAL" clId="{1D9EB4B5-71A4-4981-8EB9-304ACFF8C6B2}" dt="2021-10-05T09:12:47.876" v="332" actId="47"/>
        <pc:sldMkLst>
          <pc:docMk/>
          <pc:sldMk cId="312588959" sldId="1861"/>
        </pc:sldMkLst>
      </pc:sldChg>
      <pc:sldChg chg="del">
        <pc:chgData name="Rafael J. BARROS" userId="560daf46-2681-46c5-8c64-77f2119c68f1" providerId="ADAL" clId="{1D9EB4B5-71A4-4981-8EB9-304ACFF8C6B2}" dt="2021-10-05T07:35:23.211" v="35" actId="47"/>
        <pc:sldMkLst>
          <pc:docMk/>
          <pc:sldMk cId="2237137591" sldId="1862"/>
        </pc:sldMkLst>
      </pc:sldChg>
      <pc:sldChg chg="del">
        <pc:chgData name="Rafael J. BARROS" userId="560daf46-2681-46c5-8c64-77f2119c68f1" providerId="ADAL" clId="{1D9EB4B5-71A4-4981-8EB9-304ACFF8C6B2}" dt="2021-10-05T07:35:24.721" v="36" actId="47"/>
        <pc:sldMkLst>
          <pc:docMk/>
          <pc:sldMk cId="133448867" sldId="1863"/>
        </pc:sldMkLst>
      </pc:sldChg>
      <pc:sldChg chg="del">
        <pc:chgData name="Rafael J. BARROS" userId="560daf46-2681-46c5-8c64-77f2119c68f1" providerId="ADAL" clId="{1D9EB4B5-71A4-4981-8EB9-304ACFF8C6B2}" dt="2021-10-05T07:35:56.271" v="39" actId="47"/>
        <pc:sldMkLst>
          <pc:docMk/>
          <pc:sldMk cId="4098861230" sldId="1864"/>
        </pc:sldMkLst>
      </pc:sldChg>
      <pc:sldChg chg="del">
        <pc:chgData name="Rafael J. BARROS" userId="560daf46-2681-46c5-8c64-77f2119c68f1" providerId="ADAL" clId="{1D9EB4B5-71A4-4981-8EB9-304ACFF8C6B2}" dt="2021-10-05T07:35:26.614" v="37" actId="47"/>
        <pc:sldMkLst>
          <pc:docMk/>
          <pc:sldMk cId="2077795084" sldId="1865"/>
        </pc:sldMkLst>
      </pc:sldChg>
      <pc:sldChg chg="del">
        <pc:chgData name="Rafael J. BARROS" userId="560daf46-2681-46c5-8c64-77f2119c68f1" providerId="ADAL" clId="{1D9EB4B5-71A4-4981-8EB9-304ACFF8C6B2}" dt="2021-10-05T07:35:27.919" v="38" actId="47"/>
        <pc:sldMkLst>
          <pc:docMk/>
          <pc:sldMk cId="361059425" sldId="1866"/>
        </pc:sldMkLst>
      </pc:sldChg>
      <pc:sldChg chg="del">
        <pc:chgData name="Rafael J. BARROS" userId="560daf46-2681-46c5-8c64-77f2119c68f1" providerId="ADAL" clId="{1D9EB4B5-71A4-4981-8EB9-304ACFF8C6B2}" dt="2021-10-05T09:12:47.876" v="332" actId="47"/>
        <pc:sldMkLst>
          <pc:docMk/>
          <pc:sldMk cId="1115909830" sldId="1867"/>
        </pc:sldMkLst>
      </pc:sldChg>
      <pc:sldChg chg="del">
        <pc:chgData name="Rafael J. BARROS" userId="560daf46-2681-46c5-8c64-77f2119c68f1" providerId="ADAL" clId="{1D9EB4B5-71A4-4981-8EB9-304ACFF8C6B2}" dt="2021-10-05T09:12:47.876" v="332" actId="47"/>
        <pc:sldMkLst>
          <pc:docMk/>
          <pc:sldMk cId="393902016" sldId="1868"/>
        </pc:sldMkLst>
      </pc:sldChg>
      <pc:sldChg chg="del">
        <pc:chgData name="Rafael J. BARROS" userId="560daf46-2681-46c5-8c64-77f2119c68f1" providerId="ADAL" clId="{1D9EB4B5-71A4-4981-8EB9-304ACFF8C6B2}" dt="2021-10-05T09:12:47.876" v="332" actId="47"/>
        <pc:sldMkLst>
          <pc:docMk/>
          <pc:sldMk cId="3171691927" sldId="1869"/>
        </pc:sldMkLst>
      </pc:sldChg>
      <pc:sldChg chg="del">
        <pc:chgData name="Rafael J. BARROS" userId="560daf46-2681-46c5-8c64-77f2119c68f1" providerId="ADAL" clId="{1D9EB4B5-71A4-4981-8EB9-304ACFF8C6B2}" dt="2021-10-05T09:12:47.876" v="332" actId="47"/>
        <pc:sldMkLst>
          <pc:docMk/>
          <pc:sldMk cId="804719848" sldId="1870"/>
        </pc:sldMkLst>
      </pc:sldChg>
      <pc:sldChg chg="addSp delSp modSp new modAnim">
        <pc:chgData name="Rafael J. BARROS" userId="560daf46-2681-46c5-8c64-77f2119c68f1" providerId="ADAL" clId="{1D9EB4B5-71A4-4981-8EB9-304ACFF8C6B2}" dt="2021-10-05T07:43:02.838" v="227" actId="20577"/>
        <pc:sldMkLst>
          <pc:docMk/>
          <pc:sldMk cId="3612346644" sldId="1871"/>
        </pc:sldMkLst>
        <pc:spChg chg="del">
          <ac:chgData name="Rafael J. BARROS" userId="560daf46-2681-46c5-8c64-77f2119c68f1" providerId="ADAL" clId="{1D9EB4B5-71A4-4981-8EB9-304ACFF8C6B2}" dt="2021-10-05T07:41:48.589" v="187"/>
          <ac:spMkLst>
            <pc:docMk/>
            <pc:sldMk cId="3612346644" sldId="1871"/>
            <ac:spMk id="2" creationId="{05BC5D10-FF0F-4517-A131-96D6A45A6FEB}"/>
          </ac:spMkLst>
        </pc:spChg>
        <pc:spChg chg="del">
          <ac:chgData name="Rafael J. BARROS" userId="560daf46-2681-46c5-8c64-77f2119c68f1" providerId="ADAL" clId="{1D9EB4B5-71A4-4981-8EB9-304ACFF8C6B2}" dt="2021-10-05T07:41:48.589" v="187"/>
          <ac:spMkLst>
            <pc:docMk/>
            <pc:sldMk cId="3612346644" sldId="1871"/>
            <ac:spMk id="3" creationId="{61229ED6-4915-4A94-B9A2-80E5F079A556}"/>
          </ac:spMkLst>
        </pc:spChg>
        <pc:spChg chg="del">
          <ac:chgData name="Rafael J. BARROS" userId="560daf46-2681-46c5-8c64-77f2119c68f1" providerId="ADAL" clId="{1D9EB4B5-71A4-4981-8EB9-304ACFF8C6B2}" dt="2021-10-05T07:41:48.589" v="187"/>
          <ac:spMkLst>
            <pc:docMk/>
            <pc:sldMk cId="3612346644" sldId="1871"/>
            <ac:spMk id="6" creationId="{1255E295-CDB5-49C8-86E7-F6C00D08BC5D}"/>
          </ac:spMkLst>
        </pc:spChg>
        <pc:spChg chg="add mod">
          <ac:chgData name="Rafael J. BARROS" userId="560daf46-2681-46c5-8c64-77f2119c68f1" providerId="ADAL" clId="{1D9EB4B5-71A4-4981-8EB9-304ACFF8C6B2}" dt="2021-10-05T07:42:47.897" v="210" actId="20577"/>
          <ac:spMkLst>
            <pc:docMk/>
            <pc:sldMk cId="3612346644" sldId="1871"/>
            <ac:spMk id="7" creationId="{DD25DE5B-EF7A-47B8-B9DC-DD2DC020AA56}"/>
          </ac:spMkLst>
        </pc:spChg>
        <pc:spChg chg="add del mod">
          <ac:chgData name="Rafael J. BARROS" userId="560daf46-2681-46c5-8c64-77f2119c68f1" providerId="ADAL" clId="{1D9EB4B5-71A4-4981-8EB9-304ACFF8C6B2}" dt="2021-10-05T07:42:05.118" v="204"/>
          <ac:spMkLst>
            <pc:docMk/>
            <pc:sldMk cId="3612346644" sldId="1871"/>
            <ac:spMk id="8" creationId="{45352439-3592-4552-8709-13C0767FB774}"/>
          </ac:spMkLst>
        </pc:spChg>
        <pc:spChg chg="add mod">
          <ac:chgData name="Rafael J. BARROS" userId="560daf46-2681-46c5-8c64-77f2119c68f1" providerId="ADAL" clId="{1D9EB4B5-71A4-4981-8EB9-304ACFF8C6B2}" dt="2021-10-05T07:43:02.838" v="227" actId="20577"/>
          <ac:spMkLst>
            <pc:docMk/>
            <pc:sldMk cId="3612346644" sldId="1871"/>
            <ac:spMk id="9" creationId="{BDFD8083-7080-45C0-854A-8FE6BA9DD24B}"/>
          </ac:spMkLst>
        </pc:spChg>
        <pc:picChg chg="add mod">
          <ac:chgData name="Rafael J. BARROS" userId="560daf46-2681-46c5-8c64-77f2119c68f1" providerId="ADAL" clId="{1D9EB4B5-71A4-4981-8EB9-304ACFF8C6B2}" dt="2021-10-05T07:42:14.371" v="208" actId="1076"/>
          <ac:picMkLst>
            <pc:docMk/>
            <pc:sldMk cId="3612346644" sldId="1871"/>
            <ac:picMk id="10" creationId="{3CB79912-598A-4CFE-9560-85878F95EF94}"/>
          </ac:picMkLst>
        </pc:picChg>
      </pc:sldChg>
      <pc:sldChg chg="addSp delSp modSp new">
        <pc:chgData name="Rafael J. BARROS" userId="560daf46-2681-46c5-8c64-77f2119c68f1" providerId="ADAL" clId="{1D9EB4B5-71A4-4981-8EB9-304ACFF8C6B2}" dt="2021-10-05T07:43:45.340" v="277" actId="1076"/>
        <pc:sldMkLst>
          <pc:docMk/>
          <pc:sldMk cId="2610712112" sldId="1872"/>
        </pc:sldMkLst>
        <pc:spChg chg="mod">
          <ac:chgData name="Rafael J. BARROS" userId="560daf46-2681-46c5-8c64-77f2119c68f1" providerId="ADAL" clId="{1D9EB4B5-71A4-4981-8EB9-304ACFF8C6B2}" dt="2021-10-05T07:43:17.353" v="269" actId="20577"/>
          <ac:spMkLst>
            <pc:docMk/>
            <pc:sldMk cId="2610712112" sldId="1872"/>
            <ac:spMk id="2" creationId="{37F41551-5153-4AF7-869F-B924A64499CE}"/>
          </ac:spMkLst>
        </pc:spChg>
        <pc:spChg chg="del">
          <ac:chgData name="Rafael J. BARROS" userId="560daf46-2681-46c5-8c64-77f2119c68f1" providerId="ADAL" clId="{1D9EB4B5-71A4-4981-8EB9-304ACFF8C6B2}" dt="2021-10-05T07:43:21.012" v="270"/>
          <ac:spMkLst>
            <pc:docMk/>
            <pc:sldMk cId="2610712112" sldId="1872"/>
            <ac:spMk id="3" creationId="{B4ED75B9-F675-4D84-BE1E-DF1BFEF849FB}"/>
          </ac:spMkLst>
        </pc:spChg>
        <pc:spChg chg="del mod">
          <ac:chgData name="Rafael J. BARROS" userId="560daf46-2681-46c5-8c64-77f2119c68f1" providerId="ADAL" clId="{1D9EB4B5-71A4-4981-8EB9-304ACFF8C6B2}" dt="2021-10-05T07:43:26.152" v="271" actId="478"/>
          <ac:spMkLst>
            <pc:docMk/>
            <pc:sldMk cId="2610712112" sldId="1872"/>
            <ac:spMk id="6" creationId="{4358076E-3D95-41ED-A9DE-0CE5C2410C36}"/>
          </ac:spMkLst>
        </pc:spChg>
        <pc:picChg chg="add mod">
          <ac:chgData name="Rafael J. BARROS" userId="560daf46-2681-46c5-8c64-77f2119c68f1" providerId="ADAL" clId="{1D9EB4B5-71A4-4981-8EB9-304ACFF8C6B2}" dt="2021-10-05T07:43:45.340" v="277" actId="1076"/>
          <ac:picMkLst>
            <pc:docMk/>
            <pc:sldMk cId="2610712112" sldId="1872"/>
            <ac:picMk id="7" creationId="{C1063464-67E8-4776-A59E-0AA4CCFD347B}"/>
          </ac:picMkLst>
        </pc:picChg>
      </pc:sldChg>
      <pc:sldChg chg="addSp modSp new modNotesTx">
        <pc:chgData name="Rafael J. BARROS" userId="560daf46-2681-46c5-8c64-77f2119c68f1" providerId="ADAL" clId="{1D9EB4B5-71A4-4981-8EB9-304ACFF8C6B2}" dt="2021-10-05T07:49:57.481" v="331" actId="20577"/>
        <pc:sldMkLst>
          <pc:docMk/>
          <pc:sldMk cId="1288100766" sldId="1873"/>
        </pc:sldMkLst>
        <pc:spChg chg="mod">
          <ac:chgData name="Rafael J. BARROS" userId="560daf46-2681-46c5-8c64-77f2119c68f1" providerId="ADAL" clId="{1D9EB4B5-71A4-4981-8EB9-304ACFF8C6B2}" dt="2021-10-05T07:45:22.867" v="307" actId="20577"/>
          <ac:spMkLst>
            <pc:docMk/>
            <pc:sldMk cId="1288100766" sldId="1873"/>
            <ac:spMk id="2" creationId="{3243A814-4BD5-483E-B05D-58B69BDF8EC4}"/>
          </ac:spMkLst>
        </pc:spChg>
        <pc:spChg chg="add mod">
          <ac:chgData name="Rafael J. BARROS" userId="560daf46-2681-46c5-8c64-77f2119c68f1" providerId="ADAL" clId="{1D9EB4B5-71A4-4981-8EB9-304ACFF8C6B2}" dt="2021-10-05T07:45:54.983" v="316" actId="33524"/>
          <ac:spMkLst>
            <pc:docMk/>
            <pc:sldMk cId="1288100766" sldId="1873"/>
            <ac:spMk id="5" creationId="{DCB61CB4-9586-41D0-8CEB-2EEAEA2C0D9D}"/>
          </ac:spMkLst>
        </pc:spChg>
      </pc:sldChg>
      <pc:sldChg chg="addSp delSp modSp new">
        <pc:chgData name="Rafael J. BARROS" userId="560daf46-2681-46c5-8c64-77f2119c68f1" providerId="ADAL" clId="{1D9EB4B5-71A4-4981-8EB9-304ACFF8C6B2}" dt="2021-10-05T23:21:14.872" v="783" actId="20577"/>
        <pc:sldMkLst>
          <pc:docMk/>
          <pc:sldMk cId="2195009846" sldId="1874"/>
        </pc:sldMkLst>
        <pc:spChg chg="del">
          <ac:chgData name="Rafael J. BARROS" userId="560daf46-2681-46c5-8c64-77f2119c68f1" providerId="ADAL" clId="{1D9EB4B5-71A4-4981-8EB9-304ACFF8C6B2}" dt="2021-10-05T09:13:06.964" v="334"/>
          <ac:spMkLst>
            <pc:docMk/>
            <pc:sldMk cId="2195009846" sldId="1874"/>
            <ac:spMk id="2" creationId="{843C9B2D-E4F5-4610-B72E-CBB73B072E0D}"/>
          </ac:spMkLst>
        </pc:spChg>
        <pc:spChg chg="add mod">
          <ac:chgData name="Rafael J. BARROS" userId="560daf46-2681-46c5-8c64-77f2119c68f1" providerId="ADAL" clId="{1D9EB4B5-71A4-4981-8EB9-304ACFF8C6B2}" dt="2021-10-05T09:13:22.225" v="362" actId="20577"/>
          <ac:spMkLst>
            <pc:docMk/>
            <pc:sldMk cId="2195009846" sldId="1874"/>
            <ac:spMk id="5" creationId="{DED23521-FAE9-4FF1-A62A-CD8D5D6E6BDF}"/>
          </ac:spMkLst>
        </pc:spChg>
        <pc:spChg chg="add mod">
          <ac:chgData name="Rafael J. BARROS" userId="560daf46-2681-46c5-8c64-77f2119c68f1" providerId="ADAL" clId="{1D9EB4B5-71A4-4981-8EB9-304ACFF8C6B2}" dt="2021-10-05T23:21:14.872" v="783" actId="20577"/>
          <ac:spMkLst>
            <pc:docMk/>
            <pc:sldMk cId="2195009846" sldId="1874"/>
            <ac:spMk id="6" creationId="{25AD373B-32D6-4139-8A14-8C3450D3379A}"/>
          </ac:spMkLst>
        </pc:spChg>
        <pc:spChg chg="add mod">
          <ac:chgData name="Rafael J. BARROS" userId="560daf46-2681-46c5-8c64-77f2119c68f1" providerId="ADAL" clId="{1D9EB4B5-71A4-4981-8EB9-304ACFF8C6B2}" dt="2021-10-05T09:13:12.589" v="344" actId="20577"/>
          <ac:spMkLst>
            <pc:docMk/>
            <pc:sldMk cId="2195009846" sldId="1874"/>
            <ac:spMk id="7" creationId="{D5D10177-51D5-4A2B-8491-7D7E0FF407CA}"/>
          </ac:spMkLst>
        </pc:spChg>
      </pc:sldChg>
      <pc:sldChg chg="addSp delSp modSp add mod modClrScheme chgLayout">
        <pc:chgData name="Rafael J. BARROS" userId="560daf46-2681-46c5-8c64-77f2119c68f1" providerId="ADAL" clId="{1D9EB4B5-71A4-4981-8EB9-304ACFF8C6B2}" dt="2021-10-05T09:22:26.508" v="662" actId="404"/>
        <pc:sldMkLst>
          <pc:docMk/>
          <pc:sldMk cId="1253754585" sldId="1875"/>
        </pc:sldMkLst>
        <pc:spChg chg="mod ord modVis">
          <ac:chgData name="Rafael J. BARROS" userId="560daf46-2681-46c5-8c64-77f2119c68f1" providerId="ADAL" clId="{1D9EB4B5-71A4-4981-8EB9-304ACFF8C6B2}" dt="2021-10-05T09:17:59.116" v="369" actId="26606"/>
          <ac:spMkLst>
            <pc:docMk/>
            <pc:sldMk cId="1253754585" sldId="1875"/>
            <ac:spMk id="3" creationId="{641D235D-EE0D-4279-8362-7B2609830D97}"/>
          </ac:spMkLst>
        </pc:spChg>
        <pc:spChg chg="mod">
          <ac:chgData name="Rafael J. BARROS" userId="560daf46-2681-46c5-8c64-77f2119c68f1" providerId="ADAL" clId="{1D9EB4B5-71A4-4981-8EB9-304ACFF8C6B2}" dt="2021-10-05T09:17:59.116" v="369" actId="26606"/>
          <ac:spMkLst>
            <pc:docMk/>
            <pc:sldMk cId="1253754585" sldId="1875"/>
            <ac:spMk id="4" creationId="{D32CCDE5-2DB3-46BB-B78C-C413E9C7C8FF}"/>
          </ac:spMkLst>
        </pc:spChg>
        <pc:spChg chg="mod">
          <ac:chgData name="Rafael J. BARROS" userId="560daf46-2681-46c5-8c64-77f2119c68f1" providerId="ADAL" clId="{1D9EB4B5-71A4-4981-8EB9-304ACFF8C6B2}" dt="2021-10-05T09:17:59.116" v="369" actId="26606"/>
          <ac:spMkLst>
            <pc:docMk/>
            <pc:sldMk cId="1253754585" sldId="1875"/>
            <ac:spMk id="5" creationId="{DED23521-FAE9-4FF1-A62A-CD8D5D6E6BDF}"/>
          </ac:spMkLst>
        </pc:spChg>
        <pc:spChg chg="add del">
          <ac:chgData name="Rafael J. BARROS" userId="560daf46-2681-46c5-8c64-77f2119c68f1" providerId="ADAL" clId="{1D9EB4B5-71A4-4981-8EB9-304ACFF8C6B2}" dt="2021-10-05T09:17:59.116" v="369" actId="26606"/>
          <ac:spMkLst>
            <pc:docMk/>
            <pc:sldMk cId="1253754585" sldId="1875"/>
            <ac:spMk id="6" creationId="{25AD373B-32D6-4139-8A14-8C3450D3379A}"/>
          </ac:spMkLst>
        </pc:spChg>
        <pc:spChg chg="mod">
          <ac:chgData name="Rafael J. BARROS" userId="560daf46-2681-46c5-8c64-77f2119c68f1" providerId="ADAL" clId="{1D9EB4B5-71A4-4981-8EB9-304ACFF8C6B2}" dt="2021-10-05T09:18:59.790" v="413" actId="27636"/>
          <ac:spMkLst>
            <pc:docMk/>
            <pc:sldMk cId="1253754585" sldId="1875"/>
            <ac:spMk id="7" creationId="{D5D10177-51D5-4A2B-8491-7D7E0FF407CA}"/>
          </ac:spMkLst>
        </pc:spChg>
        <pc:spChg chg="add del mod">
          <ac:chgData name="Rafael J. BARROS" userId="560daf46-2681-46c5-8c64-77f2119c68f1" providerId="ADAL" clId="{1D9EB4B5-71A4-4981-8EB9-304ACFF8C6B2}" dt="2021-10-05T09:17:59.089" v="368" actId="26606"/>
          <ac:spMkLst>
            <pc:docMk/>
            <pc:sldMk cId="1253754585" sldId="1875"/>
            <ac:spMk id="13" creationId="{E09C7DAF-BE1A-4FD7-9147-F8AAEDBD961F}"/>
          </ac:spMkLst>
        </pc:spChg>
        <pc:spChg chg="add mod">
          <ac:chgData name="Rafael J. BARROS" userId="560daf46-2681-46c5-8c64-77f2119c68f1" providerId="ADAL" clId="{1D9EB4B5-71A4-4981-8EB9-304ACFF8C6B2}" dt="2021-10-05T09:19:16.252" v="417" actId="404"/>
          <ac:spMkLst>
            <pc:docMk/>
            <pc:sldMk cId="1253754585" sldId="1875"/>
            <ac:spMk id="15" creationId="{33B5E595-8759-479A-B327-67F152E8E317}"/>
          </ac:spMkLst>
        </pc:spChg>
        <pc:graphicFrameChg chg="add del mod">
          <ac:chgData name="Rafael J. BARROS" userId="560daf46-2681-46c5-8c64-77f2119c68f1" providerId="ADAL" clId="{1D9EB4B5-71A4-4981-8EB9-304ACFF8C6B2}" dt="2021-10-05T09:17:59.089" v="368" actId="26606"/>
          <ac:graphicFrameMkLst>
            <pc:docMk/>
            <pc:sldMk cId="1253754585" sldId="1875"/>
            <ac:graphicFrameMk id="9" creationId="{8674D3D9-ED3E-4CF1-8B3D-F6E13799C921}"/>
          </ac:graphicFrameMkLst>
        </pc:graphicFrameChg>
        <pc:graphicFrameChg chg="add mod">
          <ac:chgData name="Rafael J. BARROS" userId="560daf46-2681-46c5-8c64-77f2119c68f1" providerId="ADAL" clId="{1D9EB4B5-71A4-4981-8EB9-304ACFF8C6B2}" dt="2021-10-05T09:22:26.508" v="662" actId="404"/>
          <ac:graphicFrameMkLst>
            <pc:docMk/>
            <pc:sldMk cId="1253754585" sldId="1875"/>
            <ac:graphicFrameMk id="16" creationId="{A2BEA3B1-75AF-45C8-95FC-A47892724C2A}"/>
          </ac:graphicFrameMkLst>
        </pc:graphicFrameChg>
      </pc:sldChg>
      <pc:sldChg chg="addSp delSp modSp new modNotesTx">
        <pc:chgData name="Rafael J. BARROS" userId="560daf46-2681-46c5-8c64-77f2119c68f1" providerId="ADAL" clId="{1D9EB4B5-71A4-4981-8EB9-304ACFF8C6B2}" dt="2021-10-05T23:18:07.498" v="723"/>
        <pc:sldMkLst>
          <pc:docMk/>
          <pc:sldMk cId="3750937798" sldId="1876"/>
        </pc:sldMkLst>
        <pc:spChg chg="mod">
          <ac:chgData name="Rafael J. BARROS" userId="560daf46-2681-46c5-8c64-77f2119c68f1" providerId="ADAL" clId="{1D9EB4B5-71A4-4981-8EB9-304ACFF8C6B2}" dt="2021-10-05T09:27:15.053" v="708" actId="20577"/>
          <ac:spMkLst>
            <pc:docMk/>
            <pc:sldMk cId="3750937798" sldId="1876"/>
            <ac:spMk id="2" creationId="{1AFC6E36-56DC-4D87-9C5A-DF4CF327DAD0}"/>
          </ac:spMkLst>
        </pc:spChg>
        <pc:spChg chg="mod">
          <ac:chgData name="Rafael J. BARROS" userId="560daf46-2681-46c5-8c64-77f2119c68f1" providerId="ADAL" clId="{1D9EB4B5-71A4-4981-8EB9-304ACFF8C6B2}" dt="2021-10-05T09:28:14.989" v="720" actId="20577"/>
          <ac:spMkLst>
            <pc:docMk/>
            <pc:sldMk cId="3750937798" sldId="1876"/>
            <ac:spMk id="3" creationId="{309990F1-2063-4E6D-8735-21F5970FAC81}"/>
          </ac:spMkLst>
        </pc:spChg>
        <pc:spChg chg="mod">
          <ac:chgData name="Rafael J. BARROS" userId="560daf46-2681-46c5-8c64-77f2119c68f1" providerId="ADAL" clId="{1D9EB4B5-71A4-4981-8EB9-304ACFF8C6B2}" dt="2021-10-05T09:27:07.077" v="690" actId="20577"/>
          <ac:spMkLst>
            <pc:docMk/>
            <pc:sldMk cId="3750937798" sldId="1876"/>
            <ac:spMk id="6" creationId="{BAFF6B84-B66C-4F32-93DA-C724B0B71207}"/>
          </ac:spMkLst>
        </pc:spChg>
        <pc:spChg chg="del">
          <ac:chgData name="Rafael J. BARROS" userId="560daf46-2681-46c5-8c64-77f2119c68f1" providerId="ADAL" clId="{1D9EB4B5-71A4-4981-8EB9-304ACFF8C6B2}" dt="2021-10-05T23:18:07.498" v="723"/>
          <ac:spMkLst>
            <pc:docMk/>
            <pc:sldMk cId="3750937798" sldId="1876"/>
            <ac:spMk id="7" creationId="{C8FD409C-20B9-46F1-995C-AAF3BF5770C2}"/>
          </ac:spMkLst>
        </pc:spChg>
        <pc:picChg chg="add mod">
          <ac:chgData name="Rafael J. BARROS" userId="560daf46-2681-46c5-8c64-77f2119c68f1" providerId="ADAL" clId="{1D9EB4B5-71A4-4981-8EB9-304ACFF8C6B2}" dt="2021-10-05T23:18:07.498" v="723"/>
          <ac:picMkLst>
            <pc:docMk/>
            <pc:sldMk cId="3750937798" sldId="1876"/>
            <ac:picMk id="8" creationId="{BFFF60F8-EF5C-44CB-B1C7-AEFAAB43AB7E}"/>
          </ac:picMkLst>
        </pc:picChg>
      </pc:sldChg>
      <pc:sldChg chg="addSp delSp modSp new">
        <pc:chgData name="Rafael J. BARROS" userId="560daf46-2681-46c5-8c64-77f2119c68f1" providerId="ADAL" clId="{1D9EB4B5-71A4-4981-8EB9-304ACFF8C6B2}" dt="2021-10-05T23:31:10.975" v="885" actId="14100"/>
        <pc:sldMkLst>
          <pc:docMk/>
          <pc:sldMk cId="3650635897" sldId="1877"/>
        </pc:sldMkLst>
        <pc:spChg chg="mod">
          <ac:chgData name="Rafael J. BARROS" userId="560daf46-2681-46c5-8c64-77f2119c68f1" providerId="ADAL" clId="{1D9EB4B5-71A4-4981-8EB9-304ACFF8C6B2}" dt="2021-10-05T23:29:18.301" v="859" actId="20577"/>
          <ac:spMkLst>
            <pc:docMk/>
            <pc:sldMk cId="3650635897" sldId="1877"/>
            <ac:spMk id="2" creationId="{EE2B8AB4-CFBA-437C-9CD8-7633635FA438}"/>
          </ac:spMkLst>
        </pc:spChg>
        <pc:spChg chg="mod">
          <ac:chgData name="Rafael J. BARROS" userId="560daf46-2681-46c5-8c64-77f2119c68f1" providerId="ADAL" clId="{1D9EB4B5-71A4-4981-8EB9-304ACFF8C6B2}" dt="2021-10-05T23:30:32.395" v="875" actId="120"/>
          <ac:spMkLst>
            <pc:docMk/>
            <pc:sldMk cId="3650635897" sldId="1877"/>
            <ac:spMk id="3" creationId="{27ABB487-7076-4895-8B18-B0CCD4ADEEC5}"/>
          </ac:spMkLst>
        </pc:spChg>
        <pc:spChg chg="del">
          <ac:chgData name="Rafael J. BARROS" userId="560daf46-2681-46c5-8c64-77f2119c68f1" providerId="ADAL" clId="{1D9EB4B5-71A4-4981-8EB9-304ACFF8C6B2}" dt="2021-10-05T23:28:55.576" v="828" actId="478"/>
          <ac:spMkLst>
            <pc:docMk/>
            <pc:sldMk cId="3650635897" sldId="1877"/>
            <ac:spMk id="6" creationId="{22ED606F-4E39-4685-B592-FE100F14A270}"/>
          </ac:spMkLst>
        </pc:spChg>
        <pc:spChg chg="mod">
          <ac:chgData name="Rafael J. BARROS" userId="560daf46-2681-46c5-8c64-77f2119c68f1" providerId="ADAL" clId="{1D9EB4B5-71A4-4981-8EB9-304ACFF8C6B2}" dt="2021-10-05T23:30:29.157" v="874" actId="120"/>
          <ac:spMkLst>
            <pc:docMk/>
            <pc:sldMk cId="3650635897" sldId="1877"/>
            <ac:spMk id="7" creationId="{E62D90F4-5935-4CF6-8EF5-8B1617C0F707}"/>
          </ac:spMkLst>
        </pc:spChg>
        <pc:spChg chg="add mod">
          <ac:chgData name="Rafael J. BARROS" userId="560daf46-2681-46c5-8c64-77f2119c68f1" providerId="ADAL" clId="{1D9EB4B5-71A4-4981-8EB9-304ACFF8C6B2}" dt="2021-10-05T23:29:00.469" v="830" actId="207"/>
          <ac:spMkLst>
            <pc:docMk/>
            <pc:sldMk cId="3650635897" sldId="1877"/>
            <ac:spMk id="8" creationId="{0C4B05F4-8DB0-427A-8ED9-DF05CEAA0EE4}"/>
          </ac:spMkLst>
        </pc:spChg>
        <pc:picChg chg="add mod">
          <ac:chgData name="Rafael J. BARROS" userId="560daf46-2681-46c5-8c64-77f2119c68f1" providerId="ADAL" clId="{1D9EB4B5-71A4-4981-8EB9-304ACFF8C6B2}" dt="2021-10-05T23:31:10.975" v="885" actId="14100"/>
          <ac:picMkLst>
            <pc:docMk/>
            <pc:sldMk cId="3650635897" sldId="1877"/>
            <ac:picMk id="9" creationId="{6D10982B-C53B-434B-B45B-315012A3274C}"/>
          </ac:picMkLst>
        </pc:picChg>
        <pc:picChg chg="add mod">
          <ac:chgData name="Rafael J. BARROS" userId="560daf46-2681-46c5-8c64-77f2119c68f1" providerId="ADAL" clId="{1D9EB4B5-71A4-4981-8EB9-304ACFF8C6B2}" dt="2021-10-05T23:31:02.585" v="883" actId="1076"/>
          <ac:picMkLst>
            <pc:docMk/>
            <pc:sldMk cId="3650635897" sldId="1877"/>
            <ac:picMk id="10" creationId="{8A04FAB5-F287-485A-BFA1-2710C78522A9}"/>
          </ac:picMkLst>
        </pc:picChg>
      </pc:sldChg>
      <pc:sldChg chg="addSp delSp modSp new modAnim">
        <pc:chgData name="Rafael J. BARROS" userId="560daf46-2681-46c5-8c64-77f2119c68f1" providerId="ADAL" clId="{1D9EB4B5-71A4-4981-8EB9-304ACFF8C6B2}" dt="2021-10-05T23:27:38.039" v="827" actId="554"/>
        <pc:sldMkLst>
          <pc:docMk/>
          <pc:sldMk cId="3294080811" sldId="1878"/>
        </pc:sldMkLst>
        <pc:spChg chg="del">
          <ac:chgData name="Rafael J. BARROS" userId="560daf46-2681-46c5-8c64-77f2119c68f1" providerId="ADAL" clId="{1D9EB4B5-71A4-4981-8EB9-304ACFF8C6B2}" dt="2021-10-05T23:19:29.452" v="726"/>
          <ac:spMkLst>
            <pc:docMk/>
            <pc:sldMk cId="3294080811" sldId="1878"/>
            <ac:spMk id="2" creationId="{D19C3A60-CEF3-43DA-AFE7-50E08995FF92}"/>
          </ac:spMkLst>
        </pc:spChg>
        <pc:spChg chg="del">
          <ac:chgData name="Rafael J. BARROS" userId="560daf46-2681-46c5-8c64-77f2119c68f1" providerId="ADAL" clId="{1D9EB4B5-71A4-4981-8EB9-304ACFF8C6B2}" dt="2021-10-05T23:19:29.452" v="726"/>
          <ac:spMkLst>
            <pc:docMk/>
            <pc:sldMk cId="3294080811" sldId="1878"/>
            <ac:spMk id="3" creationId="{A8CED271-5E5A-43DC-A315-E18D520ACCB9}"/>
          </ac:spMkLst>
        </pc:spChg>
        <pc:spChg chg="del">
          <ac:chgData name="Rafael J. BARROS" userId="560daf46-2681-46c5-8c64-77f2119c68f1" providerId="ADAL" clId="{1D9EB4B5-71A4-4981-8EB9-304ACFF8C6B2}" dt="2021-10-05T23:19:29.452" v="726"/>
          <ac:spMkLst>
            <pc:docMk/>
            <pc:sldMk cId="3294080811" sldId="1878"/>
            <ac:spMk id="6" creationId="{09663973-3288-49CD-98DE-65D1CFF148AF}"/>
          </ac:spMkLst>
        </pc:spChg>
        <pc:spChg chg="del">
          <ac:chgData name="Rafael J. BARROS" userId="560daf46-2681-46c5-8c64-77f2119c68f1" providerId="ADAL" clId="{1D9EB4B5-71A4-4981-8EB9-304ACFF8C6B2}" dt="2021-10-05T23:19:29.452" v="726"/>
          <ac:spMkLst>
            <pc:docMk/>
            <pc:sldMk cId="3294080811" sldId="1878"/>
            <ac:spMk id="7" creationId="{E6F80ABF-3413-41C7-B67F-4519D3C02D71}"/>
          </ac:spMkLst>
        </pc:spChg>
        <pc:spChg chg="add mod">
          <ac:chgData name="Rafael J. BARROS" userId="560daf46-2681-46c5-8c64-77f2119c68f1" providerId="ADAL" clId="{1D9EB4B5-71A4-4981-8EB9-304ACFF8C6B2}" dt="2021-10-05T23:21:29.550" v="790" actId="20577"/>
          <ac:spMkLst>
            <pc:docMk/>
            <pc:sldMk cId="3294080811" sldId="1878"/>
            <ac:spMk id="8" creationId="{4EAD49AB-16B2-4D72-90EA-B15533A01890}"/>
          </ac:spMkLst>
        </pc:spChg>
        <pc:spChg chg="mod topLvl">
          <ac:chgData name="Rafael J. BARROS" userId="560daf46-2681-46c5-8c64-77f2119c68f1" providerId="ADAL" clId="{1D9EB4B5-71A4-4981-8EB9-304ACFF8C6B2}" dt="2021-10-05T23:21:57.997" v="794" actId="165"/>
          <ac:spMkLst>
            <pc:docMk/>
            <pc:sldMk cId="3294080811" sldId="1878"/>
            <ac:spMk id="10" creationId="{8F352561-52E2-4102-BDFD-97D1D27676EA}"/>
          </ac:spMkLst>
        </pc:spChg>
        <pc:spChg chg="mod topLvl">
          <ac:chgData name="Rafael J. BARROS" userId="560daf46-2681-46c5-8c64-77f2119c68f1" providerId="ADAL" clId="{1D9EB4B5-71A4-4981-8EB9-304ACFF8C6B2}" dt="2021-10-05T23:24:20.069" v="814" actId="164"/>
          <ac:spMkLst>
            <pc:docMk/>
            <pc:sldMk cId="3294080811" sldId="1878"/>
            <ac:spMk id="12" creationId="{F97210BD-8FFC-4D3D-9455-FE19B5EDAD7B}"/>
          </ac:spMkLst>
        </pc:spChg>
        <pc:spChg chg="mod topLvl">
          <ac:chgData name="Rafael J. BARROS" userId="560daf46-2681-46c5-8c64-77f2119c68f1" providerId="ADAL" clId="{1D9EB4B5-71A4-4981-8EB9-304ACFF8C6B2}" dt="2021-10-05T23:23:52.682" v="809" actId="1076"/>
          <ac:spMkLst>
            <pc:docMk/>
            <pc:sldMk cId="3294080811" sldId="1878"/>
            <ac:spMk id="14" creationId="{EA64EAA9-975B-4384-BABD-236C595CF063}"/>
          </ac:spMkLst>
        </pc:spChg>
        <pc:spChg chg="mod topLvl">
          <ac:chgData name="Rafael J. BARROS" userId="560daf46-2681-46c5-8c64-77f2119c68f1" providerId="ADAL" clId="{1D9EB4B5-71A4-4981-8EB9-304ACFF8C6B2}" dt="2021-10-05T23:23:52.682" v="809" actId="1076"/>
          <ac:spMkLst>
            <pc:docMk/>
            <pc:sldMk cId="3294080811" sldId="1878"/>
            <ac:spMk id="15" creationId="{87235F25-CBB2-4546-8053-1FE905675FF3}"/>
          </ac:spMkLst>
        </pc:spChg>
        <pc:spChg chg="mod topLvl">
          <ac:chgData name="Rafael J. BARROS" userId="560daf46-2681-46c5-8c64-77f2119c68f1" providerId="ADAL" clId="{1D9EB4B5-71A4-4981-8EB9-304ACFF8C6B2}" dt="2021-10-05T23:23:52.682" v="809" actId="1076"/>
          <ac:spMkLst>
            <pc:docMk/>
            <pc:sldMk cId="3294080811" sldId="1878"/>
            <ac:spMk id="17" creationId="{20BE6960-AEB2-480A-B2B3-3B664D09EB4F}"/>
          </ac:spMkLst>
        </pc:spChg>
        <pc:spChg chg="mod topLvl">
          <ac:chgData name="Rafael J. BARROS" userId="560daf46-2681-46c5-8c64-77f2119c68f1" providerId="ADAL" clId="{1D9EB4B5-71A4-4981-8EB9-304ACFF8C6B2}" dt="2021-10-05T23:23:52.682" v="809" actId="1076"/>
          <ac:spMkLst>
            <pc:docMk/>
            <pc:sldMk cId="3294080811" sldId="1878"/>
            <ac:spMk id="18" creationId="{6602ADD2-2452-44FC-AC4D-9CC51C7A11F5}"/>
          </ac:spMkLst>
        </pc:spChg>
        <pc:spChg chg="mod topLvl">
          <ac:chgData name="Rafael J. BARROS" userId="560daf46-2681-46c5-8c64-77f2119c68f1" providerId="ADAL" clId="{1D9EB4B5-71A4-4981-8EB9-304ACFF8C6B2}" dt="2021-10-05T23:23:52.682" v="809" actId="1076"/>
          <ac:spMkLst>
            <pc:docMk/>
            <pc:sldMk cId="3294080811" sldId="1878"/>
            <ac:spMk id="19" creationId="{F4550A3A-153B-463A-902B-F5712D096BBB}"/>
          </ac:spMkLst>
        </pc:spChg>
        <pc:spChg chg="mod topLvl">
          <ac:chgData name="Rafael J. BARROS" userId="560daf46-2681-46c5-8c64-77f2119c68f1" providerId="ADAL" clId="{1D9EB4B5-71A4-4981-8EB9-304ACFF8C6B2}" dt="2021-10-05T23:23:52.682" v="809" actId="1076"/>
          <ac:spMkLst>
            <pc:docMk/>
            <pc:sldMk cId="3294080811" sldId="1878"/>
            <ac:spMk id="20" creationId="{57A1AE32-0434-4B9F-A04E-07E0D4DCAC97}"/>
          </ac:spMkLst>
        </pc:spChg>
        <pc:spChg chg="mod topLvl">
          <ac:chgData name="Rafael J. BARROS" userId="560daf46-2681-46c5-8c64-77f2119c68f1" providerId="ADAL" clId="{1D9EB4B5-71A4-4981-8EB9-304ACFF8C6B2}" dt="2021-10-05T23:23:23.111" v="805" actId="164"/>
          <ac:spMkLst>
            <pc:docMk/>
            <pc:sldMk cId="3294080811" sldId="1878"/>
            <ac:spMk id="22" creationId="{4791ED3B-1A52-4DE2-8372-53CF906D10ED}"/>
          </ac:spMkLst>
        </pc:spChg>
        <pc:spChg chg="mod topLvl">
          <ac:chgData name="Rafael J. BARROS" userId="560daf46-2681-46c5-8c64-77f2119c68f1" providerId="ADAL" clId="{1D9EB4B5-71A4-4981-8EB9-304ACFF8C6B2}" dt="2021-10-05T23:23:23.111" v="805" actId="164"/>
          <ac:spMkLst>
            <pc:docMk/>
            <pc:sldMk cId="3294080811" sldId="1878"/>
            <ac:spMk id="23" creationId="{BEF05288-EB2C-42B4-AFB8-B60A42735E43}"/>
          </ac:spMkLst>
        </pc:spChg>
        <pc:spChg chg="mod topLvl">
          <ac:chgData name="Rafael J. BARROS" userId="560daf46-2681-46c5-8c64-77f2119c68f1" providerId="ADAL" clId="{1D9EB4B5-71A4-4981-8EB9-304ACFF8C6B2}" dt="2021-10-05T23:23:23.111" v="805" actId="164"/>
          <ac:spMkLst>
            <pc:docMk/>
            <pc:sldMk cId="3294080811" sldId="1878"/>
            <ac:spMk id="24" creationId="{EF0A4789-F66D-4D51-8C3F-5B8838ED50BC}"/>
          </ac:spMkLst>
        </pc:spChg>
        <pc:spChg chg="mod topLvl">
          <ac:chgData name="Rafael J. BARROS" userId="560daf46-2681-46c5-8c64-77f2119c68f1" providerId="ADAL" clId="{1D9EB4B5-71A4-4981-8EB9-304ACFF8C6B2}" dt="2021-10-05T23:23:23.111" v="805" actId="164"/>
          <ac:spMkLst>
            <pc:docMk/>
            <pc:sldMk cId="3294080811" sldId="1878"/>
            <ac:spMk id="25" creationId="{4ECFCDB3-824B-45F9-B2AA-15D64F5C2C20}"/>
          </ac:spMkLst>
        </pc:spChg>
        <pc:spChg chg="mod topLvl">
          <ac:chgData name="Rafael J. BARROS" userId="560daf46-2681-46c5-8c64-77f2119c68f1" providerId="ADAL" clId="{1D9EB4B5-71A4-4981-8EB9-304ACFF8C6B2}" dt="2021-10-05T23:23:23.111" v="805" actId="164"/>
          <ac:spMkLst>
            <pc:docMk/>
            <pc:sldMk cId="3294080811" sldId="1878"/>
            <ac:spMk id="26" creationId="{3775F9CF-741C-459E-B3EB-7E1FB2832B3A}"/>
          </ac:spMkLst>
        </pc:spChg>
        <pc:spChg chg="mod topLvl">
          <ac:chgData name="Rafael J. BARROS" userId="560daf46-2681-46c5-8c64-77f2119c68f1" providerId="ADAL" clId="{1D9EB4B5-71A4-4981-8EB9-304ACFF8C6B2}" dt="2021-10-05T23:23:23.111" v="805" actId="164"/>
          <ac:spMkLst>
            <pc:docMk/>
            <pc:sldMk cId="3294080811" sldId="1878"/>
            <ac:spMk id="27" creationId="{84908F44-94C9-4FD4-96BF-182A9A217F1E}"/>
          </ac:spMkLst>
        </pc:spChg>
        <pc:spChg chg="mod topLvl">
          <ac:chgData name="Rafael J. BARROS" userId="560daf46-2681-46c5-8c64-77f2119c68f1" providerId="ADAL" clId="{1D9EB4B5-71A4-4981-8EB9-304ACFF8C6B2}" dt="2021-10-05T23:23:36.708" v="808" actId="113"/>
          <ac:spMkLst>
            <pc:docMk/>
            <pc:sldMk cId="3294080811" sldId="1878"/>
            <ac:spMk id="29" creationId="{1760C514-19B3-42A7-AE20-77121B69F155}"/>
          </ac:spMkLst>
        </pc:spChg>
        <pc:spChg chg="mod topLvl">
          <ac:chgData name="Rafael J. BARROS" userId="560daf46-2681-46c5-8c64-77f2119c68f1" providerId="ADAL" clId="{1D9EB4B5-71A4-4981-8EB9-304ACFF8C6B2}" dt="2021-10-05T23:27:15.926" v="824" actId="165"/>
          <ac:spMkLst>
            <pc:docMk/>
            <pc:sldMk cId="3294080811" sldId="1878"/>
            <ac:spMk id="31" creationId="{0F8758A6-CB4D-46B6-BCA5-DA470DB88080}"/>
          </ac:spMkLst>
        </pc:spChg>
        <pc:spChg chg="mod topLvl">
          <ac:chgData name="Rafael J. BARROS" userId="560daf46-2681-46c5-8c64-77f2119c68f1" providerId="ADAL" clId="{1D9EB4B5-71A4-4981-8EB9-304ACFF8C6B2}" dt="2021-10-05T23:27:15.926" v="824" actId="165"/>
          <ac:spMkLst>
            <pc:docMk/>
            <pc:sldMk cId="3294080811" sldId="1878"/>
            <ac:spMk id="32" creationId="{7B18F184-F471-463C-B26E-C67073880CA6}"/>
          </ac:spMkLst>
        </pc:spChg>
        <pc:spChg chg="mod topLvl">
          <ac:chgData name="Rafael J. BARROS" userId="560daf46-2681-46c5-8c64-77f2119c68f1" providerId="ADAL" clId="{1D9EB4B5-71A4-4981-8EB9-304ACFF8C6B2}" dt="2021-10-05T23:27:15.926" v="824" actId="165"/>
          <ac:spMkLst>
            <pc:docMk/>
            <pc:sldMk cId="3294080811" sldId="1878"/>
            <ac:spMk id="34" creationId="{2A905AFD-8D40-4E96-A5A2-614252E0B009}"/>
          </ac:spMkLst>
        </pc:spChg>
        <pc:spChg chg="mod topLvl">
          <ac:chgData name="Rafael J. BARROS" userId="560daf46-2681-46c5-8c64-77f2119c68f1" providerId="ADAL" clId="{1D9EB4B5-71A4-4981-8EB9-304ACFF8C6B2}" dt="2021-10-05T23:27:15.926" v="824" actId="165"/>
          <ac:spMkLst>
            <pc:docMk/>
            <pc:sldMk cId="3294080811" sldId="1878"/>
            <ac:spMk id="35" creationId="{EDEE2596-5D7C-4D1F-B9FE-475C4F82B207}"/>
          </ac:spMkLst>
        </pc:spChg>
        <pc:spChg chg="mod">
          <ac:chgData name="Rafael J. BARROS" userId="560daf46-2681-46c5-8c64-77f2119c68f1" providerId="ADAL" clId="{1D9EB4B5-71A4-4981-8EB9-304ACFF8C6B2}" dt="2021-10-05T23:26:55.551" v="823" actId="17032"/>
          <ac:spMkLst>
            <pc:docMk/>
            <pc:sldMk cId="3294080811" sldId="1878"/>
            <ac:spMk id="38" creationId="{6CE04C6D-6032-431C-8049-61E0D96DF94C}"/>
          </ac:spMkLst>
        </pc:spChg>
        <pc:grpChg chg="add del mod">
          <ac:chgData name="Rafael J. BARROS" userId="560daf46-2681-46c5-8c64-77f2119c68f1" providerId="ADAL" clId="{1D9EB4B5-71A4-4981-8EB9-304ACFF8C6B2}" dt="2021-10-05T23:21:57.997" v="794" actId="165"/>
          <ac:grpSpMkLst>
            <pc:docMk/>
            <pc:sldMk cId="3294080811" sldId="1878"/>
            <ac:grpSpMk id="9" creationId="{42FCA8AB-CF5C-4204-8300-87967505C44A}"/>
          </ac:grpSpMkLst>
        </pc:grpChg>
        <pc:grpChg chg="mod topLvl">
          <ac:chgData name="Rafael J. BARROS" userId="560daf46-2681-46c5-8c64-77f2119c68f1" providerId="ADAL" clId="{1D9EB4B5-71A4-4981-8EB9-304ACFF8C6B2}" dt="2021-10-05T23:24:37.904" v="815" actId="1076"/>
          <ac:grpSpMkLst>
            <pc:docMk/>
            <pc:sldMk cId="3294080811" sldId="1878"/>
            <ac:grpSpMk id="11" creationId="{470D3BE3-D351-47EB-BD36-5BE585BF02ED}"/>
          </ac:grpSpMkLst>
        </pc:grpChg>
        <pc:grpChg chg="mod topLvl">
          <ac:chgData name="Rafael J. BARROS" userId="560daf46-2681-46c5-8c64-77f2119c68f1" providerId="ADAL" clId="{1D9EB4B5-71A4-4981-8EB9-304ACFF8C6B2}" dt="2021-10-05T23:27:38.039" v="827" actId="554"/>
          <ac:grpSpMkLst>
            <pc:docMk/>
            <pc:sldMk cId="3294080811" sldId="1878"/>
            <ac:grpSpMk id="13" creationId="{4CD48A64-8DB0-4A7B-AC34-BFF72F46CC64}"/>
          </ac:grpSpMkLst>
        </pc:grpChg>
        <pc:grpChg chg="mod topLvl">
          <ac:chgData name="Rafael J. BARROS" userId="560daf46-2681-46c5-8c64-77f2119c68f1" providerId="ADAL" clId="{1D9EB4B5-71A4-4981-8EB9-304ACFF8C6B2}" dt="2021-10-05T23:27:38.039" v="827" actId="554"/>
          <ac:grpSpMkLst>
            <pc:docMk/>
            <pc:sldMk cId="3294080811" sldId="1878"/>
            <ac:grpSpMk id="16" creationId="{6EC3388B-FD85-4C42-BD21-C80B8F923E7D}"/>
          </ac:grpSpMkLst>
        </pc:grpChg>
        <pc:grpChg chg="mod topLvl">
          <ac:chgData name="Rafael J. BARROS" userId="560daf46-2681-46c5-8c64-77f2119c68f1" providerId="ADAL" clId="{1D9EB4B5-71A4-4981-8EB9-304ACFF8C6B2}" dt="2021-10-05T23:23:23.111" v="805" actId="164"/>
          <ac:grpSpMkLst>
            <pc:docMk/>
            <pc:sldMk cId="3294080811" sldId="1878"/>
            <ac:grpSpMk id="21" creationId="{E9505CFC-5E39-4914-BAFB-8FE382B815C6}"/>
          </ac:grpSpMkLst>
        </pc:grpChg>
        <pc:grpChg chg="mod topLvl">
          <ac:chgData name="Rafael J. BARROS" userId="560daf46-2681-46c5-8c64-77f2119c68f1" providerId="ADAL" clId="{1D9EB4B5-71A4-4981-8EB9-304ACFF8C6B2}" dt="2021-10-05T23:23:36.708" v="808" actId="113"/>
          <ac:grpSpMkLst>
            <pc:docMk/>
            <pc:sldMk cId="3294080811" sldId="1878"/>
            <ac:grpSpMk id="28" creationId="{329F1E0D-A394-4B33-8F9D-E2035FFBBE09}"/>
          </ac:grpSpMkLst>
        </pc:grpChg>
        <pc:grpChg chg="mod topLvl">
          <ac:chgData name="Rafael J. BARROS" userId="560daf46-2681-46c5-8c64-77f2119c68f1" providerId="ADAL" clId="{1D9EB4B5-71A4-4981-8EB9-304ACFF8C6B2}" dt="2021-10-05T23:27:38.039" v="827" actId="554"/>
          <ac:grpSpMkLst>
            <pc:docMk/>
            <pc:sldMk cId="3294080811" sldId="1878"/>
            <ac:grpSpMk id="30" creationId="{07116978-ADA1-41DF-81BA-DADA1A68B626}"/>
          </ac:grpSpMkLst>
        </pc:grpChg>
        <pc:grpChg chg="mod topLvl">
          <ac:chgData name="Rafael J. BARROS" userId="560daf46-2681-46c5-8c64-77f2119c68f1" providerId="ADAL" clId="{1D9EB4B5-71A4-4981-8EB9-304ACFF8C6B2}" dt="2021-10-05T23:27:38.039" v="827" actId="554"/>
          <ac:grpSpMkLst>
            <pc:docMk/>
            <pc:sldMk cId="3294080811" sldId="1878"/>
            <ac:grpSpMk id="33" creationId="{75A45FDD-F267-420C-B23C-68B517C1C42E}"/>
          </ac:grpSpMkLst>
        </pc:grpChg>
        <pc:grpChg chg="add mod">
          <ac:chgData name="Rafael J. BARROS" userId="560daf46-2681-46c5-8c64-77f2119c68f1" providerId="ADAL" clId="{1D9EB4B5-71A4-4981-8EB9-304ACFF8C6B2}" dt="2021-10-05T23:23:23.111" v="805" actId="164"/>
          <ac:grpSpMkLst>
            <pc:docMk/>
            <pc:sldMk cId="3294080811" sldId="1878"/>
            <ac:grpSpMk id="50" creationId="{5CF5800A-B5EA-477E-AF23-8B1C8CAFA78B}"/>
          </ac:grpSpMkLst>
        </pc:grpChg>
        <pc:grpChg chg="add mod">
          <ac:chgData name="Rafael J. BARROS" userId="560daf46-2681-46c5-8c64-77f2119c68f1" providerId="ADAL" clId="{1D9EB4B5-71A4-4981-8EB9-304ACFF8C6B2}" dt="2021-10-05T23:24:37.904" v="815" actId="1076"/>
          <ac:grpSpMkLst>
            <pc:docMk/>
            <pc:sldMk cId="3294080811" sldId="1878"/>
            <ac:grpSpMk id="51" creationId="{F63007F0-F32F-43AD-BFBB-E5A29B0FD353}"/>
          </ac:grpSpMkLst>
        </pc:grpChg>
        <pc:grpChg chg="add del mod">
          <ac:chgData name="Rafael J. BARROS" userId="560daf46-2681-46c5-8c64-77f2119c68f1" providerId="ADAL" clId="{1D9EB4B5-71A4-4981-8EB9-304ACFF8C6B2}" dt="2021-10-05T23:27:15.926" v="824" actId="165"/>
          <ac:grpSpMkLst>
            <pc:docMk/>
            <pc:sldMk cId="3294080811" sldId="1878"/>
            <ac:grpSpMk id="52" creationId="{8E9155D2-4855-4332-B378-6F978A0BA675}"/>
          </ac:grpSpMkLst>
        </pc:grpChg>
      </pc:sldChg>
      <pc:sldChg chg="addSp delSp modSp add del modNotesTx">
        <pc:chgData name="Rafael J. BARROS" userId="560daf46-2681-46c5-8c64-77f2119c68f1" providerId="ADAL" clId="{1D9EB4B5-71A4-4981-8EB9-304ACFF8C6B2}" dt="2021-10-06T01:29:10.573" v="1250" actId="47"/>
        <pc:sldMkLst>
          <pc:docMk/>
          <pc:sldMk cId="936624130" sldId="1879"/>
        </pc:sldMkLst>
        <pc:spChg chg="mod">
          <ac:chgData name="Rafael J. BARROS" userId="560daf46-2681-46c5-8c64-77f2119c68f1" providerId="ADAL" clId="{1D9EB4B5-71A4-4981-8EB9-304ACFF8C6B2}" dt="2021-10-05T23:45:32.729" v="1091" actId="20577"/>
          <ac:spMkLst>
            <pc:docMk/>
            <pc:sldMk cId="936624130" sldId="1879"/>
            <ac:spMk id="2" creationId="{EE2B8AB4-CFBA-437C-9CD8-7633635FA438}"/>
          </ac:spMkLst>
        </pc:spChg>
        <pc:spChg chg="mod">
          <ac:chgData name="Rafael J. BARROS" userId="560daf46-2681-46c5-8c64-77f2119c68f1" providerId="ADAL" clId="{1D9EB4B5-71A4-4981-8EB9-304ACFF8C6B2}" dt="2021-10-05T23:35:43.120" v="979" actId="2710"/>
          <ac:spMkLst>
            <pc:docMk/>
            <pc:sldMk cId="936624130" sldId="1879"/>
            <ac:spMk id="3" creationId="{27ABB487-7076-4895-8B18-B0CCD4ADEEC5}"/>
          </ac:spMkLst>
        </pc:spChg>
        <pc:spChg chg="add mod">
          <ac:chgData name="Rafael J. BARROS" userId="560daf46-2681-46c5-8c64-77f2119c68f1" providerId="ADAL" clId="{1D9EB4B5-71A4-4981-8EB9-304ACFF8C6B2}" dt="2021-10-05T23:38:25.738" v="1002" actId="14100"/>
          <ac:spMkLst>
            <pc:docMk/>
            <pc:sldMk cId="936624130" sldId="1879"/>
            <ac:spMk id="6" creationId="{ACD6594B-5BCA-4A1A-B490-5E73BA2EE0F8}"/>
          </ac:spMkLst>
        </pc:spChg>
        <pc:spChg chg="mod">
          <ac:chgData name="Rafael J. BARROS" userId="560daf46-2681-46c5-8c64-77f2119c68f1" providerId="ADAL" clId="{1D9EB4B5-71A4-4981-8EB9-304ACFF8C6B2}" dt="2021-10-05T23:35:56.701" v="981" actId="33524"/>
          <ac:spMkLst>
            <pc:docMk/>
            <pc:sldMk cId="936624130" sldId="1879"/>
            <ac:spMk id="7" creationId="{E62D90F4-5935-4CF6-8EF5-8B1617C0F707}"/>
          </ac:spMkLst>
        </pc:spChg>
        <pc:picChg chg="del">
          <ac:chgData name="Rafael J. BARROS" userId="560daf46-2681-46c5-8c64-77f2119c68f1" providerId="ADAL" clId="{1D9EB4B5-71A4-4981-8EB9-304ACFF8C6B2}" dt="2021-10-05T23:37:35.609" v="985" actId="478"/>
          <ac:picMkLst>
            <pc:docMk/>
            <pc:sldMk cId="936624130" sldId="1879"/>
            <ac:picMk id="9" creationId="{6D10982B-C53B-434B-B45B-315012A3274C}"/>
          </ac:picMkLst>
        </pc:picChg>
        <pc:picChg chg="del">
          <ac:chgData name="Rafael J. BARROS" userId="560daf46-2681-46c5-8c64-77f2119c68f1" providerId="ADAL" clId="{1D9EB4B5-71A4-4981-8EB9-304ACFF8C6B2}" dt="2021-10-05T23:37:26.185" v="982" actId="478"/>
          <ac:picMkLst>
            <pc:docMk/>
            <pc:sldMk cId="936624130" sldId="1879"/>
            <ac:picMk id="10" creationId="{8A04FAB5-F287-485A-BFA1-2710C78522A9}"/>
          </ac:picMkLst>
        </pc:picChg>
        <pc:picChg chg="add mod">
          <ac:chgData name="Rafael J. BARROS" userId="560daf46-2681-46c5-8c64-77f2119c68f1" providerId="ADAL" clId="{1D9EB4B5-71A4-4981-8EB9-304ACFF8C6B2}" dt="2021-10-05T23:37:29.831" v="984" actId="1076"/>
          <ac:picMkLst>
            <pc:docMk/>
            <pc:sldMk cId="936624130" sldId="1879"/>
            <ac:picMk id="11" creationId="{286FD768-9B54-4D5B-8689-F24C60BD1EA1}"/>
          </ac:picMkLst>
        </pc:picChg>
        <pc:picChg chg="add mod">
          <ac:chgData name="Rafael J. BARROS" userId="560daf46-2681-46c5-8c64-77f2119c68f1" providerId="ADAL" clId="{1D9EB4B5-71A4-4981-8EB9-304ACFF8C6B2}" dt="2021-10-05T23:37:42.993" v="989" actId="1076"/>
          <ac:picMkLst>
            <pc:docMk/>
            <pc:sldMk cId="936624130" sldId="1879"/>
            <ac:picMk id="12" creationId="{3D73A363-A8B6-4FF0-BD71-9B6F73E597A3}"/>
          </ac:picMkLst>
        </pc:picChg>
      </pc:sldChg>
      <pc:sldChg chg="addSp delSp modSp new modAnim">
        <pc:chgData name="Rafael J. BARROS" userId="560daf46-2681-46c5-8c64-77f2119c68f1" providerId="ADAL" clId="{1D9EB4B5-71A4-4981-8EB9-304ACFF8C6B2}" dt="2021-10-06T01:30:16.583" v="1317" actId="1076"/>
        <pc:sldMkLst>
          <pc:docMk/>
          <pc:sldMk cId="1974099547" sldId="1880"/>
        </pc:sldMkLst>
        <pc:spChg chg="del">
          <ac:chgData name="Rafael J. BARROS" userId="560daf46-2681-46c5-8c64-77f2119c68f1" providerId="ADAL" clId="{1D9EB4B5-71A4-4981-8EB9-304ACFF8C6B2}" dt="2021-10-06T01:29:14.558" v="1251"/>
          <ac:spMkLst>
            <pc:docMk/>
            <pc:sldMk cId="1974099547" sldId="1880"/>
            <ac:spMk id="2" creationId="{28DDECCA-6B96-4A46-BCFA-FCC234AFF346}"/>
          </ac:spMkLst>
        </pc:spChg>
        <pc:spChg chg="del">
          <ac:chgData name="Rafael J. BARROS" userId="560daf46-2681-46c5-8c64-77f2119c68f1" providerId="ADAL" clId="{1D9EB4B5-71A4-4981-8EB9-304ACFF8C6B2}" dt="2021-10-06T01:29:14.558" v="1251"/>
          <ac:spMkLst>
            <pc:docMk/>
            <pc:sldMk cId="1974099547" sldId="1880"/>
            <ac:spMk id="3" creationId="{89540165-F9E0-4F0B-8EC9-A29F89F92966}"/>
          </ac:spMkLst>
        </pc:spChg>
        <pc:spChg chg="del">
          <ac:chgData name="Rafael J. BARROS" userId="560daf46-2681-46c5-8c64-77f2119c68f1" providerId="ADAL" clId="{1D9EB4B5-71A4-4981-8EB9-304ACFF8C6B2}" dt="2021-10-06T01:29:14.558" v="1251"/>
          <ac:spMkLst>
            <pc:docMk/>
            <pc:sldMk cId="1974099547" sldId="1880"/>
            <ac:spMk id="6" creationId="{4A8097DB-62B5-4DDC-84A9-4E175997D0FE}"/>
          </ac:spMkLst>
        </pc:spChg>
        <pc:spChg chg="del">
          <ac:chgData name="Rafael J. BARROS" userId="560daf46-2681-46c5-8c64-77f2119c68f1" providerId="ADAL" clId="{1D9EB4B5-71A4-4981-8EB9-304ACFF8C6B2}" dt="2021-10-06T01:29:14.558" v="1251"/>
          <ac:spMkLst>
            <pc:docMk/>
            <pc:sldMk cId="1974099547" sldId="1880"/>
            <ac:spMk id="7" creationId="{148B54D0-BBE4-41A9-AA95-E4DCE4A1EDC8}"/>
          </ac:spMkLst>
        </pc:spChg>
        <pc:spChg chg="add mod">
          <ac:chgData name="Rafael J. BARROS" userId="560daf46-2681-46c5-8c64-77f2119c68f1" providerId="ADAL" clId="{1D9EB4B5-71A4-4981-8EB9-304ACFF8C6B2}" dt="2021-10-06T01:29:56.226" v="1312" actId="20577"/>
          <ac:spMkLst>
            <pc:docMk/>
            <pc:sldMk cId="1974099547" sldId="1880"/>
            <ac:spMk id="8" creationId="{65B6E2D5-92EB-4C06-9BD8-B185FBCCE450}"/>
          </ac:spMkLst>
        </pc:spChg>
        <pc:spChg chg="add del mod">
          <ac:chgData name="Rafael J. BARROS" userId="560daf46-2681-46c5-8c64-77f2119c68f1" providerId="ADAL" clId="{1D9EB4B5-71A4-4981-8EB9-304ACFF8C6B2}" dt="2021-10-06T01:30:07.314" v="1313"/>
          <ac:spMkLst>
            <pc:docMk/>
            <pc:sldMk cId="1974099547" sldId="1880"/>
            <ac:spMk id="9" creationId="{260055EB-E38B-45A1-A75E-26AEE783DBCD}"/>
          </ac:spMkLst>
        </pc:spChg>
        <pc:spChg chg="add mod">
          <ac:chgData name="Rafael J. BARROS" userId="560daf46-2681-46c5-8c64-77f2119c68f1" providerId="ADAL" clId="{1D9EB4B5-71A4-4981-8EB9-304ACFF8C6B2}" dt="2021-10-06T01:29:42.375" v="1287" actId="404"/>
          <ac:spMkLst>
            <pc:docMk/>
            <pc:sldMk cId="1974099547" sldId="1880"/>
            <ac:spMk id="10" creationId="{F8A7B334-C9A5-437F-A113-D6F8088C61A8}"/>
          </ac:spMkLst>
        </pc:spChg>
        <pc:picChg chg="add mod">
          <ac:chgData name="Rafael J. BARROS" userId="560daf46-2681-46c5-8c64-77f2119c68f1" providerId="ADAL" clId="{1D9EB4B5-71A4-4981-8EB9-304ACFF8C6B2}" dt="2021-10-06T01:30:16.583" v="1317" actId="1076"/>
          <ac:picMkLst>
            <pc:docMk/>
            <pc:sldMk cId="1974099547" sldId="1880"/>
            <ac:picMk id="11" creationId="{1530D720-3210-4726-83B3-64AD156D7320}"/>
          </ac:picMkLst>
        </pc:picChg>
      </pc:sldChg>
      <pc:sldChg chg="addSp delSp modSp add ord">
        <pc:chgData name="Rafael J. BARROS" userId="560daf46-2681-46c5-8c64-77f2119c68f1" providerId="ADAL" clId="{1D9EB4B5-71A4-4981-8EB9-304ACFF8C6B2}" dt="2021-10-05T23:57:30.307" v="1166" actId="403"/>
        <pc:sldMkLst>
          <pc:docMk/>
          <pc:sldMk cId="719093334" sldId="1881"/>
        </pc:sldMkLst>
        <pc:spChg chg="mod">
          <ac:chgData name="Rafael J. BARROS" userId="560daf46-2681-46c5-8c64-77f2119c68f1" providerId="ADAL" clId="{1D9EB4B5-71A4-4981-8EB9-304ACFF8C6B2}" dt="2021-10-05T23:55:55.667" v="1127" actId="20577"/>
          <ac:spMkLst>
            <pc:docMk/>
            <pc:sldMk cId="719093334" sldId="1881"/>
            <ac:spMk id="2" creationId="{EE2B8AB4-CFBA-437C-9CD8-7633635FA438}"/>
          </ac:spMkLst>
        </pc:spChg>
        <pc:spChg chg="mod">
          <ac:chgData name="Rafael J. BARROS" userId="560daf46-2681-46c5-8c64-77f2119c68f1" providerId="ADAL" clId="{1D9EB4B5-71A4-4981-8EB9-304ACFF8C6B2}" dt="2021-10-05T23:57:30.307" v="1166" actId="403"/>
          <ac:spMkLst>
            <pc:docMk/>
            <pc:sldMk cId="719093334" sldId="1881"/>
            <ac:spMk id="3" creationId="{27ABB487-7076-4895-8B18-B0CCD4ADEEC5}"/>
          </ac:spMkLst>
        </pc:spChg>
        <pc:spChg chg="mod">
          <ac:chgData name="Rafael J. BARROS" userId="560daf46-2681-46c5-8c64-77f2119c68f1" providerId="ADAL" clId="{1D9EB4B5-71A4-4981-8EB9-304ACFF8C6B2}" dt="2021-10-05T23:42:36.416" v="1062" actId="1076"/>
          <ac:spMkLst>
            <pc:docMk/>
            <pc:sldMk cId="719093334" sldId="1881"/>
            <ac:spMk id="6" creationId="{ACD6594B-5BCA-4A1A-B490-5E73BA2EE0F8}"/>
          </ac:spMkLst>
        </pc:spChg>
        <pc:spChg chg="del mod">
          <ac:chgData name="Rafael J. BARROS" userId="560daf46-2681-46c5-8c64-77f2119c68f1" providerId="ADAL" clId="{1D9EB4B5-71A4-4981-8EB9-304ACFF8C6B2}" dt="2021-10-05T23:55:05.924" v="1121" actId="478"/>
          <ac:spMkLst>
            <pc:docMk/>
            <pc:sldMk cId="719093334" sldId="1881"/>
            <ac:spMk id="7" creationId="{E62D90F4-5935-4CF6-8EF5-8B1617C0F707}"/>
          </ac:spMkLst>
        </pc:spChg>
        <pc:spChg chg="mod">
          <ac:chgData name="Rafael J. BARROS" userId="560daf46-2681-46c5-8c64-77f2119c68f1" providerId="ADAL" clId="{1D9EB4B5-71A4-4981-8EB9-304ACFF8C6B2}" dt="2021-10-05T23:55:51.985" v="1126" actId="1076"/>
          <ac:spMkLst>
            <pc:docMk/>
            <pc:sldMk cId="719093334" sldId="1881"/>
            <ac:spMk id="8" creationId="{0C4B05F4-8DB0-427A-8ED9-DF05CEAA0EE4}"/>
          </ac:spMkLst>
        </pc:spChg>
        <pc:spChg chg="add del mod">
          <ac:chgData name="Rafael J. BARROS" userId="560daf46-2681-46c5-8c64-77f2119c68f1" providerId="ADAL" clId="{1D9EB4B5-71A4-4981-8EB9-304ACFF8C6B2}" dt="2021-10-05T23:55:15.991" v="1122"/>
          <ac:spMkLst>
            <pc:docMk/>
            <pc:sldMk cId="719093334" sldId="1881"/>
            <ac:spMk id="9" creationId="{709AAF99-1403-45C2-B80D-5FACFD625099}"/>
          </ac:spMkLst>
        </pc:spChg>
        <pc:spChg chg="add del mod">
          <ac:chgData name="Rafael J. BARROS" userId="560daf46-2681-46c5-8c64-77f2119c68f1" providerId="ADAL" clId="{1D9EB4B5-71A4-4981-8EB9-304ACFF8C6B2}" dt="2021-10-05T23:55:31.970" v="1124" actId="478"/>
          <ac:spMkLst>
            <pc:docMk/>
            <pc:sldMk cId="719093334" sldId="1881"/>
            <ac:spMk id="10" creationId="{F53511EA-7F99-4562-A440-C492AEDF3B18}"/>
          </ac:spMkLst>
        </pc:spChg>
      </pc:sldChg>
      <pc:sldChg chg="addSp delSp modSp add modNotesTx">
        <pc:chgData name="Rafael J. BARROS" userId="560daf46-2681-46c5-8c64-77f2119c68f1" providerId="ADAL" clId="{1D9EB4B5-71A4-4981-8EB9-304ACFF8C6B2}" dt="2021-10-05T23:58:18.544" v="1171" actId="1076"/>
        <pc:sldMkLst>
          <pc:docMk/>
          <pc:sldMk cId="3215167585" sldId="1882"/>
        </pc:sldMkLst>
        <pc:spChg chg="mod">
          <ac:chgData name="Rafael J. BARROS" userId="560daf46-2681-46c5-8c64-77f2119c68f1" providerId="ADAL" clId="{1D9EB4B5-71A4-4981-8EB9-304ACFF8C6B2}" dt="2021-10-05T23:56:16.382" v="1140" actId="20577"/>
          <ac:spMkLst>
            <pc:docMk/>
            <pc:sldMk cId="3215167585" sldId="1882"/>
            <ac:spMk id="2" creationId="{EE2B8AB4-CFBA-437C-9CD8-7633635FA438}"/>
          </ac:spMkLst>
        </pc:spChg>
        <pc:spChg chg="mod">
          <ac:chgData name="Rafael J. BARROS" userId="560daf46-2681-46c5-8c64-77f2119c68f1" providerId="ADAL" clId="{1D9EB4B5-71A4-4981-8EB9-304ACFF8C6B2}" dt="2021-10-05T23:57:26.459" v="1165" actId="403"/>
          <ac:spMkLst>
            <pc:docMk/>
            <pc:sldMk cId="3215167585" sldId="1882"/>
            <ac:spMk id="3" creationId="{27ABB487-7076-4895-8B18-B0CCD4ADEEC5}"/>
          </ac:spMkLst>
        </pc:spChg>
        <pc:picChg chg="add mod">
          <ac:chgData name="Rafael J. BARROS" userId="560daf46-2681-46c5-8c64-77f2119c68f1" providerId="ADAL" clId="{1D9EB4B5-71A4-4981-8EB9-304ACFF8C6B2}" dt="2021-10-05T23:58:18.544" v="1171" actId="1076"/>
          <ac:picMkLst>
            <pc:docMk/>
            <pc:sldMk cId="3215167585" sldId="1882"/>
            <ac:picMk id="10" creationId="{20BAF191-1C03-4BF2-B38D-0FD46F1BE173}"/>
          </ac:picMkLst>
        </pc:picChg>
        <pc:picChg chg="del">
          <ac:chgData name="Rafael J. BARROS" userId="560daf46-2681-46c5-8c64-77f2119c68f1" providerId="ADAL" clId="{1D9EB4B5-71A4-4981-8EB9-304ACFF8C6B2}" dt="2021-10-05T23:58:13.630" v="1169" actId="478"/>
          <ac:picMkLst>
            <pc:docMk/>
            <pc:sldMk cId="3215167585" sldId="1882"/>
            <ac:picMk id="12" creationId="{3D73A363-A8B6-4FF0-BD71-9B6F73E597A3}"/>
          </ac:picMkLst>
        </pc:picChg>
      </pc:sldChg>
      <pc:sldChg chg="addSp delSp modSp add modNotesTx">
        <pc:chgData name="Rafael J. BARROS" userId="560daf46-2681-46c5-8c64-77f2119c68f1" providerId="ADAL" clId="{1D9EB4B5-71A4-4981-8EB9-304ACFF8C6B2}" dt="2021-10-06T01:23:01.853" v="1217" actId="14100"/>
        <pc:sldMkLst>
          <pc:docMk/>
          <pc:sldMk cId="2026067042" sldId="1883"/>
        </pc:sldMkLst>
        <pc:spChg chg="mod">
          <ac:chgData name="Rafael J. BARROS" userId="560daf46-2681-46c5-8c64-77f2119c68f1" providerId="ADAL" clId="{1D9EB4B5-71A4-4981-8EB9-304ACFF8C6B2}" dt="2021-10-06T01:16:43.395" v="1193" actId="20577"/>
          <ac:spMkLst>
            <pc:docMk/>
            <pc:sldMk cId="2026067042" sldId="1883"/>
            <ac:spMk id="2" creationId="{EE2B8AB4-CFBA-437C-9CD8-7633635FA438}"/>
          </ac:spMkLst>
        </pc:spChg>
        <pc:spChg chg="mod">
          <ac:chgData name="Rafael J. BARROS" userId="560daf46-2681-46c5-8c64-77f2119c68f1" providerId="ADAL" clId="{1D9EB4B5-71A4-4981-8EB9-304ACFF8C6B2}" dt="2021-10-06T01:22:29.135" v="1208" actId="404"/>
          <ac:spMkLst>
            <pc:docMk/>
            <pc:sldMk cId="2026067042" sldId="1883"/>
            <ac:spMk id="3" creationId="{27ABB487-7076-4895-8B18-B0CCD4ADEEC5}"/>
          </ac:spMkLst>
        </pc:spChg>
        <pc:spChg chg="del">
          <ac:chgData name="Rafael J. BARROS" userId="560daf46-2681-46c5-8c64-77f2119c68f1" providerId="ADAL" clId="{1D9EB4B5-71A4-4981-8EB9-304ACFF8C6B2}" dt="2021-10-06T01:22:17.700" v="1207" actId="478"/>
          <ac:spMkLst>
            <pc:docMk/>
            <pc:sldMk cId="2026067042" sldId="1883"/>
            <ac:spMk id="6" creationId="{ACD6594B-5BCA-4A1A-B490-5E73BA2EE0F8}"/>
          </ac:spMkLst>
        </pc:spChg>
        <pc:picChg chg="del">
          <ac:chgData name="Rafael J. BARROS" userId="560daf46-2681-46c5-8c64-77f2119c68f1" providerId="ADAL" clId="{1D9EB4B5-71A4-4981-8EB9-304ACFF8C6B2}" dt="2021-10-06T01:22:31.895" v="1209" actId="478"/>
          <ac:picMkLst>
            <pc:docMk/>
            <pc:sldMk cId="2026067042" sldId="1883"/>
            <ac:picMk id="10" creationId="{20BAF191-1C03-4BF2-B38D-0FD46F1BE173}"/>
          </ac:picMkLst>
        </pc:picChg>
        <pc:picChg chg="del">
          <ac:chgData name="Rafael J. BARROS" userId="560daf46-2681-46c5-8c64-77f2119c68f1" providerId="ADAL" clId="{1D9EB4B5-71A4-4981-8EB9-304ACFF8C6B2}" dt="2021-10-06T01:16:50.028" v="1194" actId="478"/>
          <ac:picMkLst>
            <pc:docMk/>
            <pc:sldMk cId="2026067042" sldId="1883"/>
            <ac:picMk id="11" creationId="{286FD768-9B54-4D5B-8689-F24C60BD1EA1}"/>
          </ac:picMkLst>
        </pc:picChg>
        <pc:picChg chg="add mod">
          <ac:chgData name="Rafael J. BARROS" userId="560daf46-2681-46c5-8c64-77f2119c68f1" providerId="ADAL" clId="{1D9EB4B5-71A4-4981-8EB9-304ACFF8C6B2}" dt="2021-10-06T01:23:01.853" v="1217" actId="14100"/>
          <ac:picMkLst>
            <pc:docMk/>
            <pc:sldMk cId="2026067042" sldId="1883"/>
            <ac:picMk id="12" creationId="{D2F37074-28A2-42F7-B1DC-C7B62D7CB0EF}"/>
          </ac:picMkLst>
        </pc:picChg>
        <pc:picChg chg="add mod">
          <ac:chgData name="Rafael J. BARROS" userId="560daf46-2681-46c5-8c64-77f2119c68f1" providerId="ADAL" clId="{1D9EB4B5-71A4-4981-8EB9-304ACFF8C6B2}" dt="2021-10-06T01:22:35.612" v="1210" actId="1076"/>
          <ac:picMkLst>
            <pc:docMk/>
            <pc:sldMk cId="2026067042" sldId="1883"/>
            <ac:picMk id="13" creationId="{105EE1D8-60B6-4110-BC9A-0D56EBCE362D}"/>
          </ac:picMkLst>
        </pc:picChg>
      </pc:sldChg>
      <pc:sldChg chg="addSp delSp modSp add">
        <pc:chgData name="Rafael J. BARROS" userId="560daf46-2681-46c5-8c64-77f2119c68f1" providerId="ADAL" clId="{1D9EB4B5-71A4-4981-8EB9-304ACFF8C6B2}" dt="2021-10-06T01:28:39.403" v="1249" actId="20577"/>
        <pc:sldMkLst>
          <pc:docMk/>
          <pc:sldMk cId="1216829483" sldId="1884"/>
        </pc:sldMkLst>
        <pc:spChg chg="mod">
          <ac:chgData name="Rafael J. BARROS" userId="560daf46-2681-46c5-8c64-77f2119c68f1" providerId="ADAL" clId="{1D9EB4B5-71A4-4981-8EB9-304ACFF8C6B2}" dt="2021-10-06T01:28:39.403" v="1249" actId="20577"/>
          <ac:spMkLst>
            <pc:docMk/>
            <pc:sldMk cId="1216829483" sldId="1884"/>
            <ac:spMk id="2" creationId="{EE2B8AB4-CFBA-437C-9CD8-7633635FA438}"/>
          </ac:spMkLst>
        </pc:spChg>
        <pc:spChg chg="mod">
          <ac:chgData name="Rafael J. BARROS" userId="560daf46-2681-46c5-8c64-77f2119c68f1" providerId="ADAL" clId="{1D9EB4B5-71A4-4981-8EB9-304ACFF8C6B2}" dt="2021-10-06T01:23:33.202" v="1232" actId="20577"/>
          <ac:spMkLst>
            <pc:docMk/>
            <pc:sldMk cId="1216829483" sldId="1884"/>
            <ac:spMk id="3" creationId="{27ABB487-7076-4895-8B18-B0CCD4ADEEC5}"/>
          </ac:spMkLst>
        </pc:spChg>
        <pc:picChg chg="add mod">
          <ac:chgData name="Rafael J. BARROS" userId="560daf46-2681-46c5-8c64-77f2119c68f1" providerId="ADAL" clId="{1D9EB4B5-71A4-4981-8EB9-304ACFF8C6B2}" dt="2021-10-06T01:28:23.997" v="1247" actId="1076"/>
          <ac:picMkLst>
            <pc:docMk/>
            <pc:sldMk cId="1216829483" sldId="1884"/>
            <ac:picMk id="6" creationId="{E1D5FE07-E5B2-4748-8457-1E8254B8F9FE}"/>
          </ac:picMkLst>
        </pc:picChg>
        <pc:picChg chg="add mod ord">
          <ac:chgData name="Rafael J. BARROS" userId="560daf46-2681-46c5-8c64-77f2119c68f1" providerId="ADAL" clId="{1D9EB4B5-71A4-4981-8EB9-304ACFF8C6B2}" dt="2021-10-06T01:28:19.238" v="1246" actId="1076"/>
          <ac:picMkLst>
            <pc:docMk/>
            <pc:sldMk cId="1216829483" sldId="1884"/>
            <ac:picMk id="7" creationId="{CC9BAE8C-AB40-4147-97D6-4FB9B3AD91D4}"/>
          </ac:picMkLst>
        </pc:picChg>
        <pc:picChg chg="del">
          <ac:chgData name="Rafael J. BARROS" userId="560daf46-2681-46c5-8c64-77f2119c68f1" providerId="ADAL" clId="{1D9EB4B5-71A4-4981-8EB9-304ACFF8C6B2}" dt="2021-10-06T01:23:24.064" v="1229" actId="478"/>
          <ac:picMkLst>
            <pc:docMk/>
            <pc:sldMk cId="1216829483" sldId="1884"/>
            <ac:picMk id="12" creationId="{D2F37074-28A2-42F7-B1DC-C7B62D7CB0EF}"/>
          </ac:picMkLst>
        </pc:picChg>
        <pc:picChg chg="del">
          <ac:chgData name="Rafael J. BARROS" userId="560daf46-2681-46c5-8c64-77f2119c68f1" providerId="ADAL" clId="{1D9EB4B5-71A4-4981-8EB9-304ACFF8C6B2}" dt="2021-10-06T01:23:23.404" v="1228" actId="478"/>
          <ac:picMkLst>
            <pc:docMk/>
            <pc:sldMk cId="1216829483" sldId="1884"/>
            <ac:picMk id="13" creationId="{105EE1D8-60B6-4110-BC9A-0D56EBCE362D}"/>
          </ac:picMkLst>
        </pc:picChg>
      </pc:sldChg>
      <pc:sldChg chg="addSp delSp modSp new">
        <pc:chgData name="Rafael J. BARROS" userId="560daf46-2681-46c5-8c64-77f2119c68f1" providerId="ADAL" clId="{1D9EB4B5-71A4-4981-8EB9-304ACFF8C6B2}" dt="2021-10-06T01:41:10.832" v="1476" actId="404"/>
        <pc:sldMkLst>
          <pc:docMk/>
          <pc:sldMk cId="2477743762" sldId="1885"/>
        </pc:sldMkLst>
        <pc:spChg chg="del">
          <ac:chgData name="Rafael J. BARROS" userId="560daf46-2681-46c5-8c64-77f2119c68f1" providerId="ADAL" clId="{1D9EB4B5-71A4-4981-8EB9-304ACFF8C6B2}" dt="2021-10-06T01:30:36.958" v="1319"/>
          <ac:spMkLst>
            <pc:docMk/>
            <pc:sldMk cId="2477743762" sldId="1885"/>
            <ac:spMk id="2" creationId="{C3603B19-7036-4CD0-A6D2-BD2D33540D2C}"/>
          </ac:spMkLst>
        </pc:spChg>
        <pc:spChg chg="del">
          <ac:chgData name="Rafael J. BARROS" userId="560daf46-2681-46c5-8c64-77f2119c68f1" providerId="ADAL" clId="{1D9EB4B5-71A4-4981-8EB9-304ACFF8C6B2}" dt="2021-10-06T01:30:36.958" v="1319"/>
          <ac:spMkLst>
            <pc:docMk/>
            <pc:sldMk cId="2477743762" sldId="1885"/>
            <ac:spMk id="3" creationId="{950613D1-AE4C-45B6-93D6-71C51689C6EE}"/>
          </ac:spMkLst>
        </pc:spChg>
        <pc:spChg chg="del">
          <ac:chgData name="Rafael J. BARROS" userId="560daf46-2681-46c5-8c64-77f2119c68f1" providerId="ADAL" clId="{1D9EB4B5-71A4-4981-8EB9-304ACFF8C6B2}" dt="2021-10-06T01:30:36.958" v="1319"/>
          <ac:spMkLst>
            <pc:docMk/>
            <pc:sldMk cId="2477743762" sldId="1885"/>
            <ac:spMk id="6" creationId="{B16D1CA1-D24E-4185-9DB5-0CE5EE4C80F9}"/>
          </ac:spMkLst>
        </pc:spChg>
        <pc:spChg chg="add mod">
          <ac:chgData name="Rafael J. BARROS" userId="560daf46-2681-46c5-8c64-77f2119c68f1" providerId="ADAL" clId="{1D9EB4B5-71A4-4981-8EB9-304ACFF8C6B2}" dt="2021-10-06T01:41:10.832" v="1476" actId="404"/>
          <ac:spMkLst>
            <pc:docMk/>
            <pc:sldMk cId="2477743762" sldId="1885"/>
            <ac:spMk id="7" creationId="{6D286A6E-7389-42B7-82F5-8209E638A58D}"/>
          </ac:spMkLst>
        </pc:spChg>
        <pc:spChg chg="add del mod">
          <ac:chgData name="Rafael J. BARROS" userId="560daf46-2681-46c5-8c64-77f2119c68f1" providerId="ADAL" clId="{1D9EB4B5-71A4-4981-8EB9-304ACFF8C6B2}" dt="2021-10-06T01:31:26.648" v="1371" actId="478"/>
          <ac:spMkLst>
            <pc:docMk/>
            <pc:sldMk cId="2477743762" sldId="1885"/>
            <ac:spMk id="8" creationId="{793CA826-0506-4C3D-965A-1A8CFBA57682}"/>
          </ac:spMkLst>
        </pc:spChg>
        <pc:spChg chg="add mod">
          <ac:chgData name="Rafael J. BARROS" userId="560daf46-2681-46c5-8c64-77f2119c68f1" providerId="ADAL" clId="{1D9EB4B5-71A4-4981-8EB9-304ACFF8C6B2}" dt="2021-10-06T01:30:57.037" v="1366" actId="20577"/>
          <ac:spMkLst>
            <pc:docMk/>
            <pc:sldMk cId="2477743762" sldId="1885"/>
            <ac:spMk id="9" creationId="{B61DD5A2-E207-4509-8110-02866E1C6034}"/>
          </ac:spMkLst>
        </pc:spChg>
        <pc:spChg chg="add del mod topLvl">
          <ac:chgData name="Rafael J. BARROS" userId="560daf46-2681-46c5-8c64-77f2119c68f1" providerId="ADAL" clId="{1D9EB4B5-71A4-4981-8EB9-304ACFF8C6B2}" dt="2021-10-06T01:33:51.057" v="1388" actId="478"/>
          <ac:spMkLst>
            <pc:docMk/>
            <pc:sldMk cId="2477743762" sldId="1885"/>
            <ac:spMk id="10" creationId="{0CD6F7A8-519C-4A4C-9277-9243F6656111}"/>
          </ac:spMkLst>
        </pc:spChg>
        <pc:spChg chg="add mod">
          <ac:chgData name="Rafael J. BARROS" userId="560daf46-2681-46c5-8c64-77f2119c68f1" providerId="ADAL" clId="{1D9EB4B5-71A4-4981-8EB9-304ACFF8C6B2}" dt="2021-10-06T01:32:07.546" v="1377" actId="1076"/>
          <ac:spMkLst>
            <pc:docMk/>
            <pc:sldMk cId="2477743762" sldId="1885"/>
            <ac:spMk id="11" creationId="{E99190BB-6C93-4FF6-9D7D-872697C11401}"/>
          </ac:spMkLst>
        </pc:spChg>
        <pc:spChg chg="mod">
          <ac:chgData name="Rafael J. BARROS" userId="560daf46-2681-46c5-8c64-77f2119c68f1" providerId="ADAL" clId="{1D9EB4B5-71A4-4981-8EB9-304ACFF8C6B2}" dt="2021-10-06T01:35:53.270" v="1407" actId="13822"/>
          <ac:spMkLst>
            <pc:docMk/>
            <pc:sldMk cId="2477743762" sldId="1885"/>
            <ac:spMk id="13" creationId="{2A6C6E26-E744-4396-AF81-BC6660965AC4}"/>
          </ac:spMkLst>
        </pc:spChg>
        <pc:spChg chg="add mod">
          <ac:chgData name="Rafael J. BARROS" userId="560daf46-2681-46c5-8c64-77f2119c68f1" providerId="ADAL" clId="{1D9EB4B5-71A4-4981-8EB9-304ACFF8C6B2}" dt="2021-10-06T01:32:37.652" v="1381" actId="164"/>
          <ac:spMkLst>
            <pc:docMk/>
            <pc:sldMk cId="2477743762" sldId="1885"/>
            <ac:spMk id="15" creationId="{28B97260-8F6E-4AD7-8456-44845681A559}"/>
          </ac:spMkLst>
        </pc:spChg>
        <pc:spChg chg="add mod">
          <ac:chgData name="Rafael J. BARROS" userId="560daf46-2681-46c5-8c64-77f2119c68f1" providerId="ADAL" clId="{1D9EB4B5-71A4-4981-8EB9-304ACFF8C6B2}" dt="2021-10-06T01:32:37.652" v="1381" actId="164"/>
          <ac:spMkLst>
            <pc:docMk/>
            <pc:sldMk cId="2477743762" sldId="1885"/>
            <ac:spMk id="16" creationId="{43889867-5C85-40AF-8FD8-DBA2AD7E3629}"/>
          </ac:spMkLst>
        </pc:spChg>
        <pc:spChg chg="mod">
          <ac:chgData name="Rafael J. BARROS" userId="560daf46-2681-46c5-8c64-77f2119c68f1" providerId="ADAL" clId="{1D9EB4B5-71A4-4981-8EB9-304ACFF8C6B2}" dt="2021-10-06T01:35:58.555" v="1408" actId="13822"/>
          <ac:spMkLst>
            <pc:docMk/>
            <pc:sldMk cId="2477743762" sldId="1885"/>
            <ac:spMk id="18" creationId="{824223C5-F363-4E5A-BB19-4545992DD9CD}"/>
          </ac:spMkLst>
        </pc:spChg>
        <pc:spChg chg="add mod">
          <ac:chgData name="Rafael J. BARROS" userId="560daf46-2681-46c5-8c64-77f2119c68f1" providerId="ADAL" clId="{1D9EB4B5-71A4-4981-8EB9-304ACFF8C6B2}" dt="2021-10-06T01:32:37.652" v="1381" actId="164"/>
          <ac:spMkLst>
            <pc:docMk/>
            <pc:sldMk cId="2477743762" sldId="1885"/>
            <ac:spMk id="20" creationId="{6F301E8B-DE6F-4A1E-B220-9DC9BB841C89}"/>
          </ac:spMkLst>
        </pc:spChg>
        <pc:spChg chg="add mod">
          <ac:chgData name="Rafael J. BARROS" userId="560daf46-2681-46c5-8c64-77f2119c68f1" providerId="ADAL" clId="{1D9EB4B5-71A4-4981-8EB9-304ACFF8C6B2}" dt="2021-10-06T01:32:37.652" v="1381" actId="164"/>
          <ac:spMkLst>
            <pc:docMk/>
            <pc:sldMk cId="2477743762" sldId="1885"/>
            <ac:spMk id="21" creationId="{C1727EDF-FA1E-4B34-B73F-6ED2F9D54762}"/>
          </ac:spMkLst>
        </pc:spChg>
        <pc:spChg chg="add mod">
          <ac:chgData name="Rafael J. BARROS" userId="560daf46-2681-46c5-8c64-77f2119c68f1" providerId="ADAL" clId="{1D9EB4B5-71A4-4981-8EB9-304ACFF8C6B2}" dt="2021-10-06T01:32:37.652" v="1381" actId="164"/>
          <ac:spMkLst>
            <pc:docMk/>
            <pc:sldMk cId="2477743762" sldId="1885"/>
            <ac:spMk id="22" creationId="{95C3BC4D-F8BB-4186-A436-415A9B70D178}"/>
          </ac:spMkLst>
        </pc:spChg>
        <pc:spChg chg="add mod">
          <ac:chgData name="Rafael J. BARROS" userId="560daf46-2681-46c5-8c64-77f2119c68f1" providerId="ADAL" clId="{1D9EB4B5-71A4-4981-8EB9-304ACFF8C6B2}" dt="2021-10-06T01:32:37.652" v="1381" actId="164"/>
          <ac:spMkLst>
            <pc:docMk/>
            <pc:sldMk cId="2477743762" sldId="1885"/>
            <ac:spMk id="23" creationId="{26A53DB9-338B-45ED-9BA7-993159C3A506}"/>
          </ac:spMkLst>
        </pc:spChg>
        <pc:spChg chg="add mod">
          <ac:chgData name="Rafael J. BARROS" userId="560daf46-2681-46c5-8c64-77f2119c68f1" providerId="ADAL" clId="{1D9EB4B5-71A4-4981-8EB9-304ACFF8C6B2}" dt="2021-10-06T01:32:37.652" v="1381" actId="164"/>
          <ac:spMkLst>
            <pc:docMk/>
            <pc:sldMk cId="2477743762" sldId="1885"/>
            <ac:spMk id="24" creationId="{31E96EAC-6AAD-4286-A43D-27351A203087}"/>
          </ac:spMkLst>
        </pc:spChg>
        <pc:spChg chg="add mod topLvl">
          <ac:chgData name="Rafael J. BARROS" userId="560daf46-2681-46c5-8c64-77f2119c68f1" providerId="ADAL" clId="{1D9EB4B5-71A4-4981-8EB9-304ACFF8C6B2}" dt="2021-10-06T01:35:32.154" v="1405" actId="2711"/>
          <ac:spMkLst>
            <pc:docMk/>
            <pc:sldMk cId="2477743762" sldId="1885"/>
            <ac:spMk id="28" creationId="{75E6B994-67B9-43F3-A2DC-C22B8E2617C4}"/>
          </ac:spMkLst>
        </pc:spChg>
        <pc:spChg chg="add mod topLvl">
          <ac:chgData name="Rafael J. BARROS" userId="560daf46-2681-46c5-8c64-77f2119c68f1" providerId="ADAL" clId="{1D9EB4B5-71A4-4981-8EB9-304ACFF8C6B2}" dt="2021-10-06T01:34:06.682" v="1391" actId="164"/>
          <ac:spMkLst>
            <pc:docMk/>
            <pc:sldMk cId="2477743762" sldId="1885"/>
            <ac:spMk id="29" creationId="{9C4D5021-F43B-4E08-B56B-10F5264D7E13}"/>
          </ac:spMkLst>
        </pc:spChg>
        <pc:spChg chg="add mod topLvl">
          <ac:chgData name="Rafael J. BARROS" userId="560daf46-2681-46c5-8c64-77f2119c68f1" providerId="ADAL" clId="{1D9EB4B5-71A4-4981-8EB9-304ACFF8C6B2}" dt="2021-10-06T01:35:27.402" v="1404" actId="113"/>
          <ac:spMkLst>
            <pc:docMk/>
            <pc:sldMk cId="2477743762" sldId="1885"/>
            <ac:spMk id="30" creationId="{B2DA9A84-E6C5-4499-B5BE-3B1DBC82724E}"/>
          </ac:spMkLst>
        </pc:spChg>
        <pc:spChg chg="add mod topLvl">
          <ac:chgData name="Rafael J. BARROS" userId="560daf46-2681-46c5-8c64-77f2119c68f1" providerId="ADAL" clId="{1D9EB4B5-71A4-4981-8EB9-304ACFF8C6B2}" dt="2021-10-06T01:34:06.682" v="1391" actId="164"/>
          <ac:spMkLst>
            <pc:docMk/>
            <pc:sldMk cId="2477743762" sldId="1885"/>
            <ac:spMk id="31" creationId="{D2D1AD99-9294-4E06-B7B1-F2F58EE2A8A5}"/>
          </ac:spMkLst>
        </pc:spChg>
        <pc:spChg chg="add mod topLvl">
          <ac:chgData name="Rafael J. BARROS" userId="560daf46-2681-46c5-8c64-77f2119c68f1" providerId="ADAL" clId="{1D9EB4B5-71A4-4981-8EB9-304ACFF8C6B2}" dt="2021-10-06T01:34:06.682" v="1391" actId="164"/>
          <ac:spMkLst>
            <pc:docMk/>
            <pc:sldMk cId="2477743762" sldId="1885"/>
            <ac:spMk id="32" creationId="{24412E70-BCE1-41E8-AAF3-37278A6D6FC2}"/>
          </ac:spMkLst>
        </pc:spChg>
        <pc:spChg chg="add mod topLvl">
          <ac:chgData name="Rafael J. BARROS" userId="560daf46-2681-46c5-8c64-77f2119c68f1" providerId="ADAL" clId="{1D9EB4B5-71A4-4981-8EB9-304ACFF8C6B2}" dt="2021-10-06T01:34:06.682" v="1391" actId="164"/>
          <ac:spMkLst>
            <pc:docMk/>
            <pc:sldMk cId="2477743762" sldId="1885"/>
            <ac:spMk id="33" creationId="{42390CEC-4FBF-44A2-8F6E-FE033EEB6430}"/>
          </ac:spMkLst>
        </pc:spChg>
        <pc:spChg chg="add mod topLvl">
          <ac:chgData name="Rafael J. BARROS" userId="560daf46-2681-46c5-8c64-77f2119c68f1" providerId="ADAL" clId="{1D9EB4B5-71A4-4981-8EB9-304ACFF8C6B2}" dt="2021-10-06T01:35:32.154" v="1405" actId="2711"/>
          <ac:spMkLst>
            <pc:docMk/>
            <pc:sldMk cId="2477743762" sldId="1885"/>
            <ac:spMk id="34" creationId="{29A5B727-F424-486F-868C-2FC448A81763}"/>
          </ac:spMkLst>
        </pc:spChg>
        <pc:spChg chg="del">
          <ac:chgData name="Rafael J. BARROS" userId="560daf46-2681-46c5-8c64-77f2119c68f1" providerId="ADAL" clId="{1D9EB4B5-71A4-4981-8EB9-304ACFF8C6B2}" dt="2021-10-06T01:36:03.430" v="1409" actId="478"/>
          <ac:spMkLst>
            <pc:docMk/>
            <pc:sldMk cId="2477743762" sldId="1885"/>
            <ac:spMk id="36" creationId="{091F7801-1447-4F19-9CAB-EC56009CC78F}"/>
          </ac:spMkLst>
        </pc:spChg>
        <pc:spChg chg="del mod">
          <ac:chgData name="Rafael J. BARROS" userId="560daf46-2681-46c5-8c64-77f2119c68f1" providerId="ADAL" clId="{1D9EB4B5-71A4-4981-8EB9-304ACFF8C6B2}" dt="2021-10-06T01:36:05.677" v="1410" actId="478"/>
          <ac:spMkLst>
            <pc:docMk/>
            <pc:sldMk cId="2477743762" sldId="1885"/>
            <ac:spMk id="37" creationId="{5798768F-B6CC-42D4-B935-FF014803F554}"/>
          </ac:spMkLst>
        </pc:spChg>
        <pc:spChg chg="add mod topLvl">
          <ac:chgData name="Rafael J. BARROS" userId="560daf46-2681-46c5-8c64-77f2119c68f1" providerId="ADAL" clId="{1D9EB4B5-71A4-4981-8EB9-304ACFF8C6B2}" dt="2021-10-06T01:38:38.700" v="1432" actId="164"/>
          <ac:spMkLst>
            <pc:docMk/>
            <pc:sldMk cId="2477743762" sldId="1885"/>
            <ac:spMk id="38" creationId="{A2C387F3-41BD-4661-838A-C948414FA372}"/>
          </ac:spMkLst>
        </pc:spChg>
        <pc:spChg chg="add del mod topLvl">
          <ac:chgData name="Rafael J. BARROS" userId="560daf46-2681-46c5-8c64-77f2119c68f1" providerId="ADAL" clId="{1D9EB4B5-71A4-4981-8EB9-304ACFF8C6B2}" dt="2021-10-06T01:37:27.993" v="1424" actId="478"/>
          <ac:spMkLst>
            <pc:docMk/>
            <pc:sldMk cId="2477743762" sldId="1885"/>
            <ac:spMk id="39" creationId="{A02C2564-8768-4724-8814-81FB30004CCC}"/>
          </ac:spMkLst>
        </pc:spChg>
        <pc:spChg chg="add del mod topLvl">
          <ac:chgData name="Rafael J. BARROS" userId="560daf46-2681-46c5-8c64-77f2119c68f1" providerId="ADAL" clId="{1D9EB4B5-71A4-4981-8EB9-304ACFF8C6B2}" dt="2021-10-06T01:38:14.578" v="1429" actId="478"/>
          <ac:spMkLst>
            <pc:docMk/>
            <pc:sldMk cId="2477743762" sldId="1885"/>
            <ac:spMk id="40" creationId="{27F41D53-0B4B-434A-AB63-C5700093FF9C}"/>
          </ac:spMkLst>
        </pc:spChg>
        <pc:spChg chg="add mod topLvl">
          <ac:chgData name="Rafael J. BARROS" userId="560daf46-2681-46c5-8c64-77f2119c68f1" providerId="ADAL" clId="{1D9EB4B5-71A4-4981-8EB9-304ACFF8C6B2}" dt="2021-10-06T01:38:38.700" v="1432" actId="164"/>
          <ac:spMkLst>
            <pc:docMk/>
            <pc:sldMk cId="2477743762" sldId="1885"/>
            <ac:spMk id="41" creationId="{6D677476-2AFE-4FDC-ADF3-723C2C19B24D}"/>
          </ac:spMkLst>
        </pc:spChg>
        <pc:spChg chg="add mod topLvl">
          <ac:chgData name="Rafael J. BARROS" userId="560daf46-2681-46c5-8c64-77f2119c68f1" providerId="ADAL" clId="{1D9EB4B5-71A4-4981-8EB9-304ACFF8C6B2}" dt="2021-10-06T01:38:38.700" v="1432" actId="164"/>
          <ac:spMkLst>
            <pc:docMk/>
            <pc:sldMk cId="2477743762" sldId="1885"/>
            <ac:spMk id="42" creationId="{35D58EA4-86E7-4451-86B1-5CDD9009ADC9}"/>
          </ac:spMkLst>
        </pc:spChg>
        <pc:spChg chg="add mod topLvl">
          <ac:chgData name="Rafael J. BARROS" userId="560daf46-2681-46c5-8c64-77f2119c68f1" providerId="ADAL" clId="{1D9EB4B5-71A4-4981-8EB9-304ACFF8C6B2}" dt="2021-10-06T01:38:38.700" v="1432" actId="164"/>
          <ac:spMkLst>
            <pc:docMk/>
            <pc:sldMk cId="2477743762" sldId="1885"/>
            <ac:spMk id="43" creationId="{BFEEE392-62F2-4BBA-B5D2-9E1BAB639204}"/>
          </ac:spMkLst>
        </pc:spChg>
        <pc:spChg chg="add mod topLvl">
          <ac:chgData name="Rafael J. BARROS" userId="560daf46-2681-46c5-8c64-77f2119c68f1" providerId="ADAL" clId="{1D9EB4B5-71A4-4981-8EB9-304ACFF8C6B2}" dt="2021-10-06T01:38:38.700" v="1432" actId="164"/>
          <ac:spMkLst>
            <pc:docMk/>
            <pc:sldMk cId="2477743762" sldId="1885"/>
            <ac:spMk id="44" creationId="{61889B5E-81A1-4EB4-B02C-43B07898BE2B}"/>
          </ac:spMkLst>
        </pc:spChg>
        <pc:spChg chg="add mod topLvl">
          <ac:chgData name="Rafael J. BARROS" userId="560daf46-2681-46c5-8c64-77f2119c68f1" providerId="ADAL" clId="{1D9EB4B5-71A4-4981-8EB9-304ACFF8C6B2}" dt="2021-10-06T01:38:38.700" v="1432" actId="164"/>
          <ac:spMkLst>
            <pc:docMk/>
            <pc:sldMk cId="2477743762" sldId="1885"/>
            <ac:spMk id="45" creationId="{71B7992D-43AE-4C0A-88E4-FF75A2621538}"/>
          </ac:spMkLst>
        </pc:spChg>
        <pc:spChg chg="add mod topLvl">
          <ac:chgData name="Rafael J. BARROS" userId="560daf46-2681-46c5-8c64-77f2119c68f1" providerId="ADAL" clId="{1D9EB4B5-71A4-4981-8EB9-304ACFF8C6B2}" dt="2021-10-06T01:38:38.700" v="1432" actId="164"/>
          <ac:spMkLst>
            <pc:docMk/>
            <pc:sldMk cId="2477743762" sldId="1885"/>
            <ac:spMk id="46" creationId="{A2426037-3656-4EF8-8907-816C9C9948AA}"/>
          </ac:spMkLst>
        </pc:spChg>
        <pc:spChg chg="add mod topLvl">
          <ac:chgData name="Rafael J. BARROS" userId="560daf46-2681-46c5-8c64-77f2119c68f1" providerId="ADAL" clId="{1D9EB4B5-71A4-4981-8EB9-304ACFF8C6B2}" dt="2021-10-06T01:38:38.700" v="1432" actId="164"/>
          <ac:spMkLst>
            <pc:docMk/>
            <pc:sldMk cId="2477743762" sldId="1885"/>
            <ac:spMk id="47" creationId="{919B609C-9120-414A-83B1-4284EA9B7A55}"/>
          </ac:spMkLst>
        </pc:spChg>
        <pc:spChg chg="add mod topLvl">
          <ac:chgData name="Rafael J. BARROS" userId="560daf46-2681-46c5-8c64-77f2119c68f1" providerId="ADAL" clId="{1D9EB4B5-71A4-4981-8EB9-304ACFF8C6B2}" dt="2021-10-06T01:38:38.700" v="1432" actId="164"/>
          <ac:spMkLst>
            <pc:docMk/>
            <pc:sldMk cId="2477743762" sldId="1885"/>
            <ac:spMk id="48" creationId="{6EACA616-1EA1-4251-B4C0-CCCC43551F9A}"/>
          </ac:spMkLst>
        </pc:spChg>
        <pc:spChg chg="add mod topLvl">
          <ac:chgData name="Rafael J. BARROS" userId="560daf46-2681-46c5-8c64-77f2119c68f1" providerId="ADAL" clId="{1D9EB4B5-71A4-4981-8EB9-304ACFF8C6B2}" dt="2021-10-06T01:38:38.700" v="1432" actId="164"/>
          <ac:spMkLst>
            <pc:docMk/>
            <pc:sldMk cId="2477743762" sldId="1885"/>
            <ac:spMk id="49" creationId="{9B320C31-4ED9-41BF-B81C-4F5624698BEC}"/>
          </ac:spMkLst>
        </pc:spChg>
        <pc:spChg chg="add mod topLvl">
          <ac:chgData name="Rafael J. BARROS" userId="560daf46-2681-46c5-8c64-77f2119c68f1" providerId="ADAL" clId="{1D9EB4B5-71A4-4981-8EB9-304ACFF8C6B2}" dt="2021-10-06T01:38:38.700" v="1432" actId="164"/>
          <ac:spMkLst>
            <pc:docMk/>
            <pc:sldMk cId="2477743762" sldId="1885"/>
            <ac:spMk id="50" creationId="{3047BFBC-C2E3-4718-BC60-8C42E2518670}"/>
          </ac:spMkLst>
        </pc:spChg>
        <pc:spChg chg="add mod">
          <ac:chgData name="Rafael J. BARROS" userId="560daf46-2681-46c5-8c64-77f2119c68f1" providerId="ADAL" clId="{1D9EB4B5-71A4-4981-8EB9-304ACFF8C6B2}" dt="2021-10-06T01:32:37.652" v="1381" actId="164"/>
          <ac:spMkLst>
            <pc:docMk/>
            <pc:sldMk cId="2477743762" sldId="1885"/>
            <ac:spMk id="51" creationId="{87D05AC1-830D-47B5-A0C8-8AD19D3A87CA}"/>
          </ac:spMkLst>
        </pc:spChg>
        <pc:spChg chg="add mod ord">
          <ac:chgData name="Rafael J. BARROS" userId="560daf46-2681-46c5-8c64-77f2119c68f1" providerId="ADAL" clId="{1D9EB4B5-71A4-4981-8EB9-304ACFF8C6B2}" dt="2021-10-06T01:40:49.828" v="1474" actId="14100"/>
          <ac:spMkLst>
            <pc:docMk/>
            <pc:sldMk cId="2477743762" sldId="1885"/>
            <ac:spMk id="56" creationId="{44B36413-6068-482B-AFB7-3C0691D890A9}"/>
          </ac:spMkLst>
        </pc:spChg>
        <pc:spChg chg="add mod ord">
          <ac:chgData name="Rafael J. BARROS" userId="560daf46-2681-46c5-8c64-77f2119c68f1" providerId="ADAL" clId="{1D9EB4B5-71A4-4981-8EB9-304ACFF8C6B2}" dt="2021-10-06T01:40:55.983" v="1475" actId="14100"/>
          <ac:spMkLst>
            <pc:docMk/>
            <pc:sldMk cId="2477743762" sldId="1885"/>
            <ac:spMk id="59" creationId="{07D1ED94-AA49-4F72-BF6A-C42F4BF4BA1A}"/>
          </ac:spMkLst>
        </pc:spChg>
        <pc:grpChg chg="add mod">
          <ac:chgData name="Rafael J. BARROS" userId="560daf46-2681-46c5-8c64-77f2119c68f1" providerId="ADAL" clId="{1D9EB4B5-71A4-4981-8EB9-304ACFF8C6B2}" dt="2021-10-06T01:40:45.813" v="1473" actId="1076"/>
          <ac:grpSpMkLst>
            <pc:docMk/>
            <pc:sldMk cId="2477743762" sldId="1885"/>
            <ac:grpSpMk id="12" creationId="{42D40575-54AC-4C2F-B395-B448FACBEE94}"/>
          </ac:grpSpMkLst>
        </pc:grpChg>
        <pc:grpChg chg="add mod">
          <ac:chgData name="Rafael J. BARROS" userId="560daf46-2681-46c5-8c64-77f2119c68f1" providerId="ADAL" clId="{1D9EB4B5-71A4-4981-8EB9-304ACFF8C6B2}" dt="2021-10-06T01:40:45.813" v="1473" actId="1076"/>
          <ac:grpSpMkLst>
            <pc:docMk/>
            <pc:sldMk cId="2477743762" sldId="1885"/>
            <ac:grpSpMk id="17" creationId="{1F9952C0-E6AD-4B98-835B-82EB016F245B}"/>
          </ac:grpSpMkLst>
        </pc:grpChg>
        <pc:grpChg chg="add del mod topLvl">
          <ac:chgData name="Rafael J. BARROS" userId="560daf46-2681-46c5-8c64-77f2119c68f1" providerId="ADAL" clId="{1D9EB4B5-71A4-4981-8EB9-304ACFF8C6B2}" dt="2021-10-06T01:33:41.703" v="1386" actId="478"/>
          <ac:grpSpMkLst>
            <pc:docMk/>
            <pc:sldMk cId="2477743762" sldId="1885"/>
            <ac:grpSpMk id="25" creationId="{A3098460-DA46-49D3-8033-C4E7619C8CAE}"/>
          </ac:grpSpMkLst>
        </pc:grpChg>
        <pc:grpChg chg="add del mod">
          <ac:chgData name="Rafael J. BARROS" userId="560daf46-2681-46c5-8c64-77f2119c68f1" providerId="ADAL" clId="{1D9EB4B5-71A4-4981-8EB9-304ACFF8C6B2}" dt="2021-10-06T01:36:03.430" v="1409" actId="478"/>
          <ac:grpSpMkLst>
            <pc:docMk/>
            <pc:sldMk cId="2477743762" sldId="1885"/>
            <ac:grpSpMk id="35" creationId="{AAD237E4-5F16-4794-BA8D-7F8D2FAEEF4C}"/>
          </ac:grpSpMkLst>
        </pc:grpChg>
        <pc:grpChg chg="add del mod">
          <ac:chgData name="Rafael J. BARROS" userId="560daf46-2681-46c5-8c64-77f2119c68f1" providerId="ADAL" clId="{1D9EB4B5-71A4-4981-8EB9-304ACFF8C6B2}" dt="2021-10-06T01:33:38.851" v="1385" actId="165"/>
          <ac:grpSpMkLst>
            <pc:docMk/>
            <pc:sldMk cId="2477743762" sldId="1885"/>
            <ac:grpSpMk id="52" creationId="{B7FA94E6-B7D8-40F7-BA35-2516CA45DC51}"/>
          </ac:grpSpMkLst>
        </pc:grpChg>
        <pc:grpChg chg="add del mod">
          <ac:chgData name="Rafael J. BARROS" userId="560daf46-2681-46c5-8c64-77f2119c68f1" providerId="ADAL" clId="{1D9EB4B5-71A4-4981-8EB9-304ACFF8C6B2}" dt="2021-10-06T01:36:41.541" v="1417" actId="165"/>
          <ac:grpSpMkLst>
            <pc:docMk/>
            <pc:sldMk cId="2477743762" sldId="1885"/>
            <ac:grpSpMk id="53" creationId="{598E8B9A-EF3A-4E66-A89F-E5124FDA5B08}"/>
          </ac:grpSpMkLst>
        </pc:grpChg>
        <pc:grpChg chg="add mod">
          <ac:chgData name="Rafael J. BARROS" userId="560daf46-2681-46c5-8c64-77f2119c68f1" providerId="ADAL" clId="{1D9EB4B5-71A4-4981-8EB9-304ACFF8C6B2}" dt="2021-10-06T01:40:45.813" v="1473" actId="1076"/>
          <ac:grpSpMkLst>
            <pc:docMk/>
            <pc:sldMk cId="2477743762" sldId="1885"/>
            <ac:grpSpMk id="54" creationId="{E57CA75D-37E0-4509-8450-AB5BA2FE7670}"/>
          </ac:grpSpMkLst>
        </pc:grpChg>
        <pc:grpChg chg="add mod">
          <ac:chgData name="Rafael J. BARROS" userId="560daf46-2681-46c5-8c64-77f2119c68f1" providerId="ADAL" clId="{1D9EB4B5-71A4-4981-8EB9-304ACFF8C6B2}" dt="2021-10-06T01:35:32.154" v="1405" actId="2711"/>
          <ac:grpSpMkLst>
            <pc:docMk/>
            <pc:sldMk cId="2477743762" sldId="1885"/>
            <ac:grpSpMk id="55" creationId="{87F474AA-FCAA-4AEF-9DF4-4F4C95C504D6}"/>
          </ac:grpSpMkLst>
        </pc:grpChg>
        <pc:grpChg chg="add del mod">
          <ac:chgData name="Rafael J. BARROS" userId="560daf46-2681-46c5-8c64-77f2119c68f1" providerId="ADAL" clId="{1D9EB4B5-71A4-4981-8EB9-304ACFF8C6B2}" dt="2021-10-06T01:37:54.334" v="1427" actId="165"/>
          <ac:grpSpMkLst>
            <pc:docMk/>
            <pc:sldMk cId="2477743762" sldId="1885"/>
            <ac:grpSpMk id="57" creationId="{3724F489-5DC0-4880-A48D-CA200634004E}"/>
          </ac:grpSpMkLst>
        </pc:grpChg>
        <pc:grpChg chg="add mod">
          <ac:chgData name="Rafael J. BARROS" userId="560daf46-2681-46c5-8c64-77f2119c68f1" providerId="ADAL" clId="{1D9EB4B5-71A4-4981-8EB9-304ACFF8C6B2}" dt="2021-10-06T01:40:31.110" v="1452" actId="1076"/>
          <ac:grpSpMkLst>
            <pc:docMk/>
            <pc:sldMk cId="2477743762" sldId="1885"/>
            <ac:grpSpMk id="58" creationId="{6BF6750C-803E-449F-BF65-818D2BDF4C6C}"/>
          </ac:grpSpMkLst>
        </pc:grpChg>
        <pc:grpChg chg="add mod">
          <ac:chgData name="Rafael J. BARROS" userId="560daf46-2681-46c5-8c64-77f2119c68f1" providerId="ADAL" clId="{1D9EB4B5-71A4-4981-8EB9-304ACFF8C6B2}" dt="2021-10-06T01:40:31.110" v="1452" actId="1076"/>
          <ac:grpSpMkLst>
            <pc:docMk/>
            <pc:sldMk cId="2477743762" sldId="1885"/>
            <ac:grpSpMk id="60" creationId="{E6498C78-9746-4D10-9A66-73C054E2BFF6}"/>
          </ac:grpSpMkLst>
        </pc:grpChg>
      </pc:sldChg>
      <pc:sldChg chg="addSp delSp modSp new">
        <pc:chgData name="Rafael J. BARROS" userId="560daf46-2681-46c5-8c64-77f2119c68f1" providerId="ADAL" clId="{1D9EB4B5-71A4-4981-8EB9-304ACFF8C6B2}" dt="2021-10-06T01:45:39.453" v="1665" actId="14100"/>
        <pc:sldMkLst>
          <pc:docMk/>
          <pc:sldMk cId="2109889065" sldId="1886"/>
        </pc:sldMkLst>
        <pc:spChg chg="mod">
          <ac:chgData name="Rafael J. BARROS" userId="560daf46-2681-46c5-8c64-77f2119c68f1" providerId="ADAL" clId="{1D9EB4B5-71A4-4981-8EB9-304ACFF8C6B2}" dt="2021-10-06T01:45:17.946" v="1663" actId="20577"/>
          <ac:spMkLst>
            <pc:docMk/>
            <pc:sldMk cId="2109889065" sldId="1886"/>
            <ac:spMk id="2" creationId="{CDD76F47-C0C3-4823-A802-BD60CB57B849}"/>
          </ac:spMkLst>
        </pc:spChg>
        <pc:spChg chg="del">
          <ac:chgData name="Rafael J. BARROS" userId="560daf46-2681-46c5-8c64-77f2119c68f1" providerId="ADAL" clId="{1D9EB4B5-71A4-4981-8EB9-304ACFF8C6B2}" dt="2021-10-06T01:42:44.880" v="1526" actId="478"/>
          <ac:spMkLst>
            <pc:docMk/>
            <pc:sldMk cId="2109889065" sldId="1886"/>
            <ac:spMk id="3" creationId="{6CAD6417-DBE8-44F5-A019-51BF212AAA2F}"/>
          </ac:spMkLst>
        </pc:spChg>
        <pc:spChg chg="mod">
          <ac:chgData name="Rafael J. BARROS" userId="560daf46-2681-46c5-8c64-77f2119c68f1" providerId="ADAL" clId="{1D9EB4B5-71A4-4981-8EB9-304ACFF8C6B2}" dt="2021-10-06T01:45:29.821" v="1664" actId="6549"/>
          <ac:spMkLst>
            <pc:docMk/>
            <pc:sldMk cId="2109889065" sldId="1886"/>
            <ac:spMk id="6" creationId="{BD5D2055-2DF0-4BF1-BF45-06000BB42DE5}"/>
          </ac:spMkLst>
        </pc:spChg>
        <pc:spChg chg="add mod">
          <ac:chgData name="Rafael J. BARROS" userId="560daf46-2681-46c5-8c64-77f2119c68f1" providerId="ADAL" clId="{1D9EB4B5-71A4-4981-8EB9-304ACFF8C6B2}" dt="2021-10-06T01:43:10.703" v="1542" actId="113"/>
          <ac:spMkLst>
            <pc:docMk/>
            <pc:sldMk cId="2109889065" sldId="1886"/>
            <ac:spMk id="22" creationId="{31336E2A-E8B0-4F74-BFEA-3E9B0A2562E9}"/>
          </ac:spMkLst>
        </pc:spChg>
        <pc:spChg chg="add del mod topLvl">
          <ac:chgData name="Rafael J. BARROS" userId="560daf46-2681-46c5-8c64-77f2119c68f1" providerId="ADAL" clId="{1D9EB4B5-71A4-4981-8EB9-304ACFF8C6B2}" dt="2021-10-06T01:43:27.580" v="1545" actId="478"/>
          <ac:spMkLst>
            <pc:docMk/>
            <pc:sldMk cId="2109889065" sldId="1886"/>
            <ac:spMk id="24" creationId="{DB6A4811-51E0-4D71-84D1-9E88FA6D6B38}"/>
          </ac:spMkLst>
        </pc:spChg>
        <pc:spChg chg="add del mod topLvl">
          <ac:chgData name="Rafael J. BARROS" userId="560daf46-2681-46c5-8c64-77f2119c68f1" providerId="ADAL" clId="{1D9EB4B5-71A4-4981-8EB9-304ACFF8C6B2}" dt="2021-10-06T01:45:39.453" v="1665" actId="14100"/>
          <ac:spMkLst>
            <pc:docMk/>
            <pc:sldMk cId="2109889065" sldId="1886"/>
            <ac:spMk id="38" creationId="{B8DED32E-2C98-4696-B873-B45C042143C0}"/>
          </ac:spMkLst>
        </pc:spChg>
        <pc:spChg chg="del">
          <ac:chgData name="Rafael J. BARROS" userId="560daf46-2681-46c5-8c64-77f2119c68f1" providerId="ADAL" clId="{1D9EB4B5-71A4-4981-8EB9-304ACFF8C6B2}" dt="2021-10-06T01:43:51.551" v="1550" actId="478"/>
          <ac:spMkLst>
            <pc:docMk/>
            <pc:sldMk cId="2109889065" sldId="1886"/>
            <ac:spMk id="40" creationId="{534AD830-48CE-4898-8497-BC91AB2C7B29}"/>
          </ac:spMkLst>
        </pc:spChg>
        <pc:spChg chg="del">
          <ac:chgData name="Rafael J. BARROS" userId="560daf46-2681-46c5-8c64-77f2119c68f1" providerId="ADAL" clId="{1D9EB4B5-71A4-4981-8EB9-304ACFF8C6B2}" dt="2021-10-06T01:43:53.532" v="1551" actId="478"/>
          <ac:spMkLst>
            <pc:docMk/>
            <pc:sldMk cId="2109889065" sldId="1886"/>
            <ac:spMk id="41" creationId="{EC390EBE-5049-44D8-B6BB-020DD10EAA25}"/>
          </ac:spMkLst>
        </pc:spChg>
        <pc:spChg chg="del">
          <ac:chgData name="Rafael J. BARROS" userId="560daf46-2681-46c5-8c64-77f2119c68f1" providerId="ADAL" clId="{1D9EB4B5-71A4-4981-8EB9-304ACFF8C6B2}" dt="2021-10-06T01:43:55.339" v="1552" actId="478"/>
          <ac:spMkLst>
            <pc:docMk/>
            <pc:sldMk cId="2109889065" sldId="1886"/>
            <ac:spMk id="42" creationId="{8D135572-5751-48DA-B8BA-F7BB412D88C3}"/>
          </ac:spMkLst>
        </pc:spChg>
        <pc:spChg chg="del">
          <ac:chgData name="Rafael J. BARROS" userId="560daf46-2681-46c5-8c64-77f2119c68f1" providerId="ADAL" clId="{1D9EB4B5-71A4-4981-8EB9-304ACFF8C6B2}" dt="2021-10-06T01:43:56.801" v="1553" actId="478"/>
          <ac:spMkLst>
            <pc:docMk/>
            <pc:sldMk cId="2109889065" sldId="1886"/>
            <ac:spMk id="43" creationId="{B99610D6-03CA-41FA-8361-7C75206436B6}"/>
          </ac:spMkLst>
        </pc:spChg>
        <pc:spChg chg="del">
          <ac:chgData name="Rafael J. BARROS" userId="560daf46-2681-46c5-8c64-77f2119c68f1" providerId="ADAL" clId="{1D9EB4B5-71A4-4981-8EB9-304ACFF8C6B2}" dt="2021-10-06T01:43:58.306" v="1554" actId="478"/>
          <ac:spMkLst>
            <pc:docMk/>
            <pc:sldMk cId="2109889065" sldId="1886"/>
            <ac:spMk id="44" creationId="{3D662FE5-A4EE-47A9-B90F-49B2F6EA167D}"/>
          </ac:spMkLst>
        </pc:spChg>
        <pc:spChg chg="del">
          <ac:chgData name="Rafael J. BARROS" userId="560daf46-2681-46c5-8c64-77f2119c68f1" providerId="ADAL" clId="{1D9EB4B5-71A4-4981-8EB9-304ACFF8C6B2}" dt="2021-10-06T01:44:00.582" v="1555" actId="478"/>
          <ac:spMkLst>
            <pc:docMk/>
            <pc:sldMk cId="2109889065" sldId="1886"/>
            <ac:spMk id="45" creationId="{B66CB54E-1D40-4902-B810-19A6AE5F0BD8}"/>
          </ac:spMkLst>
        </pc:spChg>
        <pc:spChg chg="del">
          <ac:chgData name="Rafael J. BARROS" userId="560daf46-2681-46c5-8c64-77f2119c68f1" providerId="ADAL" clId="{1D9EB4B5-71A4-4981-8EB9-304ACFF8C6B2}" dt="2021-10-06T01:44:02.984" v="1556" actId="478"/>
          <ac:spMkLst>
            <pc:docMk/>
            <pc:sldMk cId="2109889065" sldId="1886"/>
            <ac:spMk id="46" creationId="{ACE93DE0-AACD-4664-8615-E05D32519EFF}"/>
          </ac:spMkLst>
        </pc:spChg>
        <pc:spChg chg="del mod">
          <ac:chgData name="Rafael J. BARROS" userId="560daf46-2681-46c5-8c64-77f2119c68f1" providerId="ADAL" clId="{1D9EB4B5-71A4-4981-8EB9-304ACFF8C6B2}" dt="2021-10-06T01:44:19.480" v="1560" actId="478"/>
          <ac:spMkLst>
            <pc:docMk/>
            <pc:sldMk cId="2109889065" sldId="1886"/>
            <ac:spMk id="47" creationId="{19B9214C-2639-4A00-B470-314EB5A32892}"/>
          </ac:spMkLst>
        </pc:spChg>
        <pc:spChg chg="del">
          <ac:chgData name="Rafael J. BARROS" userId="560daf46-2681-46c5-8c64-77f2119c68f1" providerId="ADAL" clId="{1D9EB4B5-71A4-4981-8EB9-304ACFF8C6B2}" dt="2021-10-06T01:44:23.124" v="1561" actId="478"/>
          <ac:spMkLst>
            <pc:docMk/>
            <pc:sldMk cId="2109889065" sldId="1886"/>
            <ac:spMk id="48" creationId="{3CA7621B-547E-4511-A933-CF55B83E58DD}"/>
          </ac:spMkLst>
        </pc:spChg>
        <pc:spChg chg="del">
          <ac:chgData name="Rafael J. BARROS" userId="560daf46-2681-46c5-8c64-77f2119c68f1" providerId="ADAL" clId="{1D9EB4B5-71A4-4981-8EB9-304ACFF8C6B2}" dt="2021-10-06T01:44:25.340" v="1562" actId="478"/>
          <ac:spMkLst>
            <pc:docMk/>
            <pc:sldMk cId="2109889065" sldId="1886"/>
            <ac:spMk id="49" creationId="{BA76F5E0-FD56-45D0-8142-C0DE39C1A9AA}"/>
          </ac:spMkLst>
        </pc:spChg>
        <pc:spChg chg="del mod">
          <ac:chgData name="Rafael J. BARROS" userId="560daf46-2681-46c5-8c64-77f2119c68f1" providerId="ADAL" clId="{1D9EB4B5-71A4-4981-8EB9-304ACFF8C6B2}" dt="2021-10-06T01:44:29.234" v="1563" actId="478"/>
          <ac:spMkLst>
            <pc:docMk/>
            <pc:sldMk cId="2109889065" sldId="1886"/>
            <ac:spMk id="50" creationId="{B84F174B-3A2A-4F6B-BD81-EDFACC265E15}"/>
          </ac:spMkLst>
        </pc:spChg>
        <pc:grpChg chg="add">
          <ac:chgData name="Rafael J. BARROS" userId="560daf46-2681-46c5-8c64-77f2119c68f1" providerId="ADAL" clId="{1D9EB4B5-71A4-4981-8EB9-304ACFF8C6B2}" dt="2021-10-06T01:42:45.743" v="1527"/>
          <ac:grpSpMkLst>
            <pc:docMk/>
            <pc:sldMk cId="2109889065" sldId="1886"/>
            <ac:grpSpMk id="7" creationId="{D7E50BA2-FAFD-4824-85D1-7D8CD58E8EDB}"/>
          </ac:grpSpMkLst>
        </pc:grpChg>
        <pc:grpChg chg="add del">
          <ac:chgData name="Rafael J. BARROS" userId="560daf46-2681-46c5-8c64-77f2119c68f1" providerId="ADAL" clId="{1D9EB4B5-71A4-4981-8EB9-304ACFF8C6B2}" dt="2021-10-06T01:43:43.745" v="1548" actId="478"/>
          <ac:grpSpMkLst>
            <pc:docMk/>
            <pc:sldMk cId="2109889065" sldId="1886"/>
            <ac:grpSpMk id="23" creationId="{62AB9C92-FBE9-4286-9D21-1CAC14A4B4CD}"/>
          </ac:grpSpMkLst>
        </pc:grpChg>
        <pc:grpChg chg="mod topLvl">
          <ac:chgData name="Rafael J. BARROS" userId="560daf46-2681-46c5-8c64-77f2119c68f1" providerId="ADAL" clId="{1D9EB4B5-71A4-4981-8EB9-304ACFF8C6B2}" dt="2021-10-06T01:43:27.580" v="1545" actId="478"/>
          <ac:grpSpMkLst>
            <pc:docMk/>
            <pc:sldMk cId="2109889065" sldId="1886"/>
            <ac:grpSpMk id="25" creationId="{8E3D89C2-E36C-4B01-81CA-F5091AE4C8AB}"/>
          </ac:grpSpMkLst>
        </pc:grpChg>
        <pc:grpChg chg="add del mod">
          <ac:chgData name="Rafael J. BARROS" userId="560daf46-2681-46c5-8c64-77f2119c68f1" providerId="ADAL" clId="{1D9EB4B5-71A4-4981-8EB9-304ACFF8C6B2}" dt="2021-10-06T01:44:29.234" v="1563" actId="478"/>
          <ac:grpSpMkLst>
            <pc:docMk/>
            <pc:sldMk cId="2109889065" sldId="1886"/>
            <ac:grpSpMk id="37" creationId="{A3452844-20C2-4752-9CDB-215C8C163669}"/>
          </ac:grpSpMkLst>
        </pc:grpChg>
        <pc:grpChg chg="del mod topLvl">
          <ac:chgData name="Rafael J. BARROS" userId="560daf46-2681-46c5-8c64-77f2119c68f1" providerId="ADAL" clId="{1D9EB4B5-71A4-4981-8EB9-304ACFF8C6B2}" dt="2021-10-06T01:44:25.340" v="1562" actId="478"/>
          <ac:grpSpMkLst>
            <pc:docMk/>
            <pc:sldMk cId="2109889065" sldId="1886"/>
            <ac:grpSpMk id="39" creationId="{B0D53EA4-2340-4BAF-B883-960B111DB1DF}"/>
          </ac:grpSpMkLst>
        </pc:grpChg>
      </pc:sldChg>
    </pc:docChg>
  </pc:docChgLst>
  <pc:docChgLst>
    <pc:chgData name="Rafael J. BARROS" userId="560daf46-2681-46c5-8c64-77f2119c68f1" providerId="ADAL" clId="{DB62F587-D4F3-4A08-8FC0-026F38C6683C}"/>
    <pc:docChg chg="custSel addSld modSld">
      <pc:chgData name="Rafael J. BARROS" userId="560daf46-2681-46c5-8c64-77f2119c68f1" providerId="ADAL" clId="{DB62F587-D4F3-4A08-8FC0-026F38C6683C}" dt="2021-09-28T22:52:24.927" v="79" actId="167"/>
      <pc:docMkLst>
        <pc:docMk/>
      </pc:docMkLst>
      <pc:sldChg chg="addSp delSp modSp">
        <pc:chgData name="Rafael J. BARROS" userId="560daf46-2681-46c5-8c64-77f2119c68f1" providerId="ADAL" clId="{DB62F587-D4F3-4A08-8FC0-026F38C6683C}" dt="2021-09-28T22:52:24.927" v="79" actId="167"/>
        <pc:sldMkLst>
          <pc:docMk/>
          <pc:sldMk cId="3125119501" sldId="1860"/>
        </pc:sldMkLst>
        <pc:picChg chg="add mod ord">
          <ac:chgData name="Rafael J. BARROS" userId="560daf46-2681-46c5-8c64-77f2119c68f1" providerId="ADAL" clId="{DB62F587-D4F3-4A08-8FC0-026F38C6683C}" dt="2021-09-28T22:52:24.927" v="79" actId="167"/>
          <ac:picMkLst>
            <pc:docMk/>
            <pc:sldMk cId="3125119501" sldId="1860"/>
            <ac:picMk id="2" creationId="{A6968C8C-C120-4FE1-86B2-871FE8D6CA46}"/>
          </ac:picMkLst>
        </pc:picChg>
        <pc:picChg chg="del">
          <ac:chgData name="Rafael J. BARROS" userId="560daf46-2681-46c5-8c64-77f2119c68f1" providerId="ADAL" clId="{DB62F587-D4F3-4A08-8FC0-026F38C6683C}" dt="2021-09-28T22:52:13.741" v="75" actId="478"/>
          <ac:picMkLst>
            <pc:docMk/>
            <pc:sldMk cId="3125119501" sldId="1860"/>
            <ac:picMk id="10" creationId="{9E277D18-C7A0-4A03-8850-0CDA255DFC04}"/>
          </ac:picMkLst>
        </pc:picChg>
      </pc:sldChg>
      <pc:sldChg chg="modSp">
        <pc:chgData name="Rafael J. BARROS" userId="560daf46-2681-46c5-8c64-77f2119c68f1" providerId="ADAL" clId="{DB62F587-D4F3-4A08-8FC0-026F38C6683C}" dt="2021-09-28T22:42:31.391" v="74" actId="20577"/>
        <pc:sldMkLst>
          <pc:docMk/>
          <pc:sldMk cId="312588959" sldId="1861"/>
        </pc:sldMkLst>
        <pc:spChg chg="mod">
          <ac:chgData name="Rafael J. BARROS" userId="560daf46-2681-46c5-8c64-77f2119c68f1" providerId="ADAL" clId="{DB62F587-D4F3-4A08-8FC0-026F38C6683C}" dt="2021-09-28T22:42:31.391" v="74" actId="20577"/>
          <ac:spMkLst>
            <pc:docMk/>
            <pc:sldMk cId="312588959" sldId="1861"/>
            <ac:spMk id="8" creationId="{F127CDC2-4BDD-48EB-904C-8F85FECC92DD}"/>
          </ac:spMkLst>
        </pc:spChg>
      </pc:sldChg>
      <pc:sldChg chg="addSp delSp modSp">
        <pc:chgData name="Rafael J. BARROS" userId="560daf46-2681-46c5-8c64-77f2119c68f1" providerId="ADAL" clId="{DB62F587-D4F3-4A08-8FC0-026F38C6683C}" dt="2021-09-28T22:31:36.678" v="23" actId="1036"/>
        <pc:sldMkLst>
          <pc:docMk/>
          <pc:sldMk cId="2237137591" sldId="1862"/>
        </pc:sldMkLst>
        <pc:picChg chg="add mod">
          <ac:chgData name="Rafael J. BARROS" userId="560daf46-2681-46c5-8c64-77f2119c68f1" providerId="ADAL" clId="{DB62F587-D4F3-4A08-8FC0-026F38C6683C}" dt="2021-09-28T22:30:45.939" v="5" actId="14100"/>
          <ac:picMkLst>
            <pc:docMk/>
            <pc:sldMk cId="2237137591" sldId="1862"/>
            <ac:picMk id="2" creationId="{BA3E56E9-43B4-4870-986C-C9D8742C8033}"/>
          </ac:picMkLst>
        </pc:picChg>
        <pc:picChg chg="add mod">
          <ac:chgData name="Rafael J. BARROS" userId="560daf46-2681-46c5-8c64-77f2119c68f1" providerId="ADAL" clId="{DB62F587-D4F3-4A08-8FC0-026F38C6683C}" dt="2021-09-28T22:31:36.678" v="23" actId="1036"/>
          <ac:picMkLst>
            <pc:docMk/>
            <pc:sldMk cId="2237137591" sldId="1862"/>
            <ac:picMk id="3" creationId="{937D8BDD-E960-40FE-978E-E30C8B8C7E08}"/>
          </ac:picMkLst>
        </pc:picChg>
        <pc:picChg chg="del">
          <ac:chgData name="Rafael J. BARROS" userId="560daf46-2681-46c5-8c64-77f2119c68f1" providerId="ADAL" clId="{DB62F587-D4F3-4A08-8FC0-026F38C6683C}" dt="2021-09-28T22:30:36.259" v="0" actId="478"/>
          <ac:picMkLst>
            <pc:docMk/>
            <pc:sldMk cId="2237137591" sldId="1862"/>
            <ac:picMk id="8" creationId="{E81AAC71-0F2F-4B2E-82A9-DF99616BBD30}"/>
          </ac:picMkLst>
        </pc:picChg>
        <pc:picChg chg="del">
          <ac:chgData name="Rafael J. BARROS" userId="560daf46-2681-46c5-8c64-77f2119c68f1" providerId="ADAL" clId="{DB62F587-D4F3-4A08-8FC0-026F38C6683C}" dt="2021-09-28T22:30:37.126" v="1" actId="478"/>
          <ac:picMkLst>
            <pc:docMk/>
            <pc:sldMk cId="2237137591" sldId="1862"/>
            <ac:picMk id="10" creationId="{0EBDD4C7-7DCD-429E-9491-D9C9D4CCF003}"/>
          </ac:picMkLst>
        </pc:picChg>
      </pc:sldChg>
      <pc:sldChg chg="addSp delSp modSp new">
        <pc:chgData name="Rafael J. BARROS" userId="560daf46-2681-46c5-8c64-77f2119c68f1" providerId="ADAL" clId="{DB62F587-D4F3-4A08-8FC0-026F38C6683C}" dt="2021-09-28T22:33:19.169" v="70" actId="20577"/>
        <pc:sldMkLst>
          <pc:docMk/>
          <pc:sldMk cId="361059425" sldId="1866"/>
        </pc:sldMkLst>
        <pc:spChg chg="mod">
          <ac:chgData name="Rafael J. BARROS" userId="560daf46-2681-46c5-8c64-77f2119c68f1" providerId="ADAL" clId="{DB62F587-D4F3-4A08-8FC0-026F38C6683C}" dt="2021-09-28T22:33:08.370" v="55" actId="20577"/>
          <ac:spMkLst>
            <pc:docMk/>
            <pc:sldMk cId="361059425" sldId="1866"/>
            <ac:spMk id="2" creationId="{0EED0B5D-69C1-42EE-847F-1A0275610AF0}"/>
          </ac:spMkLst>
        </pc:spChg>
        <pc:spChg chg="del">
          <ac:chgData name="Rafael J. BARROS" userId="560daf46-2681-46c5-8c64-77f2119c68f1" providerId="ADAL" clId="{DB62F587-D4F3-4A08-8FC0-026F38C6683C}" dt="2021-09-28T22:32:46.018" v="25"/>
          <ac:spMkLst>
            <pc:docMk/>
            <pc:sldMk cId="361059425" sldId="1866"/>
            <ac:spMk id="3" creationId="{F529D83B-C636-4036-B0E8-5F7E3B1EF536}"/>
          </ac:spMkLst>
        </pc:spChg>
        <pc:spChg chg="mod">
          <ac:chgData name="Rafael J. BARROS" userId="560daf46-2681-46c5-8c64-77f2119c68f1" providerId="ADAL" clId="{DB62F587-D4F3-4A08-8FC0-026F38C6683C}" dt="2021-09-28T22:33:19.169" v="70" actId="20577"/>
          <ac:spMkLst>
            <pc:docMk/>
            <pc:sldMk cId="361059425" sldId="1866"/>
            <ac:spMk id="6" creationId="{A1A3AAAE-BECF-4786-881A-F2A21BBB5DD2}"/>
          </ac:spMkLst>
        </pc:spChg>
        <pc:picChg chg="add mod">
          <ac:chgData name="Rafael J. BARROS" userId="560daf46-2681-46c5-8c64-77f2119c68f1" providerId="ADAL" clId="{DB62F587-D4F3-4A08-8FC0-026F38C6683C}" dt="2021-09-28T22:32:53.836" v="28" actId="1076"/>
          <ac:picMkLst>
            <pc:docMk/>
            <pc:sldMk cId="361059425" sldId="1866"/>
            <ac:picMk id="7" creationId="{75FE5188-6E9B-40DD-8577-84E12D2A9643}"/>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17.xml.rels><?xml version="1.0" encoding="UTF-8" standalone="yes"?>
<Relationships xmlns="http://schemas.openxmlformats.org/package/2006/relationships"><Relationship Id="rId1" Type="http://schemas.openxmlformats.org/officeDocument/2006/relationships/image" Target="../media/image75.png"/></Relationships>
</file>

<file path=ppt/diagrams/_rels/data23.xml.rels><?xml version="1.0" encoding="UTF-8" standalone="yes"?>
<Relationships xmlns="http://schemas.openxmlformats.org/package/2006/relationships"><Relationship Id="rId1" Type="http://schemas.openxmlformats.org/officeDocument/2006/relationships/image" Target="../media/image7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33.png"/><Relationship Id="rId7" Type="http://schemas.openxmlformats.org/officeDocument/2006/relationships/image" Target="../media/image35.png"/><Relationship Id="rId2" Type="http://schemas.openxmlformats.org/officeDocument/2006/relationships/image" Target="../media/image25.svg"/><Relationship Id="rId1" Type="http://schemas.openxmlformats.org/officeDocument/2006/relationships/image" Target="../media/image32.png"/><Relationship Id="rId6" Type="http://schemas.openxmlformats.org/officeDocument/2006/relationships/image" Target="../media/image29.svg"/><Relationship Id="rId5" Type="http://schemas.openxmlformats.org/officeDocument/2006/relationships/image" Target="../media/image34.png"/><Relationship Id="rId4" Type="http://schemas.openxmlformats.org/officeDocument/2006/relationships/image" Target="../media/image27.svg"/></Relationships>
</file>

<file path=ppt/diagrams/_rels/drawing17.xml.rels><?xml version="1.0" encoding="UTF-8" standalone="yes"?>
<Relationships xmlns="http://schemas.openxmlformats.org/package/2006/relationships"><Relationship Id="rId1" Type="http://schemas.openxmlformats.org/officeDocument/2006/relationships/image" Target="../media/image75.png"/></Relationships>
</file>

<file path=ppt/diagrams/_rels/drawing23.xml.rels><?xml version="1.0" encoding="UTF-8" standalone="yes"?>
<Relationships xmlns="http://schemas.openxmlformats.org/package/2006/relationships"><Relationship Id="rId1" Type="http://schemas.openxmlformats.org/officeDocument/2006/relationships/image" Target="../media/image7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9C6E72-6DEC-48F0-B6D1-3B718AFF09C5}"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SG"/>
        </a:p>
      </dgm:t>
    </dgm:pt>
    <dgm:pt modelId="{EC44A128-A20F-4117-9B16-67715510964B}">
      <dgm:prSet phldrT="[Text]"/>
      <dgm:spPr/>
      <dgm:t>
        <a:bodyPr/>
        <a:lstStyle/>
        <a:p>
          <a:pPr>
            <a:lnSpc>
              <a:spcPct val="100000"/>
            </a:lnSpc>
            <a:defRPr b="1"/>
          </a:pPr>
          <a:r>
            <a:rPr lang="en-US" b="1">
              <a:latin typeface="+mn-lt"/>
            </a:rPr>
            <a:t>Commitment</a:t>
          </a:r>
          <a:endParaRPr lang="en-SG"/>
        </a:p>
      </dgm:t>
    </dgm:pt>
    <dgm:pt modelId="{878F9CC9-A3FE-4EBC-9EF4-0EE5797EBA58}" type="parTrans" cxnId="{CD6A812B-E264-4B98-8987-3493CD7D4B45}">
      <dgm:prSet/>
      <dgm:spPr/>
      <dgm:t>
        <a:bodyPr/>
        <a:lstStyle/>
        <a:p>
          <a:endParaRPr lang="en-SG"/>
        </a:p>
      </dgm:t>
    </dgm:pt>
    <dgm:pt modelId="{163B717F-C609-4669-9F9B-C069309D6400}" type="sibTrans" cxnId="{CD6A812B-E264-4B98-8987-3493CD7D4B45}">
      <dgm:prSet/>
      <dgm:spPr/>
      <dgm:t>
        <a:bodyPr/>
        <a:lstStyle/>
        <a:p>
          <a:endParaRPr lang="en-SG"/>
        </a:p>
      </dgm:t>
    </dgm:pt>
    <dgm:pt modelId="{4E66D147-C6CD-404D-A14A-A68E01960D2C}">
      <dgm:prSet phldrT="[Text]"/>
      <dgm:spPr/>
      <dgm:t>
        <a:bodyPr/>
        <a:lstStyle/>
        <a:p>
          <a:pPr>
            <a:lnSpc>
              <a:spcPct val="100000"/>
            </a:lnSpc>
          </a:pPr>
          <a:r>
            <a:rPr lang="en-US" b="0" i="0">
              <a:effectLst/>
              <a:latin typeface="+mn-lt"/>
            </a:rPr>
            <a:t>being dedicated to a cause, activity</a:t>
          </a:r>
          <a:endParaRPr lang="en-SG"/>
        </a:p>
      </dgm:t>
    </dgm:pt>
    <dgm:pt modelId="{A8A28BD7-4B23-49FE-9466-EAB3EC532053}" type="parTrans" cxnId="{5D349308-C4C4-411D-8DED-BAEF91C5CC4B}">
      <dgm:prSet/>
      <dgm:spPr/>
      <dgm:t>
        <a:bodyPr/>
        <a:lstStyle/>
        <a:p>
          <a:endParaRPr lang="en-SG"/>
        </a:p>
      </dgm:t>
    </dgm:pt>
    <dgm:pt modelId="{E3F02092-622B-46EF-B0F0-39BEBE5760EE}" type="sibTrans" cxnId="{5D349308-C4C4-411D-8DED-BAEF91C5CC4B}">
      <dgm:prSet/>
      <dgm:spPr/>
      <dgm:t>
        <a:bodyPr/>
        <a:lstStyle/>
        <a:p>
          <a:endParaRPr lang="en-SG"/>
        </a:p>
      </dgm:t>
    </dgm:pt>
    <dgm:pt modelId="{7FABEE10-77D1-4A58-AA1B-301F29E55E3E}">
      <dgm:prSet phldrT="[Text]"/>
      <dgm:spPr/>
      <dgm:t>
        <a:bodyPr/>
        <a:lstStyle/>
        <a:p>
          <a:pPr>
            <a:lnSpc>
              <a:spcPct val="100000"/>
            </a:lnSpc>
            <a:defRPr b="1"/>
          </a:pPr>
          <a:r>
            <a:rPr lang="en-US" b="1">
              <a:latin typeface="+mn-lt"/>
            </a:rPr>
            <a:t>Action</a:t>
          </a:r>
          <a:endParaRPr lang="en-SG"/>
        </a:p>
      </dgm:t>
    </dgm:pt>
    <dgm:pt modelId="{69D5721E-6AC7-4E6C-B4A9-6107C449199E}" type="parTrans" cxnId="{6AFF29AE-16D2-4B44-8711-906F5BD1CDDE}">
      <dgm:prSet/>
      <dgm:spPr/>
      <dgm:t>
        <a:bodyPr/>
        <a:lstStyle/>
        <a:p>
          <a:endParaRPr lang="en-SG"/>
        </a:p>
      </dgm:t>
    </dgm:pt>
    <dgm:pt modelId="{C4A4912F-9B1B-4806-BB22-6E6703F4D4BB}" type="sibTrans" cxnId="{6AFF29AE-16D2-4B44-8711-906F5BD1CDDE}">
      <dgm:prSet/>
      <dgm:spPr/>
      <dgm:t>
        <a:bodyPr/>
        <a:lstStyle/>
        <a:p>
          <a:endParaRPr lang="en-SG"/>
        </a:p>
      </dgm:t>
    </dgm:pt>
    <dgm:pt modelId="{4D121BE0-F635-42E1-B85A-905BA8C894AE}">
      <dgm:prSet phldrT="[Text]"/>
      <dgm:spPr/>
      <dgm:t>
        <a:bodyPr/>
        <a:lstStyle/>
        <a:p>
          <a:pPr>
            <a:lnSpc>
              <a:spcPct val="100000"/>
            </a:lnSpc>
          </a:pPr>
          <a:r>
            <a:rPr lang="en-US">
              <a:latin typeface="+mn-lt"/>
            </a:rPr>
            <a:t>process of doing something</a:t>
          </a:r>
          <a:endParaRPr lang="en-SG"/>
        </a:p>
      </dgm:t>
    </dgm:pt>
    <dgm:pt modelId="{A015B540-49AA-40CE-8BD5-CBD277BE5556}" type="parTrans" cxnId="{2D4C2E6D-98A7-4A8D-822A-8D0416EE14B5}">
      <dgm:prSet/>
      <dgm:spPr/>
      <dgm:t>
        <a:bodyPr/>
        <a:lstStyle/>
        <a:p>
          <a:endParaRPr lang="en-SG"/>
        </a:p>
      </dgm:t>
    </dgm:pt>
    <dgm:pt modelId="{A2CDC3CA-9C68-48A1-85FF-3A12411FB361}" type="sibTrans" cxnId="{2D4C2E6D-98A7-4A8D-822A-8D0416EE14B5}">
      <dgm:prSet/>
      <dgm:spPr/>
      <dgm:t>
        <a:bodyPr/>
        <a:lstStyle/>
        <a:p>
          <a:endParaRPr lang="en-SG"/>
        </a:p>
      </dgm:t>
    </dgm:pt>
    <dgm:pt modelId="{49D91A34-1704-43AB-A5D8-6F03B1965CDF}">
      <dgm:prSet phldrT="[Text]"/>
      <dgm:spPr/>
      <dgm:t>
        <a:bodyPr/>
        <a:lstStyle/>
        <a:p>
          <a:pPr>
            <a:lnSpc>
              <a:spcPct val="100000"/>
            </a:lnSpc>
            <a:defRPr b="1"/>
          </a:pPr>
          <a:r>
            <a:rPr lang="en-SG" b="1"/>
            <a:t>Results</a:t>
          </a:r>
        </a:p>
      </dgm:t>
    </dgm:pt>
    <dgm:pt modelId="{D02C128A-8536-4C9F-8FF8-E9A92F6DBF46}" type="parTrans" cxnId="{B481B1E2-5C33-490C-BB0A-41620285EBFB}">
      <dgm:prSet/>
      <dgm:spPr/>
      <dgm:t>
        <a:bodyPr/>
        <a:lstStyle/>
        <a:p>
          <a:endParaRPr lang="en-SG"/>
        </a:p>
      </dgm:t>
    </dgm:pt>
    <dgm:pt modelId="{5EE949F3-49D7-45B5-8EC5-731A06FFD6D2}" type="sibTrans" cxnId="{B481B1E2-5C33-490C-BB0A-41620285EBFB}">
      <dgm:prSet/>
      <dgm:spPr/>
      <dgm:t>
        <a:bodyPr/>
        <a:lstStyle/>
        <a:p>
          <a:endParaRPr lang="en-SG"/>
        </a:p>
      </dgm:t>
    </dgm:pt>
    <dgm:pt modelId="{520C2434-3C07-470D-8FE5-0B7ADC07C750}">
      <dgm:prSet phldrT="[Text]"/>
      <dgm:spPr/>
      <dgm:t>
        <a:bodyPr/>
        <a:lstStyle/>
        <a:p>
          <a:pPr>
            <a:lnSpc>
              <a:spcPct val="100000"/>
            </a:lnSpc>
            <a:defRPr b="1"/>
          </a:pPr>
          <a:r>
            <a:rPr lang="en-SG" b="1"/>
            <a:t>Empathy</a:t>
          </a:r>
        </a:p>
      </dgm:t>
    </dgm:pt>
    <dgm:pt modelId="{4E653587-7825-43E1-BA3B-AD2FEC43E7C5}" type="parTrans" cxnId="{A00514BB-4113-41B5-BD50-E40D201BCC4E}">
      <dgm:prSet/>
      <dgm:spPr/>
      <dgm:t>
        <a:bodyPr/>
        <a:lstStyle/>
        <a:p>
          <a:endParaRPr lang="en-SG"/>
        </a:p>
      </dgm:t>
    </dgm:pt>
    <dgm:pt modelId="{E921F7FE-8335-47FC-AF0B-196CAB3DDB37}" type="sibTrans" cxnId="{A00514BB-4113-41B5-BD50-E40D201BCC4E}">
      <dgm:prSet/>
      <dgm:spPr/>
      <dgm:t>
        <a:bodyPr/>
        <a:lstStyle/>
        <a:p>
          <a:endParaRPr lang="en-SG"/>
        </a:p>
      </dgm:t>
    </dgm:pt>
    <dgm:pt modelId="{0EA94AD9-89AC-4106-8184-A8BB14C3DA2F}">
      <dgm:prSet/>
      <dgm:spPr/>
      <dgm:t>
        <a:bodyPr/>
        <a:lstStyle/>
        <a:p>
          <a:pPr>
            <a:lnSpc>
              <a:spcPct val="100000"/>
            </a:lnSpc>
          </a:pPr>
          <a:r>
            <a:rPr lang="en-US">
              <a:latin typeface="+mn-lt"/>
            </a:rPr>
            <a:t>expected outcome as consequence of the actions</a:t>
          </a:r>
          <a:endParaRPr lang="en-SG"/>
        </a:p>
      </dgm:t>
    </dgm:pt>
    <dgm:pt modelId="{8D577FDC-F90C-437F-8B77-93989AF497EA}" type="parTrans" cxnId="{64860360-8E03-4104-9CD1-23FCEB146855}">
      <dgm:prSet/>
      <dgm:spPr/>
      <dgm:t>
        <a:bodyPr/>
        <a:lstStyle/>
        <a:p>
          <a:endParaRPr lang="en-SG"/>
        </a:p>
      </dgm:t>
    </dgm:pt>
    <dgm:pt modelId="{A18BBC34-408D-4B4D-9508-E396E70CB188}" type="sibTrans" cxnId="{64860360-8E03-4104-9CD1-23FCEB146855}">
      <dgm:prSet/>
      <dgm:spPr/>
      <dgm:t>
        <a:bodyPr/>
        <a:lstStyle/>
        <a:p>
          <a:endParaRPr lang="en-SG"/>
        </a:p>
      </dgm:t>
    </dgm:pt>
    <dgm:pt modelId="{A19B91A3-8FAE-44D8-9E7D-F3E79BFA0A28}">
      <dgm:prSet/>
      <dgm:spPr/>
      <dgm:t>
        <a:bodyPr/>
        <a:lstStyle/>
        <a:p>
          <a:pPr>
            <a:lnSpc>
              <a:spcPct val="100000"/>
            </a:lnSpc>
          </a:pPr>
          <a:r>
            <a:rPr lang="en-US">
              <a:latin typeface="+mn-lt"/>
            </a:rPr>
            <a:t>ability to understand and feel what someone else is feeling.</a:t>
          </a:r>
          <a:endParaRPr lang="en-SG"/>
        </a:p>
      </dgm:t>
    </dgm:pt>
    <dgm:pt modelId="{ABEEEC4E-CECF-4CAF-941F-F03021002E32}" type="parTrans" cxnId="{5D2C1676-07D1-4590-AB63-CE98F3123C5A}">
      <dgm:prSet/>
      <dgm:spPr/>
      <dgm:t>
        <a:bodyPr/>
        <a:lstStyle/>
        <a:p>
          <a:endParaRPr lang="en-SG"/>
        </a:p>
      </dgm:t>
    </dgm:pt>
    <dgm:pt modelId="{511AC8B2-2C9D-46EB-BA03-99361AB47D75}" type="sibTrans" cxnId="{5D2C1676-07D1-4590-AB63-CE98F3123C5A}">
      <dgm:prSet/>
      <dgm:spPr/>
      <dgm:t>
        <a:bodyPr/>
        <a:lstStyle/>
        <a:p>
          <a:endParaRPr lang="en-SG"/>
        </a:p>
      </dgm:t>
    </dgm:pt>
    <dgm:pt modelId="{4C4F12EA-EF78-489A-8EC8-E5F09489060E}" type="pres">
      <dgm:prSet presAssocID="{B99C6E72-6DEC-48F0-B6D1-3B718AFF09C5}" presName="root" presStyleCnt="0">
        <dgm:presLayoutVars>
          <dgm:dir/>
          <dgm:resizeHandles val="exact"/>
        </dgm:presLayoutVars>
      </dgm:prSet>
      <dgm:spPr/>
    </dgm:pt>
    <dgm:pt modelId="{D3B0BD8F-52AA-4E33-87B9-8DFA1293F24D}" type="pres">
      <dgm:prSet presAssocID="{EC44A128-A20F-4117-9B16-67715510964B}" presName="compNode" presStyleCnt="0"/>
      <dgm:spPr/>
    </dgm:pt>
    <dgm:pt modelId="{E29FA9B0-8EF4-4B4D-B9BF-745DBAEECAD5}" type="pres">
      <dgm:prSet presAssocID="{EC44A128-A20F-4117-9B16-67715510964B}" presName="iconRect"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C6226144-6C8F-45A0-944A-992500AC5B29}" type="pres">
      <dgm:prSet presAssocID="{EC44A128-A20F-4117-9B16-67715510964B}" presName="iconSpace" presStyleCnt="0"/>
      <dgm:spPr/>
    </dgm:pt>
    <dgm:pt modelId="{1773703B-8191-4137-8CB4-0526D37E4083}" type="pres">
      <dgm:prSet presAssocID="{EC44A128-A20F-4117-9B16-67715510964B}" presName="parTx" presStyleLbl="revTx" presStyleIdx="0" presStyleCnt="8">
        <dgm:presLayoutVars>
          <dgm:chMax val="0"/>
          <dgm:chPref val="0"/>
        </dgm:presLayoutVars>
      </dgm:prSet>
      <dgm:spPr/>
    </dgm:pt>
    <dgm:pt modelId="{079270C6-7117-4BA9-94A6-8C859A345B7D}" type="pres">
      <dgm:prSet presAssocID="{EC44A128-A20F-4117-9B16-67715510964B}" presName="txSpace" presStyleCnt="0"/>
      <dgm:spPr/>
    </dgm:pt>
    <dgm:pt modelId="{BED5969B-C048-465B-BDC9-0E8269294850}" type="pres">
      <dgm:prSet presAssocID="{EC44A128-A20F-4117-9B16-67715510964B}" presName="desTx" presStyleLbl="revTx" presStyleIdx="1" presStyleCnt="8">
        <dgm:presLayoutVars/>
      </dgm:prSet>
      <dgm:spPr/>
    </dgm:pt>
    <dgm:pt modelId="{A3813BD7-83DD-4D3E-880D-E0CD6ED8033D}" type="pres">
      <dgm:prSet presAssocID="{163B717F-C609-4669-9F9B-C069309D6400}" presName="sibTrans" presStyleCnt="0"/>
      <dgm:spPr/>
    </dgm:pt>
    <dgm:pt modelId="{46D7D89F-8183-400B-B1C5-DF7D79AC91F5}" type="pres">
      <dgm:prSet presAssocID="{7FABEE10-77D1-4A58-AA1B-301F29E55E3E}" presName="compNode" presStyleCnt="0"/>
      <dgm:spPr/>
    </dgm:pt>
    <dgm:pt modelId="{8BD2F515-587C-406D-8956-30A36BF399E4}" type="pres">
      <dgm:prSet presAssocID="{7FABEE10-77D1-4A58-AA1B-301F29E55E3E}"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7E235543-65B8-49AD-94C3-466BC4E6AB79}" type="pres">
      <dgm:prSet presAssocID="{7FABEE10-77D1-4A58-AA1B-301F29E55E3E}" presName="iconSpace" presStyleCnt="0"/>
      <dgm:spPr/>
    </dgm:pt>
    <dgm:pt modelId="{767C6F67-DF69-4A8B-B0A6-62EE9CC379E3}" type="pres">
      <dgm:prSet presAssocID="{7FABEE10-77D1-4A58-AA1B-301F29E55E3E}" presName="parTx" presStyleLbl="revTx" presStyleIdx="2" presStyleCnt="8">
        <dgm:presLayoutVars>
          <dgm:chMax val="0"/>
          <dgm:chPref val="0"/>
        </dgm:presLayoutVars>
      </dgm:prSet>
      <dgm:spPr/>
    </dgm:pt>
    <dgm:pt modelId="{8295A50A-DC99-4276-8585-988CD44B645B}" type="pres">
      <dgm:prSet presAssocID="{7FABEE10-77D1-4A58-AA1B-301F29E55E3E}" presName="txSpace" presStyleCnt="0"/>
      <dgm:spPr/>
    </dgm:pt>
    <dgm:pt modelId="{B4A8601F-6DAE-4408-BD4A-8EA4EF07EF51}" type="pres">
      <dgm:prSet presAssocID="{7FABEE10-77D1-4A58-AA1B-301F29E55E3E}" presName="desTx" presStyleLbl="revTx" presStyleIdx="3" presStyleCnt="8">
        <dgm:presLayoutVars/>
      </dgm:prSet>
      <dgm:spPr/>
    </dgm:pt>
    <dgm:pt modelId="{0F5046D4-299A-4DF5-A8B7-9E905EC13643}" type="pres">
      <dgm:prSet presAssocID="{C4A4912F-9B1B-4806-BB22-6E6703F4D4BB}" presName="sibTrans" presStyleCnt="0"/>
      <dgm:spPr/>
    </dgm:pt>
    <dgm:pt modelId="{52158EB6-A58E-49A5-BD46-11F3DE7B2EE6}" type="pres">
      <dgm:prSet presAssocID="{49D91A34-1704-43AB-A5D8-6F03B1965CDF}" presName="compNode" presStyleCnt="0"/>
      <dgm:spPr/>
    </dgm:pt>
    <dgm:pt modelId="{80100D22-2C68-45FD-B06E-90A4D6326F90}" type="pres">
      <dgm:prSet presAssocID="{49D91A34-1704-43AB-A5D8-6F03B1965CDF}" presName="iconRect" presStyleLbl="node1" presStyleIdx="2" presStyleCnt="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493D6371-661D-4248-9807-7FFD39F2E515}" type="pres">
      <dgm:prSet presAssocID="{49D91A34-1704-43AB-A5D8-6F03B1965CDF}" presName="iconSpace" presStyleCnt="0"/>
      <dgm:spPr/>
    </dgm:pt>
    <dgm:pt modelId="{DBD19DCA-2801-42FA-A040-BF65418F0FD1}" type="pres">
      <dgm:prSet presAssocID="{49D91A34-1704-43AB-A5D8-6F03B1965CDF}" presName="parTx" presStyleLbl="revTx" presStyleIdx="4" presStyleCnt="8">
        <dgm:presLayoutVars>
          <dgm:chMax val="0"/>
          <dgm:chPref val="0"/>
        </dgm:presLayoutVars>
      </dgm:prSet>
      <dgm:spPr/>
    </dgm:pt>
    <dgm:pt modelId="{01C00063-EA6E-40A7-8629-E21B96DED71B}" type="pres">
      <dgm:prSet presAssocID="{49D91A34-1704-43AB-A5D8-6F03B1965CDF}" presName="txSpace" presStyleCnt="0"/>
      <dgm:spPr/>
    </dgm:pt>
    <dgm:pt modelId="{388875E1-CCEC-4270-8248-87CA32CF3EAC}" type="pres">
      <dgm:prSet presAssocID="{49D91A34-1704-43AB-A5D8-6F03B1965CDF}" presName="desTx" presStyleLbl="revTx" presStyleIdx="5" presStyleCnt="8">
        <dgm:presLayoutVars/>
      </dgm:prSet>
      <dgm:spPr/>
    </dgm:pt>
    <dgm:pt modelId="{012C985D-A202-4403-839D-68C8AF6822F9}" type="pres">
      <dgm:prSet presAssocID="{5EE949F3-49D7-45B5-8EC5-731A06FFD6D2}" presName="sibTrans" presStyleCnt="0"/>
      <dgm:spPr/>
    </dgm:pt>
    <dgm:pt modelId="{5058D323-48E8-45A3-A9F3-7ABB5DC66B69}" type="pres">
      <dgm:prSet presAssocID="{520C2434-3C07-470D-8FE5-0B7ADC07C750}" presName="compNode" presStyleCnt="0"/>
      <dgm:spPr/>
    </dgm:pt>
    <dgm:pt modelId="{27B76F71-8582-4569-A514-448F7D16729D}" type="pres">
      <dgm:prSet presAssocID="{520C2434-3C07-470D-8FE5-0B7ADC07C750}" presName="iconRect" presStyleLbl="node1" presStyleIdx="3" presStyleCnt="4"/>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rvous Face with Solid Fill"/>
        </a:ext>
      </dgm:extLst>
    </dgm:pt>
    <dgm:pt modelId="{0B177E03-7E9C-4986-8E78-52DBD73ABD8A}" type="pres">
      <dgm:prSet presAssocID="{520C2434-3C07-470D-8FE5-0B7ADC07C750}" presName="iconSpace" presStyleCnt="0"/>
      <dgm:spPr/>
    </dgm:pt>
    <dgm:pt modelId="{E532935D-CFB8-41F5-9A58-5579BFAE0F5C}" type="pres">
      <dgm:prSet presAssocID="{520C2434-3C07-470D-8FE5-0B7ADC07C750}" presName="parTx" presStyleLbl="revTx" presStyleIdx="6" presStyleCnt="8">
        <dgm:presLayoutVars>
          <dgm:chMax val="0"/>
          <dgm:chPref val="0"/>
        </dgm:presLayoutVars>
      </dgm:prSet>
      <dgm:spPr/>
    </dgm:pt>
    <dgm:pt modelId="{39167264-77ED-47AD-BA03-EAF1405132FD}" type="pres">
      <dgm:prSet presAssocID="{520C2434-3C07-470D-8FE5-0B7ADC07C750}" presName="txSpace" presStyleCnt="0"/>
      <dgm:spPr/>
    </dgm:pt>
    <dgm:pt modelId="{84EADD52-3083-434C-A87B-8343C119C1C3}" type="pres">
      <dgm:prSet presAssocID="{520C2434-3C07-470D-8FE5-0B7ADC07C750}" presName="desTx" presStyleLbl="revTx" presStyleIdx="7" presStyleCnt="8">
        <dgm:presLayoutVars/>
      </dgm:prSet>
      <dgm:spPr/>
    </dgm:pt>
  </dgm:ptLst>
  <dgm:cxnLst>
    <dgm:cxn modelId="{5D349308-C4C4-411D-8DED-BAEF91C5CC4B}" srcId="{EC44A128-A20F-4117-9B16-67715510964B}" destId="{4E66D147-C6CD-404D-A14A-A68E01960D2C}" srcOrd="0" destOrd="0" parTransId="{A8A28BD7-4B23-49FE-9466-EAB3EC532053}" sibTransId="{E3F02092-622B-46EF-B0F0-39BEBE5760EE}"/>
    <dgm:cxn modelId="{CD6A812B-E264-4B98-8987-3493CD7D4B45}" srcId="{B99C6E72-6DEC-48F0-B6D1-3B718AFF09C5}" destId="{EC44A128-A20F-4117-9B16-67715510964B}" srcOrd="0" destOrd="0" parTransId="{878F9CC9-A3FE-4EBC-9EF4-0EE5797EBA58}" sibTransId="{163B717F-C609-4669-9F9B-C069309D6400}"/>
    <dgm:cxn modelId="{4B4F362D-366C-4B08-A070-E762372AA020}" type="presOf" srcId="{7FABEE10-77D1-4A58-AA1B-301F29E55E3E}" destId="{767C6F67-DF69-4A8B-B0A6-62EE9CC379E3}" srcOrd="0" destOrd="0" presId="urn:microsoft.com/office/officeart/2018/5/layout/CenteredIconLabelDescriptionList"/>
    <dgm:cxn modelId="{A484613A-B8C1-40CD-9B64-1F41E525E044}" type="presOf" srcId="{A19B91A3-8FAE-44D8-9E7D-F3E79BFA0A28}" destId="{84EADD52-3083-434C-A87B-8343C119C1C3}" srcOrd="0" destOrd="0" presId="urn:microsoft.com/office/officeart/2018/5/layout/CenteredIconLabelDescriptionList"/>
    <dgm:cxn modelId="{64860360-8E03-4104-9CD1-23FCEB146855}" srcId="{49D91A34-1704-43AB-A5D8-6F03B1965CDF}" destId="{0EA94AD9-89AC-4106-8184-A8BB14C3DA2F}" srcOrd="0" destOrd="0" parTransId="{8D577FDC-F90C-437F-8B77-93989AF497EA}" sibTransId="{A18BBC34-408D-4B4D-9508-E396E70CB188}"/>
    <dgm:cxn modelId="{2D4C2E6D-98A7-4A8D-822A-8D0416EE14B5}" srcId="{7FABEE10-77D1-4A58-AA1B-301F29E55E3E}" destId="{4D121BE0-F635-42E1-B85A-905BA8C894AE}" srcOrd="0" destOrd="0" parTransId="{A015B540-49AA-40CE-8BD5-CBD277BE5556}" sibTransId="{A2CDC3CA-9C68-48A1-85FF-3A12411FB361}"/>
    <dgm:cxn modelId="{5D2C1676-07D1-4590-AB63-CE98F3123C5A}" srcId="{520C2434-3C07-470D-8FE5-0B7ADC07C750}" destId="{A19B91A3-8FAE-44D8-9E7D-F3E79BFA0A28}" srcOrd="0" destOrd="0" parTransId="{ABEEEC4E-CECF-4CAF-941F-F03021002E32}" sibTransId="{511AC8B2-2C9D-46EB-BA03-99361AB47D75}"/>
    <dgm:cxn modelId="{EAAD107D-B018-4AD6-9007-511758878542}" type="presOf" srcId="{49D91A34-1704-43AB-A5D8-6F03B1965CDF}" destId="{DBD19DCA-2801-42FA-A040-BF65418F0FD1}" srcOrd="0" destOrd="0" presId="urn:microsoft.com/office/officeart/2018/5/layout/CenteredIconLabelDescriptionList"/>
    <dgm:cxn modelId="{D969468D-EE50-4FCE-A488-F64839A4A9D6}" type="presOf" srcId="{B99C6E72-6DEC-48F0-B6D1-3B718AFF09C5}" destId="{4C4F12EA-EF78-489A-8EC8-E5F09489060E}" srcOrd="0" destOrd="0" presId="urn:microsoft.com/office/officeart/2018/5/layout/CenteredIconLabelDescriptionList"/>
    <dgm:cxn modelId="{00BD9791-9F14-45F5-A7D3-09C8DADC49FE}" type="presOf" srcId="{4D121BE0-F635-42E1-B85A-905BA8C894AE}" destId="{B4A8601F-6DAE-4408-BD4A-8EA4EF07EF51}" srcOrd="0" destOrd="0" presId="urn:microsoft.com/office/officeart/2018/5/layout/CenteredIconLabelDescriptionList"/>
    <dgm:cxn modelId="{2CE651AC-A56F-4F33-AA95-98F823976F2D}" type="presOf" srcId="{0EA94AD9-89AC-4106-8184-A8BB14C3DA2F}" destId="{388875E1-CCEC-4270-8248-87CA32CF3EAC}" srcOrd="0" destOrd="0" presId="urn:microsoft.com/office/officeart/2018/5/layout/CenteredIconLabelDescriptionList"/>
    <dgm:cxn modelId="{6AFF29AE-16D2-4B44-8711-906F5BD1CDDE}" srcId="{B99C6E72-6DEC-48F0-B6D1-3B718AFF09C5}" destId="{7FABEE10-77D1-4A58-AA1B-301F29E55E3E}" srcOrd="1" destOrd="0" parTransId="{69D5721E-6AC7-4E6C-B4A9-6107C449199E}" sibTransId="{C4A4912F-9B1B-4806-BB22-6E6703F4D4BB}"/>
    <dgm:cxn modelId="{A00514BB-4113-41B5-BD50-E40D201BCC4E}" srcId="{B99C6E72-6DEC-48F0-B6D1-3B718AFF09C5}" destId="{520C2434-3C07-470D-8FE5-0B7ADC07C750}" srcOrd="3" destOrd="0" parTransId="{4E653587-7825-43E1-BA3B-AD2FEC43E7C5}" sibTransId="{E921F7FE-8335-47FC-AF0B-196CAB3DDB37}"/>
    <dgm:cxn modelId="{415BDAC0-410F-4039-8DCE-02DBF2E65D3D}" type="presOf" srcId="{EC44A128-A20F-4117-9B16-67715510964B}" destId="{1773703B-8191-4137-8CB4-0526D37E4083}" srcOrd="0" destOrd="0" presId="urn:microsoft.com/office/officeart/2018/5/layout/CenteredIconLabelDescriptionList"/>
    <dgm:cxn modelId="{B481B1E2-5C33-490C-BB0A-41620285EBFB}" srcId="{B99C6E72-6DEC-48F0-B6D1-3B718AFF09C5}" destId="{49D91A34-1704-43AB-A5D8-6F03B1965CDF}" srcOrd="2" destOrd="0" parTransId="{D02C128A-8536-4C9F-8FF8-E9A92F6DBF46}" sibTransId="{5EE949F3-49D7-45B5-8EC5-731A06FFD6D2}"/>
    <dgm:cxn modelId="{4047CFF4-6B93-4CEE-BD07-E3F169CC8585}" type="presOf" srcId="{520C2434-3C07-470D-8FE5-0B7ADC07C750}" destId="{E532935D-CFB8-41F5-9A58-5579BFAE0F5C}" srcOrd="0" destOrd="0" presId="urn:microsoft.com/office/officeart/2018/5/layout/CenteredIconLabelDescriptionList"/>
    <dgm:cxn modelId="{91EBD3F7-2910-402B-AF93-BE529C66B74A}" type="presOf" srcId="{4E66D147-C6CD-404D-A14A-A68E01960D2C}" destId="{BED5969B-C048-465B-BDC9-0E8269294850}" srcOrd="0" destOrd="0" presId="urn:microsoft.com/office/officeart/2018/5/layout/CenteredIconLabelDescriptionList"/>
    <dgm:cxn modelId="{EEBE3B2F-15E3-422D-B4A4-2815C35E74CA}" type="presParOf" srcId="{4C4F12EA-EF78-489A-8EC8-E5F09489060E}" destId="{D3B0BD8F-52AA-4E33-87B9-8DFA1293F24D}" srcOrd="0" destOrd="0" presId="urn:microsoft.com/office/officeart/2018/5/layout/CenteredIconLabelDescriptionList"/>
    <dgm:cxn modelId="{E0461057-8782-4AA2-860D-6A3963F3C3F4}" type="presParOf" srcId="{D3B0BD8F-52AA-4E33-87B9-8DFA1293F24D}" destId="{E29FA9B0-8EF4-4B4D-B9BF-745DBAEECAD5}" srcOrd="0" destOrd="0" presId="urn:microsoft.com/office/officeart/2018/5/layout/CenteredIconLabelDescriptionList"/>
    <dgm:cxn modelId="{B3826F2E-2823-435F-AB2A-5DF12D481DAC}" type="presParOf" srcId="{D3B0BD8F-52AA-4E33-87B9-8DFA1293F24D}" destId="{C6226144-6C8F-45A0-944A-992500AC5B29}" srcOrd="1" destOrd="0" presId="urn:microsoft.com/office/officeart/2018/5/layout/CenteredIconLabelDescriptionList"/>
    <dgm:cxn modelId="{6E9587BD-FFA2-466C-9AE8-821372AFCF15}" type="presParOf" srcId="{D3B0BD8F-52AA-4E33-87B9-8DFA1293F24D}" destId="{1773703B-8191-4137-8CB4-0526D37E4083}" srcOrd="2" destOrd="0" presId="urn:microsoft.com/office/officeart/2018/5/layout/CenteredIconLabelDescriptionList"/>
    <dgm:cxn modelId="{8FA12576-80CC-4731-A9DB-0A2D8392BC09}" type="presParOf" srcId="{D3B0BD8F-52AA-4E33-87B9-8DFA1293F24D}" destId="{079270C6-7117-4BA9-94A6-8C859A345B7D}" srcOrd="3" destOrd="0" presId="urn:microsoft.com/office/officeart/2018/5/layout/CenteredIconLabelDescriptionList"/>
    <dgm:cxn modelId="{5FE66D41-5031-4105-81D6-E0C7DC0E890F}" type="presParOf" srcId="{D3B0BD8F-52AA-4E33-87B9-8DFA1293F24D}" destId="{BED5969B-C048-465B-BDC9-0E8269294850}" srcOrd="4" destOrd="0" presId="urn:microsoft.com/office/officeart/2018/5/layout/CenteredIconLabelDescriptionList"/>
    <dgm:cxn modelId="{090ED489-5237-4F96-AF87-85BFFFF58797}" type="presParOf" srcId="{4C4F12EA-EF78-489A-8EC8-E5F09489060E}" destId="{A3813BD7-83DD-4D3E-880D-E0CD6ED8033D}" srcOrd="1" destOrd="0" presId="urn:microsoft.com/office/officeart/2018/5/layout/CenteredIconLabelDescriptionList"/>
    <dgm:cxn modelId="{0E1F1C6C-614D-4753-A381-2CB0B5788E9F}" type="presParOf" srcId="{4C4F12EA-EF78-489A-8EC8-E5F09489060E}" destId="{46D7D89F-8183-400B-B1C5-DF7D79AC91F5}" srcOrd="2" destOrd="0" presId="urn:microsoft.com/office/officeart/2018/5/layout/CenteredIconLabelDescriptionList"/>
    <dgm:cxn modelId="{6E88504A-770B-4D66-B985-A2AEBD5AD2C3}" type="presParOf" srcId="{46D7D89F-8183-400B-B1C5-DF7D79AC91F5}" destId="{8BD2F515-587C-406D-8956-30A36BF399E4}" srcOrd="0" destOrd="0" presId="urn:microsoft.com/office/officeart/2018/5/layout/CenteredIconLabelDescriptionList"/>
    <dgm:cxn modelId="{CD276C52-7108-4B94-9318-9F132C466DAA}" type="presParOf" srcId="{46D7D89F-8183-400B-B1C5-DF7D79AC91F5}" destId="{7E235543-65B8-49AD-94C3-466BC4E6AB79}" srcOrd="1" destOrd="0" presId="urn:microsoft.com/office/officeart/2018/5/layout/CenteredIconLabelDescriptionList"/>
    <dgm:cxn modelId="{8E9E7D74-A3B0-4051-B6AB-A1A9815366F6}" type="presParOf" srcId="{46D7D89F-8183-400B-B1C5-DF7D79AC91F5}" destId="{767C6F67-DF69-4A8B-B0A6-62EE9CC379E3}" srcOrd="2" destOrd="0" presId="urn:microsoft.com/office/officeart/2018/5/layout/CenteredIconLabelDescriptionList"/>
    <dgm:cxn modelId="{14C82EF8-8D3F-4DA2-8999-E85C178B7516}" type="presParOf" srcId="{46D7D89F-8183-400B-B1C5-DF7D79AC91F5}" destId="{8295A50A-DC99-4276-8585-988CD44B645B}" srcOrd="3" destOrd="0" presId="urn:microsoft.com/office/officeart/2018/5/layout/CenteredIconLabelDescriptionList"/>
    <dgm:cxn modelId="{24A20935-9180-438C-9818-46D01EA2E2CF}" type="presParOf" srcId="{46D7D89F-8183-400B-B1C5-DF7D79AC91F5}" destId="{B4A8601F-6DAE-4408-BD4A-8EA4EF07EF51}" srcOrd="4" destOrd="0" presId="urn:microsoft.com/office/officeart/2018/5/layout/CenteredIconLabelDescriptionList"/>
    <dgm:cxn modelId="{66B3435F-784F-4895-AEA4-EC4AB31FD92F}" type="presParOf" srcId="{4C4F12EA-EF78-489A-8EC8-E5F09489060E}" destId="{0F5046D4-299A-4DF5-A8B7-9E905EC13643}" srcOrd="3" destOrd="0" presId="urn:microsoft.com/office/officeart/2018/5/layout/CenteredIconLabelDescriptionList"/>
    <dgm:cxn modelId="{FD9B4366-EAA4-4FDC-875B-01165EE7DEC9}" type="presParOf" srcId="{4C4F12EA-EF78-489A-8EC8-E5F09489060E}" destId="{52158EB6-A58E-49A5-BD46-11F3DE7B2EE6}" srcOrd="4" destOrd="0" presId="urn:microsoft.com/office/officeart/2018/5/layout/CenteredIconLabelDescriptionList"/>
    <dgm:cxn modelId="{798452AD-F982-430A-8E7D-BDBB38357DE7}" type="presParOf" srcId="{52158EB6-A58E-49A5-BD46-11F3DE7B2EE6}" destId="{80100D22-2C68-45FD-B06E-90A4D6326F90}" srcOrd="0" destOrd="0" presId="urn:microsoft.com/office/officeart/2018/5/layout/CenteredIconLabelDescriptionList"/>
    <dgm:cxn modelId="{125DCF1C-08DD-4A50-85F6-CCAEA504EDAE}" type="presParOf" srcId="{52158EB6-A58E-49A5-BD46-11F3DE7B2EE6}" destId="{493D6371-661D-4248-9807-7FFD39F2E515}" srcOrd="1" destOrd="0" presId="urn:microsoft.com/office/officeart/2018/5/layout/CenteredIconLabelDescriptionList"/>
    <dgm:cxn modelId="{08B7C342-0690-4654-B167-2F5206FAC58E}" type="presParOf" srcId="{52158EB6-A58E-49A5-BD46-11F3DE7B2EE6}" destId="{DBD19DCA-2801-42FA-A040-BF65418F0FD1}" srcOrd="2" destOrd="0" presId="urn:microsoft.com/office/officeart/2018/5/layout/CenteredIconLabelDescriptionList"/>
    <dgm:cxn modelId="{AA8E65CA-4512-4850-9225-D0954D8D2084}" type="presParOf" srcId="{52158EB6-A58E-49A5-BD46-11F3DE7B2EE6}" destId="{01C00063-EA6E-40A7-8629-E21B96DED71B}" srcOrd="3" destOrd="0" presId="urn:microsoft.com/office/officeart/2018/5/layout/CenteredIconLabelDescriptionList"/>
    <dgm:cxn modelId="{C16E23D3-212A-4F1F-832F-D0E518BFEAE7}" type="presParOf" srcId="{52158EB6-A58E-49A5-BD46-11F3DE7B2EE6}" destId="{388875E1-CCEC-4270-8248-87CA32CF3EAC}" srcOrd="4" destOrd="0" presId="urn:microsoft.com/office/officeart/2018/5/layout/CenteredIconLabelDescriptionList"/>
    <dgm:cxn modelId="{DB9D576B-AED5-49F5-8760-08CCF5CB4761}" type="presParOf" srcId="{4C4F12EA-EF78-489A-8EC8-E5F09489060E}" destId="{012C985D-A202-4403-839D-68C8AF6822F9}" srcOrd="5" destOrd="0" presId="urn:microsoft.com/office/officeart/2018/5/layout/CenteredIconLabelDescriptionList"/>
    <dgm:cxn modelId="{92EBF743-8918-40BB-8FEF-9AD3BC9A659D}" type="presParOf" srcId="{4C4F12EA-EF78-489A-8EC8-E5F09489060E}" destId="{5058D323-48E8-45A3-A9F3-7ABB5DC66B69}" srcOrd="6" destOrd="0" presId="urn:microsoft.com/office/officeart/2018/5/layout/CenteredIconLabelDescriptionList"/>
    <dgm:cxn modelId="{FB6F80A4-D580-4CD0-8053-6C7C4214F0D7}" type="presParOf" srcId="{5058D323-48E8-45A3-A9F3-7ABB5DC66B69}" destId="{27B76F71-8582-4569-A514-448F7D16729D}" srcOrd="0" destOrd="0" presId="urn:microsoft.com/office/officeart/2018/5/layout/CenteredIconLabelDescriptionList"/>
    <dgm:cxn modelId="{BC246D35-D355-43B1-ACA6-EE1E6C880F48}" type="presParOf" srcId="{5058D323-48E8-45A3-A9F3-7ABB5DC66B69}" destId="{0B177E03-7E9C-4986-8E78-52DBD73ABD8A}" srcOrd="1" destOrd="0" presId="urn:microsoft.com/office/officeart/2018/5/layout/CenteredIconLabelDescriptionList"/>
    <dgm:cxn modelId="{FA73AA28-AFB3-4CE9-86A0-F8A4139ECAAD}" type="presParOf" srcId="{5058D323-48E8-45A3-A9F3-7ABB5DC66B69}" destId="{E532935D-CFB8-41F5-9A58-5579BFAE0F5C}" srcOrd="2" destOrd="0" presId="urn:microsoft.com/office/officeart/2018/5/layout/CenteredIconLabelDescriptionList"/>
    <dgm:cxn modelId="{452E66C7-7342-40EF-860C-1C25DADBDB3D}" type="presParOf" srcId="{5058D323-48E8-45A3-A9F3-7ABB5DC66B69}" destId="{39167264-77ED-47AD-BA03-EAF1405132FD}" srcOrd="3" destOrd="0" presId="urn:microsoft.com/office/officeart/2018/5/layout/CenteredIconLabelDescriptionList"/>
    <dgm:cxn modelId="{05B25484-688F-4C12-A69B-29D5D72B73A8}" type="presParOf" srcId="{5058D323-48E8-45A3-A9F3-7ABB5DC66B69}" destId="{84EADD52-3083-434C-A87B-8343C119C1C3}" srcOrd="4" destOrd="0" presId="urn:microsoft.com/office/officeart/2018/5/layout/CenteredIconLabelDescription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8D95E31-E827-5241-8066-60C564690047}" type="doc">
      <dgm:prSet loTypeId="urn:microsoft.com/office/officeart/2005/8/layout/lProcess3" loCatId="" qsTypeId="urn:microsoft.com/office/officeart/2005/8/quickstyle/simple2" qsCatId="simple" csTypeId="urn:microsoft.com/office/officeart/2005/8/colors/accent3_2" csCatId="accent3" phldr="1"/>
      <dgm:spPr/>
      <dgm:t>
        <a:bodyPr/>
        <a:lstStyle/>
        <a:p>
          <a:endParaRPr lang="en-US"/>
        </a:p>
      </dgm:t>
    </dgm:pt>
    <dgm:pt modelId="{474A383D-40EC-E944-A867-F89137FC619B}">
      <dgm:prSet phldrT="[Text]" custT="1"/>
      <dgm:spPr/>
      <dgm:t>
        <a:bodyPr/>
        <a:lstStyle/>
        <a:p>
          <a:r>
            <a:rPr lang="en-US" sz="2000" b="1" dirty="0">
              <a:latin typeface="+mn-lt"/>
            </a:rPr>
            <a:t>Process Executive Modeling</a:t>
          </a:r>
        </a:p>
      </dgm:t>
    </dgm:pt>
    <dgm:pt modelId="{DA40BD6D-B8EB-9E40-9F88-003BCB07021C}" type="parTrans" cxnId="{D4C06DB0-73CF-284D-BE19-5F8A06F31C7A}">
      <dgm:prSet/>
      <dgm:spPr/>
      <dgm:t>
        <a:bodyPr/>
        <a:lstStyle/>
        <a:p>
          <a:endParaRPr lang="en-US" sz="1900">
            <a:latin typeface="Century Gothic" panose="020B0502020202020204" pitchFamily="34" charset="0"/>
          </a:endParaRPr>
        </a:p>
      </dgm:t>
    </dgm:pt>
    <dgm:pt modelId="{DD3F1B5E-41C4-0B4E-9E39-5AD9279B8086}" type="sibTrans" cxnId="{D4C06DB0-73CF-284D-BE19-5F8A06F31C7A}">
      <dgm:prSet/>
      <dgm:spPr/>
      <dgm:t>
        <a:bodyPr/>
        <a:lstStyle/>
        <a:p>
          <a:endParaRPr lang="en-US" sz="1900">
            <a:latin typeface="Century Gothic" panose="020B0502020202020204" pitchFamily="34" charset="0"/>
          </a:endParaRPr>
        </a:p>
      </dgm:t>
    </dgm:pt>
    <dgm:pt modelId="{32217724-0018-FD40-88EF-B43D658784C0}">
      <dgm:prSet custT="1"/>
      <dgm:spPr/>
      <dgm:t>
        <a:bodyPr/>
        <a:lstStyle/>
        <a:p>
          <a:r>
            <a:rPr lang="en-US" altLang="en-US" sz="1800" b="1" dirty="0">
              <a:latin typeface="+mn-lt"/>
            </a:rPr>
            <a:t>Define Functional units</a:t>
          </a:r>
        </a:p>
      </dgm:t>
    </dgm:pt>
    <dgm:pt modelId="{ED4DCC91-3ED5-6F40-9472-A4ADFDBDD8F7}" type="parTrans" cxnId="{2E7B388B-88B0-2F45-959A-26E6066833F2}">
      <dgm:prSet/>
      <dgm:spPr/>
      <dgm:t>
        <a:bodyPr/>
        <a:lstStyle/>
        <a:p>
          <a:endParaRPr lang="en-US" sz="1900">
            <a:latin typeface="Century Gothic" panose="020B0502020202020204" pitchFamily="34" charset="0"/>
          </a:endParaRPr>
        </a:p>
      </dgm:t>
    </dgm:pt>
    <dgm:pt modelId="{5207D275-8D4A-C44F-9C48-835B904F7CEF}" type="sibTrans" cxnId="{2E7B388B-88B0-2F45-959A-26E6066833F2}">
      <dgm:prSet/>
      <dgm:spPr/>
      <dgm:t>
        <a:bodyPr/>
        <a:lstStyle/>
        <a:p>
          <a:endParaRPr lang="en-US" sz="1900">
            <a:latin typeface="Century Gothic" panose="020B0502020202020204" pitchFamily="34" charset="0"/>
          </a:endParaRPr>
        </a:p>
      </dgm:t>
    </dgm:pt>
    <dgm:pt modelId="{4C3AD6A5-4FAB-5842-BA11-51508BAFA805}">
      <dgm:prSet custT="1"/>
      <dgm:spPr/>
      <dgm:t>
        <a:bodyPr/>
        <a:lstStyle/>
        <a:p>
          <a:r>
            <a:rPr lang="en-US" altLang="en-US" sz="1800" b="1" dirty="0">
              <a:latin typeface="+mn-lt"/>
            </a:rPr>
            <a:t>Define value chains / processes</a:t>
          </a:r>
        </a:p>
      </dgm:t>
    </dgm:pt>
    <dgm:pt modelId="{652848E1-B685-BB49-B1B5-AA868040918B}" type="parTrans" cxnId="{F6ABEED6-9620-9A4B-8E81-81EB441000A9}">
      <dgm:prSet/>
      <dgm:spPr/>
      <dgm:t>
        <a:bodyPr/>
        <a:lstStyle/>
        <a:p>
          <a:endParaRPr lang="en-US" sz="1900">
            <a:latin typeface="Century Gothic" panose="020B0502020202020204" pitchFamily="34" charset="0"/>
          </a:endParaRPr>
        </a:p>
      </dgm:t>
    </dgm:pt>
    <dgm:pt modelId="{32AE83B6-1B9A-6740-A517-5FCF41425ACD}" type="sibTrans" cxnId="{F6ABEED6-9620-9A4B-8E81-81EB441000A9}">
      <dgm:prSet/>
      <dgm:spPr/>
      <dgm:t>
        <a:bodyPr/>
        <a:lstStyle/>
        <a:p>
          <a:endParaRPr lang="en-US" sz="1900">
            <a:latin typeface="Century Gothic" panose="020B0502020202020204" pitchFamily="34" charset="0"/>
          </a:endParaRPr>
        </a:p>
      </dgm:t>
    </dgm:pt>
    <dgm:pt modelId="{854092BC-BCEC-4CC1-84AE-6B778A91716E}">
      <dgm:prSet custT="1"/>
      <dgm:spPr/>
      <dgm:t>
        <a:bodyPr/>
        <a:lstStyle/>
        <a:p>
          <a:r>
            <a:rPr lang="en-US" altLang="en-US" sz="2000" b="1" dirty="0">
              <a:latin typeface="+mn-lt"/>
            </a:rPr>
            <a:t>Process Hierarchy Modeling</a:t>
          </a:r>
        </a:p>
      </dgm:t>
    </dgm:pt>
    <dgm:pt modelId="{31D3412C-1C2F-47C7-8CCA-7AC6CDB1B676}" type="parTrans" cxnId="{7FE2C708-8299-4874-AF31-384D3DD4111C}">
      <dgm:prSet/>
      <dgm:spPr/>
      <dgm:t>
        <a:bodyPr/>
        <a:lstStyle/>
        <a:p>
          <a:endParaRPr lang="en-US" sz="1900"/>
        </a:p>
      </dgm:t>
    </dgm:pt>
    <dgm:pt modelId="{C442B6C9-CC01-4913-B80B-7722432C6DF5}" type="sibTrans" cxnId="{7FE2C708-8299-4874-AF31-384D3DD4111C}">
      <dgm:prSet/>
      <dgm:spPr/>
      <dgm:t>
        <a:bodyPr/>
        <a:lstStyle/>
        <a:p>
          <a:endParaRPr lang="en-US" sz="1900"/>
        </a:p>
      </dgm:t>
    </dgm:pt>
    <dgm:pt modelId="{87473050-314D-4B4B-A730-B6F80F9A0EC8}">
      <dgm:prSet custT="1"/>
      <dgm:spPr/>
      <dgm:t>
        <a:bodyPr/>
        <a:lstStyle/>
        <a:p>
          <a:r>
            <a:rPr lang="en-US" altLang="en-US" sz="1800" b="1" dirty="0">
              <a:latin typeface="+mn-lt"/>
            </a:rPr>
            <a:t>Depict 2-3 levels</a:t>
          </a:r>
        </a:p>
      </dgm:t>
    </dgm:pt>
    <dgm:pt modelId="{F7E3576A-A05E-4A77-8149-31E85B032DA6}" type="parTrans" cxnId="{89AB91D5-4F4B-4743-BB52-46C4DDB09F00}">
      <dgm:prSet/>
      <dgm:spPr/>
      <dgm:t>
        <a:bodyPr/>
        <a:lstStyle/>
        <a:p>
          <a:endParaRPr lang="en-US" sz="1900"/>
        </a:p>
      </dgm:t>
    </dgm:pt>
    <dgm:pt modelId="{BB788A0F-568F-4D29-B324-19E8BD01F454}" type="sibTrans" cxnId="{89AB91D5-4F4B-4743-BB52-46C4DDB09F00}">
      <dgm:prSet/>
      <dgm:spPr/>
      <dgm:t>
        <a:bodyPr/>
        <a:lstStyle/>
        <a:p>
          <a:endParaRPr lang="en-US" sz="1900"/>
        </a:p>
      </dgm:t>
    </dgm:pt>
    <dgm:pt modelId="{D2C87829-31CB-4205-812F-1AF97CA591CB}">
      <dgm:prSet custT="1"/>
      <dgm:spPr/>
      <dgm:t>
        <a:bodyPr/>
        <a:lstStyle/>
        <a:p>
          <a:r>
            <a:rPr lang="en-US" altLang="en-US" sz="1800" b="1" dirty="0">
              <a:latin typeface="+mn-lt"/>
            </a:rPr>
            <a:t>Define level3 processes</a:t>
          </a:r>
        </a:p>
      </dgm:t>
    </dgm:pt>
    <dgm:pt modelId="{9F9DE88E-3A81-4AC0-8683-D73765BDC475}" type="parTrans" cxnId="{1BF79360-B384-4434-ABFD-8B189B912433}">
      <dgm:prSet/>
      <dgm:spPr/>
      <dgm:t>
        <a:bodyPr/>
        <a:lstStyle/>
        <a:p>
          <a:endParaRPr lang="en-US" sz="1900"/>
        </a:p>
      </dgm:t>
    </dgm:pt>
    <dgm:pt modelId="{7DE21E18-40D7-485D-9FDA-08B830667BEB}" type="sibTrans" cxnId="{1BF79360-B384-4434-ABFD-8B189B912433}">
      <dgm:prSet/>
      <dgm:spPr/>
      <dgm:t>
        <a:bodyPr/>
        <a:lstStyle/>
        <a:p>
          <a:endParaRPr lang="en-US" sz="1900"/>
        </a:p>
      </dgm:t>
    </dgm:pt>
    <dgm:pt modelId="{7F425D4B-32F1-4656-AAED-2BDCAEDF1236}">
      <dgm:prSet custT="1"/>
      <dgm:spPr/>
      <dgm:t>
        <a:bodyPr/>
        <a:lstStyle/>
        <a:p>
          <a:r>
            <a:rPr lang="en-US" altLang="en-US" sz="1800" b="1" dirty="0">
              <a:latin typeface="+mn-lt"/>
            </a:rPr>
            <a:t>Depict sub-processes and tasks</a:t>
          </a:r>
        </a:p>
      </dgm:t>
    </dgm:pt>
    <dgm:pt modelId="{66CCAB48-B202-40F1-AE5E-4E0488BB699D}" type="parTrans" cxnId="{BFA5B381-F3F3-45FB-8EEC-46E79979EA51}">
      <dgm:prSet/>
      <dgm:spPr/>
      <dgm:t>
        <a:bodyPr/>
        <a:lstStyle/>
        <a:p>
          <a:endParaRPr lang="en-US" sz="1900"/>
        </a:p>
      </dgm:t>
    </dgm:pt>
    <dgm:pt modelId="{6D40B36B-3C68-42D2-AB8C-6A0741D8EF63}" type="sibTrans" cxnId="{BFA5B381-F3F3-45FB-8EEC-46E79979EA51}">
      <dgm:prSet/>
      <dgm:spPr/>
      <dgm:t>
        <a:bodyPr/>
        <a:lstStyle/>
        <a:p>
          <a:endParaRPr lang="en-US" sz="1900"/>
        </a:p>
      </dgm:t>
    </dgm:pt>
    <dgm:pt modelId="{11A79765-7821-8A45-942B-2E67154CCCCC}" type="pres">
      <dgm:prSet presAssocID="{68D95E31-E827-5241-8066-60C564690047}" presName="Name0" presStyleCnt="0">
        <dgm:presLayoutVars>
          <dgm:chPref val="3"/>
          <dgm:dir/>
          <dgm:animLvl val="lvl"/>
          <dgm:resizeHandles/>
        </dgm:presLayoutVars>
      </dgm:prSet>
      <dgm:spPr/>
    </dgm:pt>
    <dgm:pt modelId="{E38C70C7-C66E-3A4E-AF1B-451715863913}" type="pres">
      <dgm:prSet presAssocID="{474A383D-40EC-E944-A867-F89137FC619B}" presName="horFlow" presStyleCnt="0"/>
      <dgm:spPr/>
    </dgm:pt>
    <dgm:pt modelId="{D327F007-1F94-2641-8774-D9B2AFF91A3D}" type="pres">
      <dgm:prSet presAssocID="{474A383D-40EC-E944-A867-F89137FC619B}" presName="bigChev" presStyleLbl="node1" presStyleIdx="0" presStyleCnt="2"/>
      <dgm:spPr/>
    </dgm:pt>
    <dgm:pt modelId="{D1A2465E-702A-2A48-AAEC-338C3F86BAC2}" type="pres">
      <dgm:prSet presAssocID="{ED4DCC91-3ED5-6F40-9472-A4ADFDBDD8F7}" presName="parTrans" presStyleCnt="0"/>
      <dgm:spPr/>
    </dgm:pt>
    <dgm:pt modelId="{5809476A-CC10-B24D-A968-EB4FF8E670A0}" type="pres">
      <dgm:prSet presAssocID="{32217724-0018-FD40-88EF-B43D658784C0}" presName="node" presStyleLbl="alignAccFollowNode1" presStyleIdx="0" presStyleCnt="5">
        <dgm:presLayoutVars>
          <dgm:bulletEnabled val="1"/>
        </dgm:presLayoutVars>
      </dgm:prSet>
      <dgm:spPr/>
    </dgm:pt>
    <dgm:pt modelId="{22F3A080-6811-1C4B-8185-E7B41EF50E8F}" type="pres">
      <dgm:prSet presAssocID="{5207D275-8D4A-C44F-9C48-835B904F7CEF}" presName="sibTrans" presStyleCnt="0"/>
      <dgm:spPr/>
    </dgm:pt>
    <dgm:pt modelId="{95529BD5-C5FF-414D-AED4-9A733CCC2E8C}" type="pres">
      <dgm:prSet presAssocID="{4C3AD6A5-4FAB-5842-BA11-51508BAFA805}" presName="node" presStyleLbl="alignAccFollowNode1" presStyleIdx="1" presStyleCnt="5">
        <dgm:presLayoutVars>
          <dgm:bulletEnabled val="1"/>
        </dgm:presLayoutVars>
      </dgm:prSet>
      <dgm:spPr/>
    </dgm:pt>
    <dgm:pt modelId="{E7551F2B-4C30-42E4-8403-E66A164312B8}" type="pres">
      <dgm:prSet presAssocID="{32AE83B6-1B9A-6740-A517-5FCF41425ACD}" presName="sibTrans" presStyleCnt="0"/>
      <dgm:spPr/>
    </dgm:pt>
    <dgm:pt modelId="{2C610C9A-B42B-4101-885E-271A19A3FE88}" type="pres">
      <dgm:prSet presAssocID="{87473050-314D-4B4B-A730-B6F80F9A0EC8}" presName="node" presStyleLbl="alignAccFollowNode1" presStyleIdx="2" presStyleCnt="5">
        <dgm:presLayoutVars>
          <dgm:bulletEnabled val="1"/>
        </dgm:presLayoutVars>
      </dgm:prSet>
      <dgm:spPr/>
    </dgm:pt>
    <dgm:pt modelId="{612FCF44-B8C9-AC46-A705-132C8CA7DF3D}" type="pres">
      <dgm:prSet presAssocID="{474A383D-40EC-E944-A867-F89137FC619B}" presName="vSp" presStyleCnt="0"/>
      <dgm:spPr/>
    </dgm:pt>
    <dgm:pt modelId="{A5CCC848-E94A-4436-9CE7-6E8FA7B20274}" type="pres">
      <dgm:prSet presAssocID="{854092BC-BCEC-4CC1-84AE-6B778A91716E}" presName="horFlow" presStyleCnt="0"/>
      <dgm:spPr/>
    </dgm:pt>
    <dgm:pt modelId="{6D2B6F5D-4C67-484A-86F8-BE6F45571D5C}" type="pres">
      <dgm:prSet presAssocID="{854092BC-BCEC-4CC1-84AE-6B778A91716E}" presName="bigChev" presStyleLbl="node1" presStyleIdx="1" presStyleCnt="2"/>
      <dgm:spPr/>
    </dgm:pt>
    <dgm:pt modelId="{9B2249F9-BD2D-4A69-9479-AE0FB11D4774}" type="pres">
      <dgm:prSet presAssocID="{9F9DE88E-3A81-4AC0-8683-D73765BDC475}" presName="parTrans" presStyleCnt="0"/>
      <dgm:spPr/>
    </dgm:pt>
    <dgm:pt modelId="{EE3FC958-4BE0-4337-A92E-2F205DE97275}" type="pres">
      <dgm:prSet presAssocID="{D2C87829-31CB-4205-812F-1AF97CA591CB}" presName="node" presStyleLbl="alignAccFollowNode1" presStyleIdx="3" presStyleCnt="5">
        <dgm:presLayoutVars>
          <dgm:bulletEnabled val="1"/>
        </dgm:presLayoutVars>
      </dgm:prSet>
      <dgm:spPr/>
    </dgm:pt>
    <dgm:pt modelId="{73D9D827-8E57-4937-8998-CEDC5160A700}" type="pres">
      <dgm:prSet presAssocID="{7DE21E18-40D7-485D-9FDA-08B830667BEB}" presName="sibTrans" presStyleCnt="0"/>
      <dgm:spPr/>
    </dgm:pt>
    <dgm:pt modelId="{2DC2ABA1-324E-44C2-AD15-58934EF79A6B}" type="pres">
      <dgm:prSet presAssocID="{7F425D4B-32F1-4656-AAED-2BDCAEDF1236}" presName="node" presStyleLbl="alignAccFollowNode1" presStyleIdx="4" presStyleCnt="5">
        <dgm:presLayoutVars>
          <dgm:bulletEnabled val="1"/>
        </dgm:presLayoutVars>
      </dgm:prSet>
      <dgm:spPr/>
    </dgm:pt>
  </dgm:ptLst>
  <dgm:cxnLst>
    <dgm:cxn modelId="{7FE2C708-8299-4874-AF31-384D3DD4111C}" srcId="{68D95E31-E827-5241-8066-60C564690047}" destId="{854092BC-BCEC-4CC1-84AE-6B778A91716E}" srcOrd="1" destOrd="0" parTransId="{31D3412C-1C2F-47C7-8CCA-7AC6CDB1B676}" sibTransId="{C442B6C9-CC01-4913-B80B-7722432C6DF5}"/>
    <dgm:cxn modelId="{AA2CC314-3F1C-4A5F-BCE3-54CE84015A3F}" type="presOf" srcId="{D2C87829-31CB-4205-812F-1AF97CA591CB}" destId="{EE3FC958-4BE0-4337-A92E-2F205DE97275}" srcOrd="0" destOrd="0" presId="urn:microsoft.com/office/officeart/2005/8/layout/lProcess3"/>
    <dgm:cxn modelId="{717EEA31-337C-6C45-8611-78A97F921C91}" type="presOf" srcId="{32217724-0018-FD40-88EF-B43D658784C0}" destId="{5809476A-CC10-B24D-A968-EB4FF8E670A0}" srcOrd="0" destOrd="0" presId="urn:microsoft.com/office/officeart/2005/8/layout/lProcess3"/>
    <dgm:cxn modelId="{1BF79360-B384-4434-ABFD-8B189B912433}" srcId="{854092BC-BCEC-4CC1-84AE-6B778A91716E}" destId="{D2C87829-31CB-4205-812F-1AF97CA591CB}" srcOrd="0" destOrd="0" parTransId="{9F9DE88E-3A81-4AC0-8683-D73765BDC475}" sibTransId="{7DE21E18-40D7-485D-9FDA-08B830667BEB}"/>
    <dgm:cxn modelId="{DD14DB7F-36AC-4BD2-AE49-4F30C68A86E0}" type="presOf" srcId="{87473050-314D-4B4B-A730-B6F80F9A0EC8}" destId="{2C610C9A-B42B-4101-885E-271A19A3FE88}" srcOrd="0" destOrd="0" presId="urn:microsoft.com/office/officeart/2005/8/layout/lProcess3"/>
    <dgm:cxn modelId="{BFA5B381-F3F3-45FB-8EEC-46E79979EA51}" srcId="{854092BC-BCEC-4CC1-84AE-6B778A91716E}" destId="{7F425D4B-32F1-4656-AAED-2BDCAEDF1236}" srcOrd="1" destOrd="0" parTransId="{66CCAB48-B202-40F1-AE5E-4E0488BB699D}" sibTransId="{6D40B36B-3C68-42D2-AB8C-6A0741D8EF63}"/>
    <dgm:cxn modelId="{2E7B388B-88B0-2F45-959A-26E6066833F2}" srcId="{474A383D-40EC-E944-A867-F89137FC619B}" destId="{32217724-0018-FD40-88EF-B43D658784C0}" srcOrd="0" destOrd="0" parTransId="{ED4DCC91-3ED5-6F40-9472-A4ADFDBDD8F7}" sibTransId="{5207D275-8D4A-C44F-9C48-835B904F7CEF}"/>
    <dgm:cxn modelId="{983BF4A9-1D00-8640-B8FF-60F8E8083AD5}" type="presOf" srcId="{68D95E31-E827-5241-8066-60C564690047}" destId="{11A79765-7821-8A45-942B-2E67154CCCCC}" srcOrd="0" destOrd="0" presId="urn:microsoft.com/office/officeart/2005/8/layout/lProcess3"/>
    <dgm:cxn modelId="{D4C06DB0-73CF-284D-BE19-5F8A06F31C7A}" srcId="{68D95E31-E827-5241-8066-60C564690047}" destId="{474A383D-40EC-E944-A867-F89137FC619B}" srcOrd="0" destOrd="0" parTransId="{DA40BD6D-B8EB-9E40-9F88-003BCB07021C}" sibTransId="{DD3F1B5E-41C4-0B4E-9E39-5AD9279B8086}"/>
    <dgm:cxn modelId="{89AB91D5-4F4B-4743-BB52-46C4DDB09F00}" srcId="{474A383D-40EC-E944-A867-F89137FC619B}" destId="{87473050-314D-4B4B-A730-B6F80F9A0EC8}" srcOrd="2" destOrd="0" parTransId="{F7E3576A-A05E-4A77-8149-31E85B032DA6}" sibTransId="{BB788A0F-568F-4D29-B324-19E8BD01F454}"/>
    <dgm:cxn modelId="{F6ABEED6-9620-9A4B-8E81-81EB441000A9}" srcId="{474A383D-40EC-E944-A867-F89137FC619B}" destId="{4C3AD6A5-4FAB-5842-BA11-51508BAFA805}" srcOrd="1" destOrd="0" parTransId="{652848E1-B685-BB49-B1B5-AA868040918B}" sibTransId="{32AE83B6-1B9A-6740-A517-5FCF41425ACD}"/>
    <dgm:cxn modelId="{47A2F7EA-3B9B-47F9-8BB9-3C01515C380C}" type="presOf" srcId="{854092BC-BCEC-4CC1-84AE-6B778A91716E}" destId="{6D2B6F5D-4C67-484A-86F8-BE6F45571D5C}" srcOrd="0" destOrd="0" presId="urn:microsoft.com/office/officeart/2005/8/layout/lProcess3"/>
    <dgm:cxn modelId="{618D67ED-B6C0-084E-ACD8-C54C97FCA70B}" type="presOf" srcId="{474A383D-40EC-E944-A867-F89137FC619B}" destId="{D327F007-1F94-2641-8774-D9B2AFF91A3D}" srcOrd="0" destOrd="0" presId="urn:microsoft.com/office/officeart/2005/8/layout/lProcess3"/>
    <dgm:cxn modelId="{CEAE48F1-7CA2-554E-BFD7-BA6FA4CCC43D}" type="presOf" srcId="{4C3AD6A5-4FAB-5842-BA11-51508BAFA805}" destId="{95529BD5-C5FF-414D-AED4-9A733CCC2E8C}" srcOrd="0" destOrd="0" presId="urn:microsoft.com/office/officeart/2005/8/layout/lProcess3"/>
    <dgm:cxn modelId="{00079CF7-AD06-4FEB-8D34-F605E8BECE69}" type="presOf" srcId="{7F425D4B-32F1-4656-AAED-2BDCAEDF1236}" destId="{2DC2ABA1-324E-44C2-AD15-58934EF79A6B}" srcOrd="0" destOrd="0" presId="urn:microsoft.com/office/officeart/2005/8/layout/lProcess3"/>
    <dgm:cxn modelId="{16A7362F-F69C-2344-BBDD-9DD9A305C08A}" type="presParOf" srcId="{11A79765-7821-8A45-942B-2E67154CCCCC}" destId="{E38C70C7-C66E-3A4E-AF1B-451715863913}" srcOrd="0" destOrd="0" presId="urn:microsoft.com/office/officeart/2005/8/layout/lProcess3"/>
    <dgm:cxn modelId="{96ED5C07-CBEE-354A-92A5-11C9B91B83F5}" type="presParOf" srcId="{E38C70C7-C66E-3A4E-AF1B-451715863913}" destId="{D327F007-1F94-2641-8774-D9B2AFF91A3D}" srcOrd="0" destOrd="0" presId="urn:microsoft.com/office/officeart/2005/8/layout/lProcess3"/>
    <dgm:cxn modelId="{E9E3D319-D695-5C43-B5E0-54072CF95CC2}" type="presParOf" srcId="{E38C70C7-C66E-3A4E-AF1B-451715863913}" destId="{D1A2465E-702A-2A48-AAEC-338C3F86BAC2}" srcOrd="1" destOrd="0" presId="urn:microsoft.com/office/officeart/2005/8/layout/lProcess3"/>
    <dgm:cxn modelId="{2A1BD415-025B-C649-BA05-A0DDF132D0AF}" type="presParOf" srcId="{E38C70C7-C66E-3A4E-AF1B-451715863913}" destId="{5809476A-CC10-B24D-A968-EB4FF8E670A0}" srcOrd="2" destOrd="0" presId="urn:microsoft.com/office/officeart/2005/8/layout/lProcess3"/>
    <dgm:cxn modelId="{00AF1526-9977-4646-A5CD-25DC458624E3}" type="presParOf" srcId="{E38C70C7-C66E-3A4E-AF1B-451715863913}" destId="{22F3A080-6811-1C4B-8185-E7B41EF50E8F}" srcOrd="3" destOrd="0" presId="urn:microsoft.com/office/officeart/2005/8/layout/lProcess3"/>
    <dgm:cxn modelId="{BF0D7A08-2FA1-4E4A-BFF6-875B453BCCE8}" type="presParOf" srcId="{E38C70C7-C66E-3A4E-AF1B-451715863913}" destId="{95529BD5-C5FF-414D-AED4-9A733CCC2E8C}" srcOrd="4" destOrd="0" presId="urn:microsoft.com/office/officeart/2005/8/layout/lProcess3"/>
    <dgm:cxn modelId="{1C2659C5-5EB9-4B90-AD02-EB4AB018BCB2}" type="presParOf" srcId="{E38C70C7-C66E-3A4E-AF1B-451715863913}" destId="{E7551F2B-4C30-42E4-8403-E66A164312B8}" srcOrd="5" destOrd="0" presId="urn:microsoft.com/office/officeart/2005/8/layout/lProcess3"/>
    <dgm:cxn modelId="{29AC87C8-F2D8-4BD9-91D6-86A0052F85E9}" type="presParOf" srcId="{E38C70C7-C66E-3A4E-AF1B-451715863913}" destId="{2C610C9A-B42B-4101-885E-271A19A3FE88}" srcOrd="6" destOrd="0" presId="urn:microsoft.com/office/officeart/2005/8/layout/lProcess3"/>
    <dgm:cxn modelId="{0FA98D38-85D1-4FD0-965E-0D7F64F835DF}" type="presParOf" srcId="{11A79765-7821-8A45-942B-2E67154CCCCC}" destId="{612FCF44-B8C9-AC46-A705-132C8CA7DF3D}" srcOrd="1" destOrd="0" presId="urn:microsoft.com/office/officeart/2005/8/layout/lProcess3"/>
    <dgm:cxn modelId="{C074C2FA-2557-4B8F-88D1-753EDD27AECF}" type="presParOf" srcId="{11A79765-7821-8A45-942B-2E67154CCCCC}" destId="{A5CCC848-E94A-4436-9CE7-6E8FA7B20274}" srcOrd="2" destOrd="0" presId="urn:microsoft.com/office/officeart/2005/8/layout/lProcess3"/>
    <dgm:cxn modelId="{2870B9D9-1D6D-4158-B772-4A736333F927}" type="presParOf" srcId="{A5CCC848-E94A-4436-9CE7-6E8FA7B20274}" destId="{6D2B6F5D-4C67-484A-86F8-BE6F45571D5C}" srcOrd="0" destOrd="0" presId="urn:microsoft.com/office/officeart/2005/8/layout/lProcess3"/>
    <dgm:cxn modelId="{7B9C5CC1-F237-4526-B6EF-93C1CA604FC2}" type="presParOf" srcId="{A5CCC848-E94A-4436-9CE7-6E8FA7B20274}" destId="{9B2249F9-BD2D-4A69-9479-AE0FB11D4774}" srcOrd="1" destOrd="0" presId="urn:microsoft.com/office/officeart/2005/8/layout/lProcess3"/>
    <dgm:cxn modelId="{2F6F86C1-4324-48EE-95BF-989347574ECC}" type="presParOf" srcId="{A5CCC848-E94A-4436-9CE7-6E8FA7B20274}" destId="{EE3FC958-4BE0-4337-A92E-2F205DE97275}" srcOrd="2" destOrd="0" presId="urn:microsoft.com/office/officeart/2005/8/layout/lProcess3"/>
    <dgm:cxn modelId="{AAA480DB-9086-494F-911A-2F1D68D3C11D}" type="presParOf" srcId="{A5CCC848-E94A-4436-9CE7-6E8FA7B20274}" destId="{73D9D827-8E57-4937-8998-CEDC5160A700}" srcOrd="3" destOrd="0" presId="urn:microsoft.com/office/officeart/2005/8/layout/lProcess3"/>
    <dgm:cxn modelId="{1C92862E-5B9E-416C-8440-C1E36135ADA7}" type="presParOf" srcId="{A5CCC848-E94A-4436-9CE7-6E8FA7B20274}" destId="{2DC2ABA1-324E-44C2-AD15-58934EF79A6B}"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125C1A7-9C1E-4B29-ADF8-C3AD5DF5F581}" type="doc">
      <dgm:prSet loTypeId="urn:microsoft.com/office/officeart/2005/8/layout/chevron1" loCatId="process" qsTypeId="urn:microsoft.com/office/officeart/2005/8/quickstyle/simple1" qsCatId="simple" csTypeId="urn:microsoft.com/office/officeart/2005/8/colors/accent3_2" csCatId="accent3" phldr="1"/>
      <dgm:spPr/>
    </dgm:pt>
    <dgm:pt modelId="{63A1A8D4-5BB0-4EDA-9C9F-3DEEA05844C5}">
      <dgm:prSet phldrT="[Text]" custT="1"/>
      <dgm:spPr/>
      <dgm:t>
        <a:bodyPr/>
        <a:lstStyle/>
        <a:p>
          <a:r>
            <a:rPr lang="en-SG" altLang="en-US" sz="1800" b="1" dirty="0">
              <a:latin typeface="+mn-lt"/>
            </a:rPr>
            <a:t>Functional units</a:t>
          </a:r>
          <a:endParaRPr lang="en-US" sz="1800" b="1" dirty="0">
            <a:latin typeface="+mn-lt"/>
          </a:endParaRPr>
        </a:p>
      </dgm:t>
    </dgm:pt>
    <dgm:pt modelId="{200450F4-9EA8-4A0A-BE8B-C1DA82D2C13B}" type="parTrans" cxnId="{52F65C3A-219D-43CD-8614-347E94783178}">
      <dgm:prSet/>
      <dgm:spPr/>
      <dgm:t>
        <a:bodyPr/>
        <a:lstStyle/>
        <a:p>
          <a:endParaRPr lang="en-US" sz="2400" b="1">
            <a:latin typeface="Century Gothic" panose="020B0502020202020204" pitchFamily="34" charset="0"/>
          </a:endParaRPr>
        </a:p>
      </dgm:t>
    </dgm:pt>
    <dgm:pt modelId="{FAECAF09-8253-45DA-9DCC-39A625FD7EFB}" type="sibTrans" cxnId="{52F65C3A-219D-43CD-8614-347E94783178}">
      <dgm:prSet/>
      <dgm:spPr/>
      <dgm:t>
        <a:bodyPr/>
        <a:lstStyle/>
        <a:p>
          <a:endParaRPr lang="en-US" sz="2400" b="1">
            <a:latin typeface="Century Gothic" panose="020B0502020202020204" pitchFamily="34" charset="0"/>
          </a:endParaRPr>
        </a:p>
      </dgm:t>
    </dgm:pt>
    <dgm:pt modelId="{39A53AA6-5D83-4806-B1D4-1E5E12EFA0E2}">
      <dgm:prSet custT="1">
        <dgm:style>
          <a:lnRef idx="2">
            <a:schemeClr val="dk1"/>
          </a:lnRef>
          <a:fillRef idx="1">
            <a:schemeClr val="lt1"/>
          </a:fillRef>
          <a:effectRef idx="0">
            <a:schemeClr val="dk1"/>
          </a:effectRef>
          <a:fontRef idx="minor">
            <a:schemeClr val="dk1"/>
          </a:fontRef>
        </dgm:style>
      </dgm:prSet>
      <dgm:spPr/>
      <dgm:t>
        <a:bodyPr/>
        <a:lstStyle/>
        <a:p>
          <a:r>
            <a:rPr lang="en-SG" altLang="en-US" sz="1800" b="1" dirty="0">
              <a:latin typeface="+mn-lt"/>
            </a:rPr>
            <a:t>Processes</a:t>
          </a:r>
        </a:p>
      </dgm:t>
    </dgm:pt>
    <dgm:pt modelId="{F39E41B7-FAEA-48F1-A54D-99409671BD3E}" type="parTrans" cxnId="{BA63F1C2-1283-4DB0-9F32-5287EF049CA3}">
      <dgm:prSet/>
      <dgm:spPr/>
      <dgm:t>
        <a:bodyPr/>
        <a:lstStyle/>
        <a:p>
          <a:endParaRPr lang="en-US" sz="2400" b="1">
            <a:latin typeface="Century Gothic" panose="020B0502020202020204" pitchFamily="34" charset="0"/>
          </a:endParaRPr>
        </a:p>
      </dgm:t>
    </dgm:pt>
    <dgm:pt modelId="{CC5E8C8E-8297-402D-8877-730B198399CF}" type="sibTrans" cxnId="{BA63F1C2-1283-4DB0-9F32-5287EF049CA3}">
      <dgm:prSet/>
      <dgm:spPr/>
      <dgm:t>
        <a:bodyPr/>
        <a:lstStyle/>
        <a:p>
          <a:endParaRPr lang="en-US" sz="2400" b="1">
            <a:latin typeface="Century Gothic" panose="020B0502020202020204" pitchFamily="34" charset="0"/>
          </a:endParaRPr>
        </a:p>
      </dgm:t>
    </dgm:pt>
    <dgm:pt modelId="{02AC561D-0E97-43E6-91E6-E63F23802335}">
      <dgm:prSet custT="1">
        <dgm:style>
          <a:lnRef idx="2">
            <a:schemeClr val="dk1"/>
          </a:lnRef>
          <a:fillRef idx="1">
            <a:schemeClr val="lt1"/>
          </a:fillRef>
          <a:effectRef idx="0">
            <a:schemeClr val="dk1"/>
          </a:effectRef>
          <a:fontRef idx="minor">
            <a:schemeClr val="dk1"/>
          </a:fontRef>
        </dgm:style>
      </dgm:prSet>
      <dgm:spPr/>
      <dgm:t>
        <a:bodyPr/>
        <a:lstStyle/>
        <a:p>
          <a:r>
            <a:rPr lang="en-SG" altLang="en-US" sz="1800" b="1" dirty="0">
              <a:latin typeface="+mn-lt"/>
            </a:rPr>
            <a:t>Levels</a:t>
          </a:r>
        </a:p>
      </dgm:t>
    </dgm:pt>
    <dgm:pt modelId="{A4851FDE-FE18-4996-90FC-EF46F1CEC1D4}" type="parTrans" cxnId="{583DA039-1ECD-45B2-B1A7-2AE5FF4444D1}">
      <dgm:prSet/>
      <dgm:spPr/>
      <dgm:t>
        <a:bodyPr/>
        <a:lstStyle/>
        <a:p>
          <a:endParaRPr lang="en-US" sz="2400" b="1">
            <a:latin typeface="Century Gothic" panose="020B0502020202020204" pitchFamily="34" charset="0"/>
          </a:endParaRPr>
        </a:p>
      </dgm:t>
    </dgm:pt>
    <dgm:pt modelId="{992D97F4-3103-4318-8E25-FDE932FBECED}" type="sibTrans" cxnId="{583DA039-1ECD-45B2-B1A7-2AE5FF4444D1}">
      <dgm:prSet/>
      <dgm:spPr/>
      <dgm:t>
        <a:bodyPr/>
        <a:lstStyle/>
        <a:p>
          <a:endParaRPr lang="en-US" sz="2400" b="1">
            <a:latin typeface="Century Gothic" panose="020B0502020202020204" pitchFamily="34" charset="0"/>
          </a:endParaRPr>
        </a:p>
      </dgm:t>
    </dgm:pt>
    <dgm:pt modelId="{EB5C720D-F987-4479-B9C6-3B7EB01E7437}" type="pres">
      <dgm:prSet presAssocID="{5125C1A7-9C1E-4B29-ADF8-C3AD5DF5F581}" presName="Name0" presStyleCnt="0">
        <dgm:presLayoutVars>
          <dgm:dir/>
          <dgm:animLvl val="lvl"/>
          <dgm:resizeHandles val="exact"/>
        </dgm:presLayoutVars>
      </dgm:prSet>
      <dgm:spPr/>
    </dgm:pt>
    <dgm:pt modelId="{0BBE64AA-6A44-40A1-9326-8E1D9D205444}" type="pres">
      <dgm:prSet presAssocID="{63A1A8D4-5BB0-4EDA-9C9F-3DEEA05844C5}" presName="parTxOnly" presStyleLbl="node1" presStyleIdx="0" presStyleCnt="3">
        <dgm:presLayoutVars>
          <dgm:chMax val="0"/>
          <dgm:chPref val="0"/>
          <dgm:bulletEnabled val="1"/>
        </dgm:presLayoutVars>
      </dgm:prSet>
      <dgm:spPr/>
    </dgm:pt>
    <dgm:pt modelId="{7EE4E808-D18D-42A1-8210-13AB9A9A5C9A}" type="pres">
      <dgm:prSet presAssocID="{FAECAF09-8253-45DA-9DCC-39A625FD7EFB}" presName="parTxOnlySpace" presStyleCnt="0"/>
      <dgm:spPr/>
    </dgm:pt>
    <dgm:pt modelId="{5C41DC23-589E-48A4-824A-3A584DC005EA}" type="pres">
      <dgm:prSet presAssocID="{39A53AA6-5D83-4806-B1D4-1E5E12EFA0E2}" presName="parTxOnly" presStyleLbl="node1" presStyleIdx="1" presStyleCnt="3">
        <dgm:presLayoutVars>
          <dgm:chMax val="0"/>
          <dgm:chPref val="0"/>
          <dgm:bulletEnabled val="1"/>
        </dgm:presLayoutVars>
      </dgm:prSet>
      <dgm:spPr/>
    </dgm:pt>
    <dgm:pt modelId="{651E98BA-DBE0-4441-8378-8CB9C68E5711}" type="pres">
      <dgm:prSet presAssocID="{CC5E8C8E-8297-402D-8877-730B198399CF}" presName="parTxOnlySpace" presStyleCnt="0"/>
      <dgm:spPr/>
    </dgm:pt>
    <dgm:pt modelId="{DF1F3C78-BAAC-42EE-834E-7F49B7601CF0}" type="pres">
      <dgm:prSet presAssocID="{02AC561D-0E97-43E6-91E6-E63F23802335}" presName="parTxOnly" presStyleLbl="node1" presStyleIdx="2" presStyleCnt="3">
        <dgm:presLayoutVars>
          <dgm:chMax val="0"/>
          <dgm:chPref val="0"/>
          <dgm:bulletEnabled val="1"/>
        </dgm:presLayoutVars>
      </dgm:prSet>
      <dgm:spPr/>
    </dgm:pt>
  </dgm:ptLst>
  <dgm:cxnLst>
    <dgm:cxn modelId="{583DA039-1ECD-45B2-B1A7-2AE5FF4444D1}" srcId="{5125C1A7-9C1E-4B29-ADF8-C3AD5DF5F581}" destId="{02AC561D-0E97-43E6-91E6-E63F23802335}" srcOrd="2" destOrd="0" parTransId="{A4851FDE-FE18-4996-90FC-EF46F1CEC1D4}" sibTransId="{992D97F4-3103-4318-8E25-FDE932FBECED}"/>
    <dgm:cxn modelId="{52F65C3A-219D-43CD-8614-347E94783178}" srcId="{5125C1A7-9C1E-4B29-ADF8-C3AD5DF5F581}" destId="{63A1A8D4-5BB0-4EDA-9C9F-3DEEA05844C5}" srcOrd="0" destOrd="0" parTransId="{200450F4-9EA8-4A0A-BE8B-C1DA82D2C13B}" sibTransId="{FAECAF09-8253-45DA-9DCC-39A625FD7EFB}"/>
    <dgm:cxn modelId="{97641A82-CE4B-4BAB-B609-DF2BB87BEF38}" type="presOf" srcId="{63A1A8D4-5BB0-4EDA-9C9F-3DEEA05844C5}" destId="{0BBE64AA-6A44-40A1-9326-8E1D9D205444}" srcOrd="0" destOrd="0" presId="urn:microsoft.com/office/officeart/2005/8/layout/chevron1"/>
    <dgm:cxn modelId="{882DD49E-5958-4E4B-8D61-8513FB407AEB}" type="presOf" srcId="{5125C1A7-9C1E-4B29-ADF8-C3AD5DF5F581}" destId="{EB5C720D-F987-4479-B9C6-3B7EB01E7437}" srcOrd="0" destOrd="0" presId="urn:microsoft.com/office/officeart/2005/8/layout/chevron1"/>
    <dgm:cxn modelId="{BA63F1C2-1283-4DB0-9F32-5287EF049CA3}" srcId="{5125C1A7-9C1E-4B29-ADF8-C3AD5DF5F581}" destId="{39A53AA6-5D83-4806-B1D4-1E5E12EFA0E2}" srcOrd="1" destOrd="0" parTransId="{F39E41B7-FAEA-48F1-A54D-99409671BD3E}" sibTransId="{CC5E8C8E-8297-402D-8877-730B198399CF}"/>
    <dgm:cxn modelId="{CF3F52C5-4D7E-4AC2-8074-A0BB178FB7A4}" type="presOf" srcId="{02AC561D-0E97-43E6-91E6-E63F23802335}" destId="{DF1F3C78-BAAC-42EE-834E-7F49B7601CF0}" srcOrd="0" destOrd="0" presId="urn:microsoft.com/office/officeart/2005/8/layout/chevron1"/>
    <dgm:cxn modelId="{4406FBE3-A09E-419B-931F-58857A89B9AA}" type="presOf" srcId="{39A53AA6-5D83-4806-B1D4-1E5E12EFA0E2}" destId="{5C41DC23-589E-48A4-824A-3A584DC005EA}" srcOrd="0" destOrd="0" presId="urn:microsoft.com/office/officeart/2005/8/layout/chevron1"/>
    <dgm:cxn modelId="{C6F30461-322E-4B35-8E56-1FEBBA05D2BD}" type="presParOf" srcId="{EB5C720D-F987-4479-B9C6-3B7EB01E7437}" destId="{0BBE64AA-6A44-40A1-9326-8E1D9D205444}" srcOrd="0" destOrd="0" presId="urn:microsoft.com/office/officeart/2005/8/layout/chevron1"/>
    <dgm:cxn modelId="{65E83E2A-B250-4A19-A176-456BF6C3D802}" type="presParOf" srcId="{EB5C720D-F987-4479-B9C6-3B7EB01E7437}" destId="{7EE4E808-D18D-42A1-8210-13AB9A9A5C9A}" srcOrd="1" destOrd="0" presId="urn:microsoft.com/office/officeart/2005/8/layout/chevron1"/>
    <dgm:cxn modelId="{D5ABF874-BE49-4CE9-9E08-227473300BD4}" type="presParOf" srcId="{EB5C720D-F987-4479-B9C6-3B7EB01E7437}" destId="{5C41DC23-589E-48A4-824A-3A584DC005EA}" srcOrd="2" destOrd="0" presId="urn:microsoft.com/office/officeart/2005/8/layout/chevron1"/>
    <dgm:cxn modelId="{1BAA62D1-7A05-4A86-B454-2F140B97D1F6}" type="presParOf" srcId="{EB5C720D-F987-4479-B9C6-3B7EB01E7437}" destId="{651E98BA-DBE0-4441-8378-8CB9C68E5711}" srcOrd="3" destOrd="0" presId="urn:microsoft.com/office/officeart/2005/8/layout/chevron1"/>
    <dgm:cxn modelId="{55C87F69-49F1-4AF0-B3B0-10B3C67BB210}" type="presParOf" srcId="{EB5C720D-F987-4479-B9C6-3B7EB01E7437}" destId="{DF1F3C78-BAAC-42EE-834E-7F49B7601CF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125C1A7-9C1E-4B29-ADF8-C3AD5DF5F581}" type="doc">
      <dgm:prSet loTypeId="urn:microsoft.com/office/officeart/2005/8/layout/chevron1" loCatId="process" qsTypeId="urn:microsoft.com/office/officeart/2005/8/quickstyle/simple1" qsCatId="simple" csTypeId="urn:microsoft.com/office/officeart/2005/8/colors/accent3_2" csCatId="accent3" phldr="1"/>
      <dgm:spPr/>
    </dgm:pt>
    <dgm:pt modelId="{63A1A8D4-5BB0-4EDA-9C9F-3DEEA05844C5}">
      <dgm:prSet phldrT="[Text]" custT="1">
        <dgm:style>
          <a:lnRef idx="2">
            <a:schemeClr val="dk1"/>
          </a:lnRef>
          <a:fillRef idx="1">
            <a:schemeClr val="lt1"/>
          </a:fillRef>
          <a:effectRef idx="0">
            <a:schemeClr val="dk1"/>
          </a:effectRef>
          <a:fontRef idx="minor">
            <a:schemeClr val="dk1"/>
          </a:fontRef>
        </dgm:style>
      </dgm:prSet>
      <dgm:spPr>
        <a:ln/>
      </dgm:spPr>
      <dgm:t>
        <a:bodyPr spcFirstLastPara="0" vert="horz" wrap="square" lIns="72009" tIns="24003" rIns="24003" bIns="24003" numCol="1" spcCol="1270" anchor="ctr" anchorCtr="0"/>
        <a:lstStyle/>
        <a:p>
          <a:pPr marL="0" lvl="0" indent="0" algn="ctr" defTabSz="800100">
            <a:lnSpc>
              <a:spcPct val="90000"/>
            </a:lnSpc>
            <a:spcBef>
              <a:spcPct val="0"/>
            </a:spcBef>
            <a:spcAft>
              <a:spcPct val="35000"/>
            </a:spcAft>
            <a:buNone/>
          </a:pPr>
          <a:r>
            <a:rPr lang="en-SG" altLang="en-US" sz="1800" b="1" kern="1200" dirty="0">
              <a:solidFill>
                <a:srgbClr val="000000"/>
              </a:solidFill>
              <a:latin typeface="Segoe UI"/>
              <a:ea typeface="+mn-ea"/>
              <a:cs typeface="+mn-cs"/>
            </a:rPr>
            <a:t>Functional units</a:t>
          </a:r>
          <a:endParaRPr lang="en-US" sz="1800" b="1" kern="1200" dirty="0">
            <a:solidFill>
              <a:srgbClr val="000000"/>
            </a:solidFill>
            <a:latin typeface="Segoe UI"/>
            <a:ea typeface="+mn-ea"/>
            <a:cs typeface="+mn-cs"/>
          </a:endParaRPr>
        </a:p>
      </dgm:t>
    </dgm:pt>
    <dgm:pt modelId="{200450F4-9EA8-4A0A-BE8B-C1DA82D2C13B}" type="parTrans" cxnId="{52F65C3A-219D-43CD-8614-347E94783178}">
      <dgm:prSet/>
      <dgm:spPr/>
      <dgm:t>
        <a:bodyPr/>
        <a:lstStyle/>
        <a:p>
          <a:endParaRPr lang="en-US" sz="2400" b="1">
            <a:latin typeface="Century Gothic" panose="020B0502020202020204" pitchFamily="34" charset="0"/>
          </a:endParaRPr>
        </a:p>
      </dgm:t>
    </dgm:pt>
    <dgm:pt modelId="{FAECAF09-8253-45DA-9DCC-39A625FD7EFB}" type="sibTrans" cxnId="{52F65C3A-219D-43CD-8614-347E94783178}">
      <dgm:prSet/>
      <dgm:spPr/>
      <dgm:t>
        <a:bodyPr/>
        <a:lstStyle/>
        <a:p>
          <a:endParaRPr lang="en-US" sz="2400" b="1">
            <a:latin typeface="Century Gothic" panose="020B0502020202020204" pitchFamily="34" charset="0"/>
          </a:endParaRPr>
        </a:p>
      </dgm:t>
    </dgm:pt>
    <dgm:pt modelId="{39A53AA6-5D83-4806-B1D4-1E5E12EFA0E2}">
      <dgm:prSet custT="1">
        <dgm:style>
          <a:lnRef idx="2">
            <a:schemeClr val="dk1"/>
          </a:lnRef>
          <a:fillRef idx="1">
            <a:schemeClr val="lt1"/>
          </a:fillRef>
          <a:effectRef idx="0">
            <a:schemeClr val="dk1"/>
          </a:effectRef>
          <a:fontRef idx="minor">
            <a:schemeClr val="dk1"/>
          </a:fontRef>
        </dgm:style>
      </dgm:prSet>
      <dgm:spPr>
        <a:solidFill>
          <a:srgbClr val="009EDB">
            <a:hueOff val="0"/>
            <a:satOff val="0"/>
            <a:lumOff val="0"/>
            <a:alphaOff val="0"/>
          </a:srgbClr>
        </a:solidFill>
        <a:ln w="25400" cap="flat" cmpd="sng" algn="ctr">
          <a:solidFill>
            <a:srgbClr val="FFFFFF">
              <a:hueOff val="0"/>
              <a:satOff val="0"/>
              <a:lumOff val="0"/>
              <a:alphaOff val="0"/>
            </a:srgbClr>
          </a:solidFill>
          <a:prstDash val="solid"/>
        </a:ln>
        <a:effectLst/>
      </dgm:spPr>
      <dgm:t>
        <a:bodyPr spcFirstLastPara="0" vert="horz" wrap="square" lIns="72009" tIns="24003" rIns="24003" bIns="24003" numCol="1" spcCol="1270" anchor="ctr" anchorCtr="0"/>
        <a:lstStyle/>
        <a:p>
          <a:pPr marL="0" lvl="0" indent="0" algn="ctr" defTabSz="800100">
            <a:lnSpc>
              <a:spcPct val="90000"/>
            </a:lnSpc>
            <a:spcBef>
              <a:spcPct val="0"/>
            </a:spcBef>
            <a:spcAft>
              <a:spcPct val="35000"/>
            </a:spcAft>
            <a:buNone/>
          </a:pPr>
          <a:r>
            <a:rPr lang="en-SG" altLang="en-US" sz="1800" b="1" kern="1200" dirty="0">
              <a:solidFill>
                <a:srgbClr val="FFFFFF"/>
              </a:solidFill>
              <a:latin typeface="Segoe UI"/>
              <a:ea typeface="+mn-ea"/>
              <a:cs typeface="+mn-cs"/>
            </a:rPr>
            <a:t>Processes</a:t>
          </a:r>
        </a:p>
      </dgm:t>
    </dgm:pt>
    <dgm:pt modelId="{F39E41B7-FAEA-48F1-A54D-99409671BD3E}" type="parTrans" cxnId="{BA63F1C2-1283-4DB0-9F32-5287EF049CA3}">
      <dgm:prSet/>
      <dgm:spPr/>
      <dgm:t>
        <a:bodyPr/>
        <a:lstStyle/>
        <a:p>
          <a:endParaRPr lang="en-US" sz="2400" b="1">
            <a:latin typeface="Century Gothic" panose="020B0502020202020204" pitchFamily="34" charset="0"/>
          </a:endParaRPr>
        </a:p>
      </dgm:t>
    </dgm:pt>
    <dgm:pt modelId="{CC5E8C8E-8297-402D-8877-730B198399CF}" type="sibTrans" cxnId="{BA63F1C2-1283-4DB0-9F32-5287EF049CA3}">
      <dgm:prSet/>
      <dgm:spPr/>
      <dgm:t>
        <a:bodyPr/>
        <a:lstStyle/>
        <a:p>
          <a:endParaRPr lang="en-US" sz="2400" b="1">
            <a:latin typeface="Century Gothic" panose="020B0502020202020204" pitchFamily="34" charset="0"/>
          </a:endParaRPr>
        </a:p>
      </dgm:t>
    </dgm:pt>
    <dgm:pt modelId="{02AC561D-0E97-43E6-91E6-E63F23802335}">
      <dgm:prSet custT="1">
        <dgm:style>
          <a:lnRef idx="2">
            <a:schemeClr val="dk1"/>
          </a:lnRef>
          <a:fillRef idx="1">
            <a:schemeClr val="lt1"/>
          </a:fillRef>
          <a:effectRef idx="0">
            <a:schemeClr val="dk1"/>
          </a:effectRef>
          <a:fontRef idx="minor">
            <a:schemeClr val="dk1"/>
          </a:fontRef>
        </dgm:style>
      </dgm:prSet>
      <dgm:spPr/>
      <dgm:t>
        <a:bodyPr/>
        <a:lstStyle/>
        <a:p>
          <a:r>
            <a:rPr lang="en-SG" altLang="en-US" sz="1800" b="1" dirty="0">
              <a:latin typeface="+mn-lt"/>
            </a:rPr>
            <a:t>Levels</a:t>
          </a:r>
        </a:p>
      </dgm:t>
    </dgm:pt>
    <dgm:pt modelId="{A4851FDE-FE18-4996-90FC-EF46F1CEC1D4}" type="parTrans" cxnId="{583DA039-1ECD-45B2-B1A7-2AE5FF4444D1}">
      <dgm:prSet/>
      <dgm:spPr/>
      <dgm:t>
        <a:bodyPr/>
        <a:lstStyle/>
        <a:p>
          <a:endParaRPr lang="en-US" sz="2400" b="1">
            <a:latin typeface="Century Gothic" panose="020B0502020202020204" pitchFamily="34" charset="0"/>
          </a:endParaRPr>
        </a:p>
      </dgm:t>
    </dgm:pt>
    <dgm:pt modelId="{992D97F4-3103-4318-8E25-FDE932FBECED}" type="sibTrans" cxnId="{583DA039-1ECD-45B2-B1A7-2AE5FF4444D1}">
      <dgm:prSet/>
      <dgm:spPr/>
      <dgm:t>
        <a:bodyPr/>
        <a:lstStyle/>
        <a:p>
          <a:endParaRPr lang="en-US" sz="2400" b="1">
            <a:latin typeface="Century Gothic" panose="020B0502020202020204" pitchFamily="34" charset="0"/>
          </a:endParaRPr>
        </a:p>
      </dgm:t>
    </dgm:pt>
    <dgm:pt modelId="{EB5C720D-F987-4479-B9C6-3B7EB01E7437}" type="pres">
      <dgm:prSet presAssocID="{5125C1A7-9C1E-4B29-ADF8-C3AD5DF5F581}" presName="Name0" presStyleCnt="0">
        <dgm:presLayoutVars>
          <dgm:dir/>
          <dgm:animLvl val="lvl"/>
          <dgm:resizeHandles val="exact"/>
        </dgm:presLayoutVars>
      </dgm:prSet>
      <dgm:spPr/>
    </dgm:pt>
    <dgm:pt modelId="{0BBE64AA-6A44-40A1-9326-8E1D9D205444}" type="pres">
      <dgm:prSet presAssocID="{63A1A8D4-5BB0-4EDA-9C9F-3DEEA05844C5}" presName="parTxOnly" presStyleLbl="node1" presStyleIdx="0" presStyleCnt="3">
        <dgm:presLayoutVars>
          <dgm:chMax val="0"/>
          <dgm:chPref val="0"/>
          <dgm:bulletEnabled val="1"/>
        </dgm:presLayoutVars>
      </dgm:prSet>
      <dgm:spPr>
        <a:xfrm>
          <a:off x="2129" y="134201"/>
          <a:ext cx="2594041" cy="1037616"/>
        </a:xfrm>
        <a:prstGeom prst="chevron">
          <a:avLst/>
        </a:prstGeom>
      </dgm:spPr>
    </dgm:pt>
    <dgm:pt modelId="{7EE4E808-D18D-42A1-8210-13AB9A9A5C9A}" type="pres">
      <dgm:prSet presAssocID="{FAECAF09-8253-45DA-9DCC-39A625FD7EFB}" presName="parTxOnlySpace" presStyleCnt="0"/>
      <dgm:spPr/>
    </dgm:pt>
    <dgm:pt modelId="{5C41DC23-589E-48A4-824A-3A584DC005EA}" type="pres">
      <dgm:prSet presAssocID="{39A53AA6-5D83-4806-B1D4-1E5E12EFA0E2}" presName="parTxOnly" presStyleLbl="node1" presStyleIdx="1" presStyleCnt="3">
        <dgm:presLayoutVars>
          <dgm:chMax val="0"/>
          <dgm:chPref val="0"/>
          <dgm:bulletEnabled val="1"/>
        </dgm:presLayoutVars>
      </dgm:prSet>
      <dgm:spPr>
        <a:xfrm>
          <a:off x="2336766" y="134201"/>
          <a:ext cx="2594041" cy="1037616"/>
        </a:xfrm>
        <a:prstGeom prst="chevron">
          <a:avLst/>
        </a:prstGeom>
      </dgm:spPr>
    </dgm:pt>
    <dgm:pt modelId="{651E98BA-DBE0-4441-8378-8CB9C68E5711}" type="pres">
      <dgm:prSet presAssocID="{CC5E8C8E-8297-402D-8877-730B198399CF}" presName="parTxOnlySpace" presStyleCnt="0"/>
      <dgm:spPr/>
    </dgm:pt>
    <dgm:pt modelId="{DF1F3C78-BAAC-42EE-834E-7F49B7601CF0}" type="pres">
      <dgm:prSet presAssocID="{02AC561D-0E97-43E6-91E6-E63F23802335}" presName="parTxOnly" presStyleLbl="node1" presStyleIdx="2" presStyleCnt="3">
        <dgm:presLayoutVars>
          <dgm:chMax val="0"/>
          <dgm:chPref val="0"/>
          <dgm:bulletEnabled val="1"/>
        </dgm:presLayoutVars>
      </dgm:prSet>
      <dgm:spPr/>
    </dgm:pt>
  </dgm:ptLst>
  <dgm:cxnLst>
    <dgm:cxn modelId="{583DA039-1ECD-45B2-B1A7-2AE5FF4444D1}" srcId="{5125C1A7-9C1E-4B29-ADF8-C3AD5DF5F581}" destId="{02AC561D-0E97-43E6-91E6-E63F23802335}" srcOrd="2" destOrd="0" parTransId="{A4851FDE-FE18-4996-90FC-EF46F1CEC1D4}" sibTransId="{992D97F4-3103-4318-8E25-FDE932FBECED}"/>
    <dgm:cxn modelId="{52F65C3A-219D-43CD-8614-347E94783178}" srcId="{5125C1A7-9C1E-4B29-ADF8-C3AD5DF5F581}" destId="{63A1A8D4-5BB0-4EDA-9C9F-3DEEA05844C5}" srcOrd="0" destOrd="0" parTransId="{200450F4-9EA8-4A0A-BE8B-C1DA82D2C13B}" sibTransId="{FAECAF09-8253-45DA-9DCC-39A625FD7EFB}"/>
    <dgm:cxn modelId="{97641A82-CE4B-4BAB-B609-DF2BB87BEF38}" type="presOf" srcId="{63A1A8D4-5BB0-4EDA-9C9F-3DEEA05844C5}" destId="{0BBE64AA-6A44-40A1-9326-8E1D9D205444}" srcOrd="0" destOrd="0" presId="urn:microsoft.com/office/officeart/2005/8/layout/chevron1"/>
    <dgm:cxn modelId="{882DD49E-5958-4E4B-8D61-8513FB407AEB}" type="presOf" srcId="{5125C1A7-9C1E-4B29-ADF8-C3AD5DF5F581}" destId="{EB5C720D-F987-4479-B9C6-3B7EB01E7437}" srcOrd="0" destOrd="0" presId="urn:microsoft.com/office/officeart/2005/8/layout/chevron1"/>
    <dgm:cxn modelId="{BA63F1C2-1283-4DB0-9F32-5287EF049CA3}" srcId="{5125C1A7-9C1E-4B29-ADF8-C3AD5DF5F581}" destId="{39A53AA6-5D83-4806-B1D4-1E5E12EFA0E2}" srcOrd="1" destOrd="0" parTransId="{F39E41B7-FAEA-48F1-A54D-99409671BD3E}" sibTransId="{CC5E8C8E-8297-402D-8877-730B198399CF}"/>
    <dgm:cxn modelId="{CF3F52C5-4D7E-4AC2-8074-A0BB178FB7A4}" type="presOf" srcId="{02AC561D-0E97-43E6-91E6-E63F23802335}" destId="{DF1F3C78-BAAC-42EE-834E-7F49B7601CF0}" srcOrd="0" destOrd="0" presId="urn:microsoft.com/office/officeart/2005/8/layout/chevron1"/>
    <dgm:cxn modelId="{4406FBE3-A09E-419B-931F-58857A89B9AA}" type="presOf" srcId="{39A53AA6-5D83-4806-B1D4-1E5E12EFA0E2}" destId="{5C41DC23-589E-48A4-824A-3A584DC005EA}" srcOrd="0" destOrd="0" presId="urn:microsoft.com/office/officeart/2005/8/layout/chevron1"/>
    <dgm:cxn modelId="{C6F30461-322E-4B35-8E56-1FEBBA05D2BD}" type="presParOf" srcId="{EB5C720D-F987-4479-B9C6-3B7EB01E7437}" destId="{0BBE64AA-6A44-40A1-9326-8E1D9D205444}" srcOrd="0" destOrd="0" presId="urn:microsoft.com/office/officeart/2005/8/layout/chevron1"/>
    <dgm:cxn modelId="{65E83E2A-B250-4A19-A176-456BF6C3D802}" type="presParOf" srcId="{EB5C720D-F987-4479-B9C6-3B7EB01E7437}" destId="{7EE4E808-D18D-42A1-8210-13AB9A9A5C9A}" srcOrd="1" destOrd="0" presId="urn:microsoft.com/office/officeart/2005/8/layout/chevron1"/>
    <dgm:cxn modelId="{D5ABF874-BE49-4CE9-9E08-227473300BD4}" type="presParOf" srcId="{EB5C720D-F987-4479-B9C6-3B7EB01E7437}" destId="{5C41DC23-589E-48A4-824A-3A584DC005EA}" srcOrd="2" destOrd="0" presId="urn:microsoft.com/office/officeart/2005/8/layout/chevron1"/>
    <dgm:cxn modelId="{1BAA62D1-7A05-4A86-B454-2F140B97D1F6}" type="presParOf" srcId="{EB5C720D-F987-4479-B9C6-3B7EB01E7437}" destId="{651E98BA-DBE0-4441-8378-8CB9C68E5711}" srcOrd="3" destOrd="0" presId="urn:microsoft.com/office/officeart/2005/8/layout/chevron1"/>
    <dgm:cxn modelId="{55C87F69-49F1-4AF0-B3B0-10B3C67BB210}" type="presParOf" srcId="{EB5C720D-F987-4479-B9C6-3B7EB01E7437}" destId="{DF1F3C78-BAAC-42EE-834E-7F49B7601CF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E307C76-B505-48D1-BDCC-43F4B92C6F4C}" type="doc">
      <dgm:prSet loTypeId="urn:microsoft.com/office/officeart/2005/8/layout/cycle5" loCatId="cycle" qsTypeId="urn:microsoft.com/office/officeart/2005/8/quickstyle/simple1" qsCatId="simple" csTypeId="urn:microsoft.com/office/officeart/2005/8/colors/accent3_2" csCatId="accent3" phldr="1"/>
      <dgm:spPr/>
      <dgm:t>
        <a:bodyPr/>
        <a:lstStyle/>
        <a:p>
          <a:endParaRPr lang="en-US"/>
        </a:p>
      </dgm:t>
    </dgm:pt>
    <dgm:pt modelId="{AA748DA8-FD6C-417F-BC11-4AC9E1E2B6D0}">
      <dgm:prSet phldrT="[Text]" custT="1"/>
      <dgm:spPr/>
      <dgm:t>
        <a:bodyPr/>
        <a:lstStyle/>
        <a:p>
          <a:r>
            <a:rPr lang="en-US" sz="1400" b="1" dirty="0">
              <a:latin typeface="+mn-lt"/>
            </a:rPr>
            <a:t>Sign Contracts</a:t>
          </a:r>
        </a:p>
      </dgm:t>
    </dgm:pt>
    <dgm:pt modelId="{A461C833-ABB6-4887-9F56-F0B29A60861B}" type="parTrans" cxnId="{C688F031-3D81-40E6-A41D-20FD6D44ECF0}">
      <dgm:prSet/>
      <dgm:spPr/>
      <dgm:t>
        <a:bodyPr/>
        <a:lstStyle/>
        <a:p>
          <a:endParaRPr lang="en-US" sz="1500">
            <a:latin typeface="Century Gothic" panose="020B0502020202020204" pitchFamily="34" charset="0"/>
          </a:endParaRPr>
        </a:p>
      </dgm:t>
    </dgm:pt>
    <dgm:pt modelId="{6DA9FD01-5878-41E7-832B-054FAB014EB0}" type="sibTrans" cxnId="{C688F031-3D81-40E6-A41D-20FD6D44ECF0}">
      <dgm:prSet/>
      <dgm:spPr/>
      <dgm:t>
        <a:bodyPr/>
        <a:lstStyle/>
        <a:p>
          <a:endParaRPr lang="en-US" sz="1500">
            <a:latin typeface="Century Gothic" panose="020B0502020202020204" pitchFamily="34" charset="0"/>
          </a:endParaRPr>
        </a:p>
      </dgm:t>
    </dgm:pt>
    <dgm:pt modelId="{C07B1B3A-FD09-4239-8379-B927C8F78B97}">
      <dgm:prSet phldrT="[Text]" custT="1"/>
      <dgm:spPr/>
      <dgm:t>
        <a:bodyPr/>
        <a:lstStyle/>
        <a:p>
          <a:r>
            <a:rPr lang="en-US" sz="1400" b="1" dirty="0">
              <a:latin typeface="+mn-lt"/>
            </a:rPr>
            <a:t>Establishing Sources procedure</a:t>
          </a:r>
        </a:p>
      </dgm:t>
    </dgm:pt>
    <dgm:pt modelId="{A1600D8F-5B49-40DC-A777-93BB532878A1}" type="parTrans" cxnId="{E5E4D1E3-7B36-43E7-B545-CB28354C0258}">
      <dgm:prSet/>
      <dgm:spPr/>
      <dgm:t>
        <a:bodyPr/>
        <a:lstStyle/>
        <a:p>
          <a:endParaRPr lang="en-US" sz="1500">
            <a:latin typeface="Century Gothic" panose="020B0502020202020204" pitchFamily="34" charset="0"/>
          </a:endParaRPr>
        </a:p>
      </dgm:t>
    </dgm:pt>
    <dgm:pt modelId="{3D4CEC84-73DE-43BE-B3F3-6E585D29109F}" type="sibTrans" cxnId="{E5E4D1E3-7B36-43E7-B545-CB28354C0258}">
      <dgm:prSet/>
      <dgm:spPr/>
      <dgm:t>
        <a:bodyPr/>
        <a:lstStyle/>
        <a:p>
          <a:endParaRPr lang="en-US" sz="1500">
            <a:latin typeface="Century Gothic" panose="020B0502020202020204" pitchFamily="34" charset="0"/>
          </a:endParaRPr>
        </a:p>
      </dgm:t>
    </dgm:pt>
    <dgm:pt modelId="{B5107234-3342-4BBC-8869-C9A760AAA701}">
      <dgm:prSet phldrT="[Text]" phldr="1" custT="1"/>
      <dgm:spPr/>
      <dgm:t>
        <a:bodyPr/>
        <a:lstStyle/>
        <a:p>
          <a:endParaRPr lang="en-US" sz="1400" b="1" dirty="0">
            <a:latin typeface="+mn-lt"/>
          </a:endParaRPr>
        </a:p>
      </dgm:t>
    </dgm:pt>
    <dgm:pt modelId="{214B95EA-BC23-4D77-9EE2-31039FBA6680}" type="parTrans" cxnId="{59B83A14-4803-4DB7-AA2B-14FC9A4BAE84}">
      <dgm:prSet/>
      <dgm:spPr/>
      <dgm:t>
        <a:bodyPr/>
        <a:lstStyle/>
        <a:p>
          <a:endParaRPr lang="en-US" sz="1500">
            <a:latin typeface="Century Gothic" panose="020B0502020202020204" pitchFamily="34" charset="0"/>
          </a:endParaRPr>
        </a:p>
      </dgm:t>
    </dgm:pt>
    <dgm:pt modelId="{DAB6FF7D-D991-4E06-91C0-EE0B027C25BE}" type="sibTrans" cxnId="{59B83A14-4803-4DB7-AA2B-14FC9A4BAE84}">
      <dgm:prSet/>
      <dgm:spPr/>
      <dgm:t>
        <a:bodyPr/>
        <a:lstStyle/>
        <a:p>
          <a:endParaRPr lang="en-US" sz="1500">
            <a:latin typeface="Century Gothic" panose="020B0502020202020204" pitchFamily="34" charset="0"/>
          </a:endParaRPr>
        </a:p>
      </dgm:t>
    </dgm:pt>
    <dgm:pt modelId="{9560636A-66D0-46BC-AB12-A159683145D3}">
      <dgm:prSet phldrT="[Text]" custT="1"/>
      <dgm:spPr/>
      <dgm:t>
        <a:bodyPr/>
        <a:lstStyle/>
        <a:p>
          <a:r>
            <a:rPr lang="en-US" sz="1400" b="1" dirty="0">
              <a:latin typeface="+mn-lt"/>
            </a:rPr>
            <a:t>Evaluate Vendors</a:t>
          </a:r>
        </a:p>
      </dgm:t>
    </dgm:pt>
    <dgm:pt modelId="{E2D0E5A4-D8EB-4349-B99F-E04972C99C28}" type="parTrans" cxnId="{779B6824-9530-4459-9EE9-8D0E26CDB2BD}">
      <dgm:prSet/>
      <dgm:spPr/>
      <dgm:t>
        <a:bodyPr/>
        <a:lstStyle/>
        <a:p>
          <a:endParaRPr lang="en-US" sz="1500">
            <a:latin typeface="Century Gothic" panose="020B0502020202020204" pitchFamily="34" charset="0"/>
          </a:endParaRPr>
        </a:p>
      </dgm:t>
    </dgm:pt>
    <dgm:pt modelId="{9240F125-40C0-44B9-85BE-337354C3B7F3}" type="sibTrans" cxnId="{779B6824-9530-4459-9EE9-8D0E26CDB2BD}">
      <dgm:prSet/>
      <dgm:spPr/>
      <dgm:t>
        <a:bodyPr/>
        <a:lstStyle/>
        <a:p>
          <a:endParaRPr lang="en-US" sz="1500">
            <a:latin typeface="Century Gothic" panose="020B0502020202020204" pitchFamily="34" charset="0"/>
          </a:endParaRPr>
        </a:p>
      </dgm:t>
    </dgm:pt>
    <dgm:pt modelId="{ADD5A5C0-26EE-4335-B4E9-F238B4B45649}" type="pres">
      <dgm:prSet presAssocID="{DE307C76-B505-48D1-BDCC-43F4B92C6F4C}" presName="cycle" presStyleCnt="0">
        <dgm:presLayoutVars>
          <dgm:dir val="rev"/>
          <dgm:resizeHandles val="exact"/>
        </dgm:presLayoutVars>
      </dgm:prSet>
      <dgm:spPr/>
    </dgm:pt>
    <dgm:pt modelId="{CB0B7E64-B9FE-4456-8B1B-7ED22F48891C}" type="pres">
      <dgm:prSet presAssocID="{AA748DA8-FD6C-417F-BC11-4AC9E1E2B6D0}" presName="node" presStyleLbl="node1" presStyleIdx="0" presStyleCnt="4" custScaleX="140844">
        <dgm:presLayoutVars>
          <dgm:bulletEnabled val="1"/>
        </dgm:presLayoutVars>
      </dgm:prSet>
      <dgm:spPr/>
    </dgm:pt>
    <dgm:pt modelId="{77775492-2ACD-4229-8A30-719C7C6EAA2C}" type="pres">
      <dgm:prSet presAssocID="{AA748DA8-FD6C-417F-BC11-4AC9E1E2B6D0}" presName="spNode" presStyleCnt="0"/>
      <dgm:spPr/>
    </dgm:pt>
    <dgm:pt modelId="{FED009D4-FC10-4B11-A7AF-8AB45005762D}" type="pres">
      <dgm:prSet presAssocID="{6DA9FD01-5878-41E7-832B-054FAB014EB0}" presName="sibTrans" presStyleLbl="sibTrans1D1" presStyleIdx="0" presStyleCnt="4"/>
      <dgm:spPr/>
    </dgm:pt>
    <dgm:pt modelId="{E6FCD45D-E114-4B26-8095-0EBE5DE82D49}" type="pres">
      <dgm:prSet presAssocID="{C07B1B3A-FD09-4239-8379-B927C8F78B97}" presName="node" presStyleLbl="node1" presStyleIdx="1" presStyleCnt="4" custScaleX="142786" custRadScaleRad="111264">
        <dgm:presLayoutVars>
          <dgm:bulletEnabled val="1"/>
        </dgm:presLayoutVars>
      </dgm:prSet>
      <dgm:spPr/>
    </dgm:pt>
    <dgm:pt modelId="{42095CBF-7DA5-4E1A-B1E4-415C370FCAC0}" type="pres">
      <dgm:prSet presAssocID="{C07B1B3A-FD09-4239-8379-B927C8F78B97}" presName="spNode" presStyleCnt="0"/>
      <dgm:spPr/>
    </dgm:pt>
    <dgm:pt modelId="{773B458D-D53F-44BA-9A0B-00366DD12A22}" type="pres">
      <dgm:prSet presAssocID="{3D4CEC84-73DE-43BE-B3F3-6E585D29109F}" presName="sibTrans" presStyleLbl="sibTrans1D1" presStyleIdx="1" presStyleCnt="4"/>
      <dgm:spPr/>
    </dgm:pt>
    <dgm:pt modelId="{343EF958-D3A6-4E51-90D1-1C1A9D565868}" type="pres">
      <dgm:prSet presAssocID="{B5107234-3342-4BBC-8869-C9A760AAA701}" presName="node" presStyleLbl="node1" presStyleIdx="2" presStyleCnt="4" custScaleX="121511">
        <dgm:presLayoutVars>
          <dgm:bulletEnabled val="1"/>
        </dgm:presLayoutVars>
      </dgm:prSet>
      <dgm:spPr/>
    </dgm:pt>
    <dgm:pt modelId="{B8B08B48-2780-4C63-9E7A-BFAD22F4049C}" type="pres">
      <dgm:prSet presAssocID="{B5107234-3342-4BBC-8869-C9A760AAA701}" presName="spNode" presStyleCnt="0"/>
      <dgm:spPr/>
    </dgm:pt>
    <dgm:pt modelId="{F3DD8428-3BCD-47E4-987D-1C71A47E19CB}" type="pres">
      <dgm:prSet presAssocID="{DAB6FF7D-D991-4E06-91C0-EE0B027C25BE}" presName="sibTrans" presStyleLbl="sibTrans1D1" presStyleIdx="2" presStyleCnt="4"/>
      <dgm:spPr/>
    </dgm:pt>
    <dgm:pt modelId="{BDA4407C-B270-4814-A4BC-EEE9CCAE8FCD}" type="pres">
      <dgm:prSet presAssocID="{9560636A-66D0-46BC-AB12-A159683145D3}" presName="node" presStyleLbl="node1" presStyleIdx="3" presStyleCnt="4" custScaleX="153351">
        <dgm:presLayoutVars>
          <dgm:bulletEnabled val="1"/>
        </dgm:presLayoutVars>
      </dgm:prSet>
      <dgm:spPr/>
    </dgm:pt>
    <dgm:pt modelId="{02FE8009-9FE3-4645-B21F-9085CC67E408}" type="pres">
      <dgm:prSet presAssocID="{9560636A-66D0-46BC-AB12-A159683145D3}" presName="spNode" presStyleCnt="0"/>
      <dgm:spPr/>
    </dgm:pt>
    <dgm:pt modelId="{2D674252-8008-4251-9D36-747B2F573EA6}" type="pres">
      <dgm:prSet presAssocID="{9240F125-40C0-44B9-85BE-337354C3B7F3}" presName="sibTrans" presStyleLbl="sibTrans1D1" presStyleIdx="3" presStyleCnt="4"/>
      <dgm:spPr/>
    </dgm:pt>
  </dgm:ptLst>
  <dgm:cxnLst>
    <dgm:cxn modelId="{755C4408-7AF8-45EC-A877-F284B927CABB}" type="presOf" srcId="{DAB6FF7D-D991-4E06-91C0-EE0B027C25BE}" destId="{F3DD8428-3BCD-47E4-987D-1C71A47E19CB}" srcOrd="0" destOrd="0" presId="urn:microsoft.com/office/officeart/2005/8/layout/cycle5"/>
    <dgm:cxn modelId="{59B83A14-4803-4DB7-AA2B-14FC9A4BAE84}" srcId="{DE307C76-B505-48D1-BDCC-43F4B92C6F4C}" destId="{B5107234-3342-4BBC-8869-C9A760AAA701}" srcOrd="2" destOrd="0" parTransId="{214B95EA-BC23-4D77-9EE2-31039FBA6680}" sibTransId="{DAB6FF7D-D991-4E06-91C0-EE0B027C25BE}"/>
    <dgm:cxn modelId="{490E701D-05E2-4169-B817-B7CAC45439DB}" type="presOf" srcId="{DE307C76-B505-48D1-BDCC-43F4B92C6F4C}" destId="{ADD5A5C0-26EE-4335-B4E9-F238B4B45649}" srcOrd="0" destOrd="0" presId="urn:microsoft.com/office/officeart/2005/8/layout/cycle5"/>
    <dgm:cxn modelId="{779B6824-9530-4459-9EE9-8D0E26CDB2BD}" srcId="{DE307C76-B505-48D1-BDCC-43F4B92C6F4C}" destId="{9560636A-66D0-46BC-AB12-A159683145D3}" srcOrd="3" destOrd="0" parTransId="{E2D0E5A4-D8EB-4349-B99F-E04972C99C28}" sibTransId="{9240F125-40C0-44B9-85BE-337354C3B7F3}"/>
    <dgm:cxn modelId="{C688F031-3D81-40E6-A41D-20FD6D44ECF0}" srcId="{DE307C76-B505-48D1-BDCC-43F4B92C6F4C}" destId="{AA748DA8-FD6C-417F-BC11-4AC9E1E2B6D0}" srcOrd="0" destOrd="0" parTransId="{A461C833-ABB6-4887-9F56-F0B29A60861B}" sibTransId="{6DA9FD01-5878-41E7-832B-054FAB014EB0}"/>
    <dgm:cxn modelId="{E2F64438-2911-4676-BC02-3D3CFBA9FB2A}" type="presOf" srcId="{3D4CEC84-73DE-43BE-B3F3-6E585D29109F}" destId="{773B458D-D53F-44BA-9A0B-00366DD12A22}" srcOrd="0" destOrd="0" presId="urn:microsoft.com/office/officeart/2005/8/layout/cycle5"/>
    <dgm:cxn modelId="{01CE7584-0E4E-4E6A-82FD-E74CB4DC5B83}" type="presOf" srcId="{9560636A-66D0-46BC-AB12-A159683145D3}" destId="{BDA4407C-B270-4814-A4BC-EEE9CCAE8FCD}" srcOrd="0" destOrd="0" presId="urn:microsoft.com/office/officeart/2005/8/layout/cycle5"/>
    <dgm:cxn modelId="{DC1E2192-CA27-4059-AADC-3DE1D9F548A9}" type="presOf" srcId="{B5107234-3342-4BBC-8869-C9A760AAA701}" destId="{343EF958-D3A6-4E51-90D1-1C1A9D565868}" srcOrd="0" destOrd="0" presId="urn:microsoft.com/office/officeart/2005/8/layout/cycle5"/>
    <dgm:cxn modelId="{F506A492-3410-4010-9E66-B95C7E37EB78}" type="presOf" srcId="{AA748DA8-FD6C-417F-BC11-4AC9E1E2B6D0}" destId="{CB0B7E64-B9FE-4456-8B1B-7ED22F48891C}" srcOrd="0" destOrd="0" presId="urn:microsoft.com/office/officeart/2005/8/layout/cycle5"/>
    <dgm:cxn modelId="{739A8F96-F134-492A-AA85-A73A1D3DAC09}" type="presOf" srcId="{9240F125-40C0-44B9-85BE-337354C3B7F3}" destId="{2D674252-8008-4251-9D36-747B2F573EA6}" srcOrd="0" destOrd="0" presId="urn:microsoft.com/office/officeart/2005/8/layout/cycle5"/>
    <dgm:cxn modelId="{0144F6A4-1093-4F5A-B76F-6A557552F274}" type="presOf" srcId="{6DA9FD01-5878-41E7-832B-054FAB014EB0}" destId="{FED009D4-FC10-4B11-A7AF-8AB45005762D}" srcOrd="0" destOrd="0" presId="urn:microsoft.com/office/officeart/2005/8/layout/cycle5"/>
    <dgm:cxn modelId="{8F096DB9-BBC6-4739-B409-78ED6A3CF050}" type="presOf" srcId="{C07B1B3A-FD09-4239-8379-B927C8F78B97}" destId="{E6FCD45D-E114-4B26-8095-0EBE5DE82D49}" srcOrd="0" destOrd="0" presId="urn:microsoft.com/office/officeart/2005/8/layout/cycle5"/>
    <dgm:cxn modelId="{E5E4D1E3-7B36-43E7-B545-CB28354C0258}" srcId="{DE307C76-B505-48D1-BDCC-43F4B92C6F4C}" destId="{C07B1B3A-FD09-4239-8379-B927C8F78B97}" srcOrd="1" destOrd="0" parTransId="{A1600D8F-5B49-40DC-A777-93BB532878A1}" sibTransId="{3D4CEC84-73DE-43BE-B3F3-6E585D29109F}"/>
    <dgm:cxn modelId="{DEDED8DB-122D-463B-8AFC-95CB35B227C9}" type="presParOf" srcId="{ADD5A5C0-26EE-4335-B4E9-F238B4B45649}" destId="{CB0B7E64-B9FE-4456-8B1B-7ED22F48891C}" srcOrd="0" destOrd="0" presId="urn:microsoft.com/office/officeart/2005/8/layout/cycle5"/>
    <dgm:cxn modelId="{8CD99AE2-9C38-4706-ACE6-144780217572}" type="presParOf" srcId="{ADD5A5C0-26EE-4335-B4E9-F238B4B45649}" destId="{77775492-2ACD-4229-8A30-719C7C6EAA2C}" srcOrd="1" destOrd="0" presId="urn:microsoft.com/office/officeart/2005/8/layout/cycle5"/>
    <dgm:cxn modelId="{7D840665-497A-4153-BE20-5C301F6C02F1}" type="presParOf" srcId="{ADD5A5C0-26EE-4335-B4E9-F238B4B45649}" destId="{FED009D4-FC10-4B11-A7AF-8AB45005762D}" srcOrd="2" destOrd="0" presId="urn:microsoft.com/office/officeart/2005/8/layout/cycle5"/>
    <dgm:cxn modelId="{1522FF1D-CAA7-4A29-A517-B07A78B55FCC}" type="presParOf" srcId="{ADD5A5C0-26EE-4335-B4E9-F238B4B45649}" destId="{E6FCD45D-E114-4B26-8095-0EBE5DE82D49}" srcOrd="3" destOrd="0" presId="urn:microsoft.com/office/officeart/2005/8/layout/cycle5"/>
    <dgm:cxn modelId="{5D7F5A71-4CFE-41C0-A05C-DD2FAB8D4089}" type="presParOf" srcId="{ADD5A5C0-26EE-4335-B4E9-F238B4B45649}" destId="{42095CBF-7DA5-4E1A-B1E4-415C370FCAC0}" srcOrd="4" destOrd="0" presId="urn:microsoft.com/office/officeart/2005/8/layout/cycle5"/>
    <dgm:cxn modelId="{920CD3FA-3688-47F5-97A3-06EEB208BC96}" type="presParOf" srcId="{ADD5A5C0-26EE-4335-B4E9-F238B4B45649}" destId="{773B458D-D53F-44BA-9A0B-00366DD12A22}" srcOrd="5" destOrd="0" presId="urn:microsoft.com/office/officeart/2005/8/layout/cycle5"/>
    <dgm:cxn modelId="{904720B9-A1C7-4DD1-90EC-A2A67E82AF28}" type="presParOf" srcId="{ADD5A5C0-26EE-4335-B4E9-F238B4B45649}" destId="{343EF958-D3A6-4E51-90D1-1C1A9D565868}" srcOrd="6" destOrd="0" presId="urn:microsoft.com/office/officeart/2005/8/layout/cycle5"/>
    <dgm:cxn modelId="{DA9E6E2F-87B4-4CBA-847E-C1A53F37CB3C}" type="presParOf" srcId="{ADD5A5C0-26EE-4335-B4E9-F238B4B45649}" destId="{B8B08B48-2780-4C63-9E7A-BFAD22F4049C}" srcOrd="7" destOrd="0" presId="urn:microsoft.com/office/officeart/2005/8/layout/cycle5"/>
    <dgm:cxn modelId="{605635F5-A5CD-408D-BD8D-F09093080FEB}" type="presParOf" srcId="{ADD5A5C0-26EE-4335-B4E9-F238B4B45649}" destId="{F3DD8428-3BCD-47E4-987D-1C71A47E19CB}" srcOrd="8" destOrd="0" presId="urn:microsoft.com/office/officeart/2005/8/layout/cycle5"/>
    <dgm:cxn modelId="{632E1EEB-E5C0-4FAD-9419-77C5B7EF048A}" type="presParOf" srcId="{ADD5A5C0-26EE-4335-B4E9-F238B4B45649}" destId="{BDA4407C-B270-4814-A4BC-EEE9CCAE8FCD}" srcOrd="9" destOrd="0" presId="urn:microsoft.com/office/officeart/2005/8/layout/cycle5"/>
    <dgm:cxn modelId="{219A478D-6CD0-4F89-AC50-34CEDDAF49E9}" type="presParOf" srcId="{ADD5A5C0-26EE-4335-B4E9-F238B4B45649}" destId="{02FE8009-9FE3-4645-B21F-9085CC67E408}" srcOrd="10" destOrd="0" presId="urn:microsoft.com/office/officeart/2005/8/layout/cycle5"/>
    <dgm:cxn modelId="{C12DE868-1500-498D-9A41-E8352A467A6B}" type="presParOf" srcId="{ADD5A5C0-26EE-4335-B4E9-F238B4B45649}" destId="{2D674252-8008-4251-9D36-747B2F573EA6}" srcOrd="11"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E307C76-B505-48D1-BDCC-43F4B92C6F4C}" type="doc">
      <dgm:prSet loTypeId="urn:microsoft.com/office/officeart/2005/8/layout/cycle5" loCatId="cycle" qsTypeId="urn:microsoft.com/office/officeart/2005/8/quickstyle/simple1" qsCatId="simple" csTypeId="urn:microsoft.com/office/officeart/2005/8/colors/accent6_2" csCatId="accent6" phldr="1"/>
      <dgm:spPr/>
      <dgm:t>
        <a:bodyPr/>
        <a:lstStyle/>
        <a:p>
          <a:endParaRPr lang="en-US"/>
        </a:p>
      </dgm:t>
    </dgm:pt>
    <dgm:pt modelId="{AA748DA8-FD6C-417F-BC11-4AC9E1E2B6D0}">
      <dgm:prSet phldrT="[Text]" phldr="1"/>
      <dgm:spPr/>
      <dgm:t>
        <a:bodyPr/>
        <a:lstStyle/>
        <a:p>
          <a:endParaRPr lang="en-US" b="1" dirty="0">
            <a:latin typeface="+mn-lt"/>
          </a:endParaRPr>
        </a:p>
      </dgm:t>
    </dgm:pt>
    <dgm:pt modelId="{A461C833-ABB6-4887-9F56-F0B29A60861B}" type="parTrans" cxnId="{C688F031-3D81-40E6-A41D-20FD6D44ECF0}">
      <dgm:prSet/>
      <dgm:spPr/>
      <dgm:t>
        <a:bodyPr/>
        <a:lstStyle/>
        <a:p>
          <a:endParaRPr lang="en-US">
            <a:latin typeface="Century Gothic" panose="020B0502020202020204" pitchFamily="34" charset="0"/>
          </a:endParaRPr>
        </a:p>
      </dgm:t>
    </dgm:pt>
    <dgm:pt modelId="{6DA9FD01-5878-41E7-832B-054FAB014EB0}" type="sibTrans" cxnId="{C688F031-3D81-40E6-A41D-20FD6D44ECF0}">
      <dgm:prSet/>
      <dgm:spPr/>
      <dgm:t>
        <a:bodyPr/>
        <a:lstStyle/>
        <a:p>
          <a:endParaRPr lang="en-US">
            <a:latin typeface="Century Gothic" panose="020B0502020202020204" pitchFamily="34" charset="0"/>
          </a:endParaRPr>
        </a:p>
      </dgm:t>
    </dgm:pt>
    <dgm:pt modelId="{C07B1B3A-FD09-4239-8379-B927C8F78B97}">
      <dgm:prSet phldrT="[Text]"/>
      <dgm:spPr/>
      <dgm:t>
        <a:bodyPr/>
        <a:lstStyle/>
        <a:p>
          <a:r>
            <a:rPr lang="en-US" b="1" dirty="0">
              <a:latin typeface="+mn-lt"/>
            </a:rPr>
            <a:t>Order Supplies</a:t>
          </a:r>
        </a:p>
      </dgm:t>
    </dgm:pt>
    <dgm:pt modelId="{A1600D8F-5B49-40DC-A777-93BB532878A1}" type="parTrans" cxnId="{E5E4D1E3-7B36-43E7-B545-CB28354C0258}">
      <dgm:prSet/>
      <dgm:spPr/>
      <dgm:t>
        <a:bodyPr/>
        <a:lstStyle/>
        <a:p>
          <a:endParaRPr lang="en-US">
            <a:latin typeface="Century Gothic" panose="020B0502020202020204" pitchFamily="34" charset="0"/>
          </a:endParaRPr>
        </a:p>
      </dgm:t>
    </dgm:pt>
    <dgm:pt modelId="{3D4CEC84-73DE-43BE-B3F3-6E585D29109F}" type="sibTrans" cxnId="{E5E4D1E3-7B36-43E7-B545-CB28354C0258}">
      <dgm:prSet/>
      <dgm:spPr/>
      <dgm:t>
        <a:bodyPr/>
        <a:lstStyle/>
        <a:p>
          <a:endParaRPr lang="en-US">
            <a:latin typeface="Century Gothic" panose="020B0502020202020204" pitchFamily="34" charset="0"/>
          </a:endParaRPr>
        </a:p>
      </dgm:t>
    </dgm:pt>
    <dgm:pt modelId="{B5107234-3342-4BBC-8869-C9A760AAA701}">
      <dgm:prSet phldrT="[Text]"/>
      <dgm:spPr/>
      <dgm:t>
        <a:bodyPr/>
        <a:lstStyle/>
        <a:p>
          <a:r>
            <a:rPr lang="en-US" b="1" dirty="0">
              <a:latin typeface="+mn-lt"/>
            </a:rPr>
            <a:t>Receive Supplies</a:t>
          </a:r>
        </a:p>
      </dgm:t>
    </dgm:pt>
    <dgm:pt modelId="{214B95EA-BC23-4D77-9EE2-31039FBA6680}" type="parTrans" cxnId="{59B83A14-4803-4DB7-AA2B-14FC9A4BAE84}">
      <dgm:prSet/>
      <dgm:spPr/>
      <dgm:t>
        <a:bodyPr/>
        <a:lstStyle/>
        <a:p>
          <a:endParaRPr lang="en-US">
            <a:latin typeface="Century Gothic" panose="020B0502020202020204" pitchFamily="34" charset="0"/>
          </a:endParaRPr>
        </a:p>
      </dgm:t>
    </dgm:pt>
    <dgm:pt modelId="{DAB6FF7D-D991-4E06-91C0-EE0B027C25BE}" type="sibTrans" cxnId="{59B83A14-4803-4DB7-AA2B-14FC9A4BAE84}">
      <dgm:prSet/>
      <dgm:spPr/>
      <dgm:t>
        <a:bodyPr/>
        <a:lstStyle/>
        <a:p>
          <a:endParaRPr lang="en-US">
            <a:latin typeface="Century Gothic" panose="020B0502020202020204" pitchFamily="34" charset="0"/>
          </a:endParaRPr>
        </a:p>
      </dgm:t>
    </dgm:pt>
    <dgm:pt modelId="{9560636A-66D0-46BC-AB12-A159683145D3}">
      <dgm:prSet phldrT="[Text]"/>
      <dgm:spPr/>
      <dgm:t>
        <a:bodyPr/>
        <a:lstStyle/>
        <a:p>
          <a:r>
            <a:rPr lang="en-US" b="1" dirty="0">
              <a:latin typeface="+mn-lt"/>
            </a:rPr>
            <a:t>Stock Supplies</a:t>
          </a:r>
        </a:p>
      </dgm:t>
    </dgm:pt>
    <dgm:pt modelId="{E2D0E5A4-D8EB-4349-B99F-E04972C99C28}" type="parTrans" cxnId="{779B6824-9530-4459-9EE9-8D0E26CDB2BD}">
      <dgm:prSet/>
      <dgm:spPr/>
      <dgm:t>
        <a:bodyPr/>
        <a:lstStyle/>
        <a:p>
          <a:endParaRPr lang="en-US">
            <a:latin typeface="Century Gothic" panose="020B0502020202020204" pitchFamily="34" charset="0"/>
          </a:endParaRPr>
        </a:p>
      </dgm:t>
    </dgm:pt>
    <dgm:pt modelId="{9240F125-40C0-44B9-85BE-337354C3B7F3}" type="sibTrans" cxnId="{779B6824-9530-4459-9EE9-8D0E26CDB2BD}">
      <dgm:prSet/>
      <dgm:spPr/>
      <dgm:t>
        <a:bodyPr/>
        <a:lstStyle/>
        <a:p>
          <a:endParaRPr lang="en-US">
            <a:latin typeface="Century Gothic" panose="020B0502020202020204" pitchFamily="34" charset="0"/>
          </a:endParaRPr>
        </a:p>
      </dgm:t>
    </dgm:pt>
    <dgm:pt modelId="{ADD5A5C0-26EE-4335-B4E9-F238B4B45649}" type="pres">
      <dgm:prSet presAssocID="{DE307C76-B505-48D1-BDCC-43F4B92C6F4C}" presName="cycle" presStyleCnt="0">
        <dgm:presLayoutVars>
          <dgm:dir/>
          <dgm:resizeHandles val="exact"/>
        </dgm:presLayoutVars>
      </dgm:prSet>
      <dgm:spPr/>
    </dgm:pt>
    <dgm:pt modelId="{CB0B7E64-B9FE-4456-8B1B-7ED22F48891C}" type="pres">
      <dgm:prSet presAssocID="{AA748DA8-FD6C-417F-BC11-4AC9E1E2B6D0}" presName="node" presStyleLbl="node1" presStyleIdx="0" presStyleCnt="4">
        <dgm:presLayoutVars>
          <dgm:bulletEnabled val="1"/>
        </dgm:presLayoutVars>
      </dgm:prSet>
      <dgm:spPr/>
    </dgm:pt>
    <dgm:pt modelId="{77775492-2ACD-4229-8A30-719C7C6EAA2C}" type="pres">
      <dgm:prSet presAssocID="{AA748DA8-FD6C-417F-BC11-4AC9E1E2B6D0}" presName="spNode" presStyleCnt="0"/>
      <dgm:spPr/>
    </dgm:pt>
    <dgm:pt modelId="{FED009D4-FC10-4B11-A7AF-8AB45005762D}" type="pres">
      <dgm:prSet presAssocID="{6DA9FD01-5878-41E7-832B-054FAB014EB0}" presName="sibTrans" presStyleLbl="sibTrans1D1" presStyleIdx="0" presStyleCnt="4"/>
      <dgm:spPr/>
    </dgm:pt>
    <dgm:pt modelId="{E6FCD45D-E114-4B26-8095-0EBE5DE82D49}" type="pres">
      <dgm:prSet presAssocID="{C07B1B3A-FD09-4239-8379-B927C8F78B97}" presName="node" presStyleLbl="node1" presStyleIdx="1" presStyleCnt="4">
        <dgm:presLayoutVars>
          <dgm:bulletEnabled val="1"/>
        </dgm:presLayoutVars>
      </dgm:prSet>
      <dgm:spPr/>
    </dgm:pt>
    <dgm:pt modelId="{42095CBF-7DA5-4E1A-B1E4-415C370FCAC0}" type="pres">
      <dgm:prSet presAssocID="{C07B1B3A-FD09-4239-8379-B927C8F78B97}" presName="spNode" presStyleCnt="0"/>
      <dgm:spPr/>
    </dgm:pt>
    <dgm:pt modelId="{773B458D-D53F-44BA-9A0B-00366DD12A22}" type="pres">
      <dgm:prSet presAssocID="{3D4CEC84-73DE-43BE-B3F3-6E585D29109F}" presName="sibTrans" presStyleLbl="sibTrans1D1" presStyleIdx="1" presStyleCnt="4"/>
      <dgm:spPr/>
    </dgm:pt>
    <dgm:pt modelId="{343EF958-D3A6-4E51-90D1-1C1A9D565868}" type="pres">
      <dgm:prSet presAssocID="{B5107234-3342-4BBC-8869-C9A760AAA701}" presName="node" presStyleLbl="node1" presStyleIdx="2" presStyleCnt="4">
        <dgm:presLayoutVars>
          <dgm:bulletEnabled val="1"/>
        </dgm:presLayoutVars>
      </dgm:prSet>
      <dgm:spPr/>
    </dgm:pt>
    <dgm:pt modelId="{B8B08B48-2780-4C63-9E7A-BFAD22F4049C}" type="pres">
      <dgm:prSet presAssocID="{B5107234-3342-4BBC-8869-C9A760AAA701}" presName="spNode" presStyleCnt="0"/>
      <dgm:spPr/>
    </dgm:pt>
    <dgm:pt modelId="{F3DD8428-3BCD-47E4-987D-1C71A47E19CB}" type="pres">
      <dgm:prSet presAssocID="{DAB6FF7D-D991-4E06-91C0-EE0B027C25BE}" presName="sibTrans" presStyleLbl="sibTrans1D1" presStyleIdx="2" presStyleCnt="4"/>
      <dgm:spPr/>
    </dgm:pt>
    <dgm:pt modelId="{BDA4407C-B270-4814-A4BC-EEE9CCAE8FCD}" type="pres">
      <dgm:prSet presAssocID="{9560636A-66D0-46BC-AB12-A159683145D3}" presName="node" presStyleLbl="node1" presStyleIdx="3" presStyleCnt="4">
        <dgm:presLayoutVars>
          <dgm:bulletEnabled val="1"/>
        </dgm:presLayoutVars>
      </dgm:prSet>
      <dgm:spPr/>
    </dgm:pt>
    <dgm:pt modelId="{02FE8009-9FE3-4645-B21F-9085CC67E408}" type="pres">
      <dgm:prSet presAssocID="{9560636A-66D0-46BC-AB12-A159683145D3}" presName="spNode" presStyleCnt="0"/>
      <dgm:spPr/>
    </dgm:pt>
    <dgm:pt modelId="{2D674252-8008-4251-9D36-747B2F573EA6}" type="pres">
      <dgm:prSet presAssocID="{9240F125-40C0-44B9-85BE-337354C3B7F3}" presName="sibTrans" presStyleLbl="sibTrans1D1" presStyleIdx="3" presStyleCnt="4"/>
      <dgm:spPr/>
    </dgm:pt>
  </dgm:ptLst>
  <dgm:cxnLst>
    <dgm:cxn modelId="{755C4408-7AF8-45EC-A877-F284B927CABB}" type="presOf" srcId="{DAB6FF7D-D991-4E06-91C0-EE0B027C25BE}" destId="{F3DD8428-3BCD-47E4-987D-1C71A47E19CB}" srcOrd="0" destOrd="0" presId="urn:microsoft.com/office/officeart/2005/8/layout/cycle5"/>
    <dgm:cxn modelId="{59B83A14-4803-4DB7-AA2B-14FC9A4BAE84}" srcId="{DE307C76-B505-48D1-BDCC-43F4B92C6F4C}" destId="{B5107234-3342-4BBC-8869-C9A760AAA701}" srcOrd="2" destOrd="0" parTransId="{214B95EA-BC23-4D77-9EE2-31039FBA6680}" sibTransId="{DAB6FF7D-D991-4E06-91C0-EE0B027C25BE}"/>
    <dgm:cxn modelId="{490E701D-05E2-4169-B817-B7CAC45439DB}" type="presOf" srcId="{DE307C76-B505-48D1-BDCC-43F4B92C6F4C}" destId="{ADD5A5C0-26EE-4335-B4E9-F238B4B45649}" srcOrd="0" destOrd="0" presId="urn:microsoft.com/office/officeart/2005/8/layout/cycle5"/>
    <dgm:cxn modelId="{779B6824-9530-4459-9EE9-8D0E26CDB2BD}" srcId="{DE307C76-B505-48D1-BDCC-43F4B92C6F4C}" destId="{9560636A-66D0-46BC-AB12-A159683145D3}" srcOrd="3" destOrd="0" parTransId="{E2D0E5A4-D8EB-4349-B99F-E04972C99C28}" sibTransId="{9240F125-40C0-44B9-85BE-337354C3B7F3}"/>
    <dgm:cxn modelId="{C688F031-3D81-40E6-A41D-20FD6D44ECF0}" srcId="{DE307C76-B505-48D1-BDCC-43F4B92C6F4C}" destId="{AA748DA8-FD6C-417F-BC11-4AC9E1E2B6D0}" srcOrd="0" destOrd="0" parTransId="{A461C833-ABB6-4887-9F56-F0B29A60861B}" sibTransId="{6DA9FD01-5878-41E7-832B-054FAB014EB0}"/>
    <dgm:cxn modelId="{E2F64438-2911-4676-BC02-3D3CFBA9FB2A}" type="presOf" srcId="{3D4CEC84-73DE-43BE-B3F3-6E585D29109F}" destId="{773B458D-D53F-44BA-9A0B-00366DD12A22}" srcOrd="0" destOrd="0" presId="urn:microsoft.com/office/officeart/2005/8/layout/cycle5"/>
    <dgm:cxn modelId="{01CE7584-0E4E-4E6A-82FD-E74CB4DC5B83}" type="presOf" srcId="{9560636A-66D0-46BC-AB12-A159683145D3}" destId="{BDA4407C-B270-4814-A4BC-EEE9CCAE8FCD}" srcOrd="0" destOrd="0" presId="urn:microsoft.com/office/officeart/2005/8/layout/cycle5"/>
    <dgm:cxn modelId="{DC1E2192-CA27-4059-AADC-3DE1D9F548A9}" type="presOf" srcId="{B5107234-3342-4BBC-8869-C9A760AAA701}" destId="{343EF958-D3A6-4E51-90D1-1C1A9D565868}" srcOrd="0" destOrd="0" presId="urn:microsoft.com/office/officeart/2005/8/layout/cycle5"/>
    <dgm:cxn modelId="{F506A492-3410-4010-9E66-B95C7E37EB78}" type="presOf" srcId="{AA748DA8-FD6C-417F-BC11-4AC9E1E2B6D0}" destId="{CB0B7E64-B9FE-4456-8B1B-7ED22F48891C}" srcOrd="0" destOrd="0" presId="urn:microsoft.com/office/officeart/2005/8/layout/cycle5"/>
    <dgm:cxn modelId="{739A8F96-F134-492A-AA85-A73A1D3DAC09}" type="presOf" srcId="{9240F125-40C0-44B9-85BE-337354C3B7F3}" destId="{2D674252-8008-4251-9D36-747B2F573EA6}" srcOrd="0" destOrd="0" presId="urn:microsoft.com/office/officeart/2005/8/layout/cycle5"/>
    <dgm:cxn modelId="{0144F6A4-1093-4F5A-B76F-6A557552F274}" type="presOf" srcId="{6DA9FD01-5878-41E7-832B-054FAB014EB0}" destId="{FED009D4-FC10-4B11-A7AF-8AB45005762D}" srcOrd="0" destOrd="0" presId="urn:microsoft.com/office/officeart/2005/8/layout/cycle5"/>
    <dgm:cxn modelId="{8F096DB9-BBC6-4739-B409-78ED6A3CF050}" type="presOf" srcId="{C07B1B3A-FD09-4239-8379-B927C8F78B97}" destId="{E6FCD45D-E114-4B26-8095-0EBE5DE82D49}" srcOrd="0" destOrd="0" presId="urn:microsoft.com/office/officeart/2005/8/layout/cycle5"/>
    <dgm:cxn modelId="{E5E4D1E3-7B36-43E7-B545-CB28354C0258}" srcId="{DE307C76-B505-48D1-BDCC-43F4B92C6F4C}" destId="{C07B1B3A-FD09-4239-8379-B927C8F78B97}" srcOrd="1" destOrd="0" parTransId="{A1600D8F-5B49-40DC-A777-93BB532878A1}" sibTransId="{3D4CEC84-73DE-43BE-B3F3-6E585D29109F}"/>
    <dgm:cxn modelId="{DEDED8DB-122D-463B-8AFC-95CB35B227C9}" type="presParOf" srcId="{ADD5A5C0-26EE-4335-B4E9-F238B4B45649}" destId="{CB0B7E64-B9FE-4456-8B1B-7ED22F48891C}" srcOrd="0" destOrd="0" presId="urn:microsoft.com/office/officeart/2005/8/layout/cycle5"/>
    <dgm:cxn modelId="{8CD99AE2-9C38-4706-ACE6-144780217572}" type="presParOf" srcId="{ADD5A5C0-26EE-4335-B4E9-F238B4B45649}" destId="{77775492-2ACD-4229-8A30-719C7C6EAA2C}" srcOrd="1" destOrd="0" presId="urn:microsoft.com/office/officeart/2005/8/layout/cycle5"/>
    <dgm:cxn modelId="{7D840665-497A-4153-BE20-5C301F6C02F1}" type="presParOf" srcId="{ADD5A5C0-26EE-4335-B4E9-F238B4B45649}" destId="{FED009D4-FC10-4B11-A7AF-8AB45005762D}" srcOrd="2" destOrd="0" presId="urn:microsoft.com/office/officeart/2005/8/layout/cycle5"/>
    <dgm:cxn modelId="{1522FF1D-CAA7-4A29-A517-B07A78B55FCC}" type="presParOf" srcId="{ADD5A5C0-26EE-4335-B4E9-F238B4B45649}" destId="{E6FCD45D-E114-4B26-8095-0EBE5DE82D49}" srcOrd="3" destOrd="0" presId="urn:microsoft.com/office/officeart/2005/8/layout/cycle5"/>
    <dgm:cxn modelId="{5D7F5A71-4CFE-41C0-A05C-DD2FAB8D4089}" type="presParOf" srcId="{ADD5A5C0-26EE-4335-B4E9-F238B4B45649}" destId="{42095CBF-7DA5-4E1A-B1E4-415C370FCAC0}" srcOrd="4" destOrd="0" presId="urn:microsoft.com/office/officeart/2005/8/layout/cycle5"/>
    <dgm:cxn modelId="{920CD3FA-3688-47F5-97A3-06EEB208BC96}" type="presParOf" srcId="{ADD5A5C0-26EE-4335-B4E9-F238B4B45649}" destId="{773B458D-D53F-44BA-9A0B-00366DD12A22}" srcOrd="5" destOrd="0" presId="urn:microsoft.com/office/officeart/2005/8/layout/cycle5"/>
    <dgm:cxn modelId="{904720B9-A1C7-4DD1-90EC-A2A67E82AF28}" type="presParOf" srcId="{ADD5A5C0-26EE-4335-B4E9-F238B4B45649}" destId="{343EF958-D3A6-4E51-90D1-1C1A9D565868}" srcOrd="6" destOrd="0" presId="urn:microsoft.com/office/officeart/2005/8/layout/cycle5"/>
    <dgm:cxn modelId="{DA9E6E2F-87B4-4CBA-847E-C1A53F37CB3C}" type="presParOf" srcId="{ADD5A5C0-26EE-4335-B4E9-F238B4B45649}" destId="{B8B08B48-2780-4C63-9E7A-BFAD22F4049C}" srcOrd="7" destOrd="0" presId="urn:microsoft.com/office/officeart/2005/8/layout/cycle5"/>
    <dgm:cxn modelId="{605635F5-A5CD-408D-BD8D-F09093080FEB}" type="presParOf" srcId="{ADD5A5C0-26EE-4335-B4E9-F238B4B45649}" destId="{F3DD8428-3BCD-47E4-987D-1C71A47E19CB}" srcOrd="8" destOrd="0" presId="urn:microsoft.com/office/officeart/2005/8/layout/cycle5"/>
    <dgm:cxn modelId="{632E1EEB-E5C0-4FAD-9419-77C5B7EF048A}" type="presParOf" srcId="{ADD5A5C0-26EE-4335-B4E9-F238B4B45649}" destId="{BDA4407C-B270-4814-A4BC-EEE9CCAE8FCD}" srcOrd="9" destOrd="0" presId="urn:microsoft.com/office/officeart/2005/8/layout/cycle5"/>
    <dgm:cxn modelId="{219A478D-6CD0-4F89-AC50-34CEDDAF49E9}" type="presParOf" srcId="{ADD5A5C0-26EE-4335-B4E9-F238B4B45649}" destId="{02FE8009-9FE3-4645-B21F-9085CC67E408}" srcOrd="10" destOrd="0" presId="urn:microsoft.com/office/officeart/2005/8/layout/cycle5"/>
    <dgm:cxn modelId="{C12DE868-1500-498D-9A41-E8352A467A6B}" type="presParOf" srcId="{ADD5A5C0-26EE-4335-B4E9-F238B4B45649}" destId="{2D674252-8008-4251-9D36-747B2F573EA6}" srcOrd="11" destOrd="0" presId="urn:microsoft.com/office/officeart/2005/8/layout/cycle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AC135A0-AD94-436B-BCF0-AEE122E4371B}" type="doc">
      <dgm:prSet loTypeId="urn:microsoft.com/office/officeart/2005/8/layout/process1" loCatId="process" qsTypeId="urn:microsoft.com/office/officeart/2005/8/quickstyle/simple1" qsCatId="simple" csTypeId="urn:microsoft.com/office/officeart/2005/8/colors/accent2_2" csCatId="accent2" phldr="1"/>
      <dgm:spPr/>
    </dgm:pt>
    <dgm:pt modelId="{5D6B7F3D-97B3-4FE6-9BF8-47697D7F8F2E}">
      <dgm:prSet phldrT="[Text]"/>
      <dgm:spPr/>
      <dgm:t>
        <a:bodyPr/>
        <a:lstStyle/>
        <a:p>
          <a:r>
            <a:rPr lang="en-US" b="1" dirty="0">
              <a:solidFill>
                <a:schemeClr val="tx1"/>
              </a:solidFill>
              <a:latin typeface="+mn-lt"/>
            </a:rPr>
            <a:t>Receive Order</a:t>
          </a:r>
        </a:p>
      </dgm:t>
    </dgm:pt>
    <dgm:pt modelId="{5BA35970-B723-412A-91C0-86EF619EDE49}" type="parTrans" cxnId="{6785F30E-E4F9-4E83-AC53-15C7B0F68D6D}">
      <dgm:prSet/>
      <dgm:spPr/>
      <dgm:t>
        <a:bodyPr/>
        <a:lstStyle/>
        <a:p>
          <a:endParaRPr lang="en-US">
            <a:solidFill>
              <a:schemeClr val="tx1"/>
            </a:solidFill>
            <a:latin typeface="Century Gothic" panose="020B0502020202020204" pitchFamily="34" charset="0"/>
          </a:endParaRPr>
        </a:p>
      </dgm:t>
    </dgm:pt>
    <dgm:pt modelId="{97A5946A-6A32-498C-8EEE-172D83C7443A}" type="sibTrans" cxnId="{6785F30E-E4F9-4E83-AC53-15C7B0F68D6D}">
      <dgm:prSet/>
      <dgm:spPr/>
      <dgm:t>
        <a:bodyPr/>
        <a:lstStyle/>
        <a:p>
          <a:endParaRPr lang="en-US">
            <a:solidFill>
              <a:schemeClr val="tx1"/>
            </a:solidFill>
            <a:latin typeface="Century Gothic" panose="020B0502020202020204" pitchFamily="34" charset="0"/>
          </a:endParaRPr>
        </a:p>
      </dgm:t>
    </dgm:pt>
    <dgm:pt modelId="{ABCF8392-C7BE-4101-BA0A-1B34DC70F4D5}">
      <dgm:prSet phldrT="[Text]"/>
      <dgm:spPr/>
      <dgm:t>
        <a:bodyPr/>
        <a:lstStyle/>
        <a:p>
          <a:r>
            <a:rPr lang="en-US" b="1" dirty="0">
              <a:solidFill>
                <a:schemeClr val="tx1"/>
              </a:solidFill>
              <a:latin typeface="+mn-lt"/>
            </a:rPr>
            <a:t>Approve Order</a:t>
          </a:r>
        </a:p>
      </dgm:t>
    </dgm:pt>
    <dgm:pt modelId="{8743544A-37F0-4BCA-B9A8-CC2FB2470F40}" type="parTrans" cxnId="{58B630AA-6C77-4066-B18D-107DD45B08E8}">
      <dgm:prSet/>
      <dgm:spPr/>
      <dgm:t>
        <a:bodyPr/>
        <a:lstStyle/>
        <a:p>
          <a:endParaRPr lang="en-US">
            <a:solidFill>
              <a:schemeClr val="tx1"/>
            </a:solidFill>
            <a:latin typeface="Century Gothic" panose="020B0502020202020204" pitchFamily="34" charset="0"/>
          </a:endParaRPr>
        </a:p>
      </dgm:t>
    </dgm:pt>
    <dgm:pt modelId="{69E38DA1-8177-4315-ADD0-1B8D7C30A40C}" type="sibTrans" cxnId="{58B630AA-6C77-4066-B18D-107DD45B08E8}">
      <dgm:prSet/>
      <dgm:spPr/>
      <dgm:t>
        <a:bodyPr/>
        <a:lstStyle/>
        <a:p>
          <a:endParaRPr lang="en-US">
            <a:solidFill>
              <a:schemeClr val="tx1"/>
            </a:solidFill>
            <a:latin typeface="Century Gothic" panose="020B0502020202020204" pitchFamily="34" charset="0"/>
          </a:endParaRPr>
        </a:p>
      </dgm:t>
    </dgm:pt>
    <dgm:pt modelId="{3DCFF9E6-7959-4BDA-A9CC-65A7BB1D1F4C}">
      <dgm:prSet phldrT="[Text]"/>
      <dgm:spPr/>
      <dgm:t>
        <a:bodyPr/>
        <a:lstStyle/>
        <a:p>
          <a:r>
            <a:rPr lang="en-US" b="1" dirty="0">
              <a:solidFill>
                <a:schemeClr val="tx1"/>
              </a:solidFill>
              <a:latin typeface="+mn-lt"/>
            </a:rPr>
            <a:t>Fill Order</a:t>
          </a:r>
        </a:p>
      </dgm:t>
    </dgm:pt>
    <dgm:pt modelId="{A8E9B86B-AC1C-4485-857E-01998E25005E}" type="parTrans" cxnId="{2D016986-CC0F-4E80-8999-3C76146D7658}">
      <dgm:prSet/>
      <dgm:spPr/>
      <dgm:t>
        <a:bodyPr/>
        <a:lstStyle/>
        <a:p>
          <a:endParaRPr lang="en-US">
            <a:solidFill>
              <a:schemeClr val="tx1"/>
            </a:solidFill>
            <a:latin typeface="Century Gothic" panose="020B0502020202020204" pitchFamily="34" charset="0"/>
          </a:endParaRPr>
        </a:p>
      </dgm:t>
    </dgm:pt>
    <dgm:pt modelId="{E0959279-7A20-4CB0-9CB7-06B36C9222F8}" type="sibTrans" cxnId="{2D016986-CC0F-4E80-8999-3C76146D7658}">
      <dgm:prSet/>
      <dgm:spPr/>
      <dgm:t>
        <a:bodyPr/>
        <a:lstStyle/>
        <a:p>
          <a:endParaRPr lang="en-US">
            <a:solidFill>
              <a:schemeClr val="tx1"/>
            </a:solidFill>
            <a:latin typeface="Century Gothic" panose="020B0502020202020204" pitchFamily="34" charset="0"/>
          </a:endParaRPr>
        </a:p>
      </dgm:t>
    </dgm:pt>
    <dgm:pt modelId="{74523DA1-8D36-4EC6-AABD-98058781FB5D}">
      <dgm:prSet phldrT="[Text]"/>
      <dgm:spPr/>
      <dgm:t>
        <a:bodyPr/>
        <a:lstStyle/>
        <a:p>
          <a:r>
            <a:rPr lang="en-US" b="1" dirty="0">
              <a:solidFill>
                <a:schemeClr val="tx1"/>
              </a:solidFill>
              <a:latin typeface="+mn-lt"/>
            </a:rPr>
            <a:t>Deliver Order</a:t>
          </a:r>
        </a:p>
      </dgm:t>
    </dgm:pt>
    <dgm:pt modelId="{72F102D5-FAD0-4765-859D-EAC0196D90A1}" type="parTrans" cxnId="{485A4B34-5E30-4950-82FB-1B0E8FEA5DAD}">
      <dgm:prSet/>
      <dgm:spPr/>
      <dgm:t>
        <a:bodyPr/>
        <a:lstStyle/>
        <a:p>
          <a:endParaRPr lang="en-US">
            <a:solidFill>
              <a:schemeClr val="tx1"/>
            </a:solidFill>
            <a:latin typeface="Century Gothic" panose="020B0502020202020204" pitchFamily="34" charset="0"/>
          </a:endParaRPr>
        </a:p>
      </dgm:t>
    </dgm:pt>
    <dgm:pt modelId="{CBD344FD-BA27-461B-B374-502474A50CA3}" type="sibTrans" cxnId="{485A4B34-5E30-4950-82FB-1B0E8FEA5DAD}">
      <dgm:prSet/>
      <dgm:spPr/>
      <dgm:t>
        <a:bodyPr/>
        <a:lstStyle/>
        <a:p>
          <a:endParaRPr lang="en-US">
            <a:solidFill>
              <a:schemeClr val="tx1"/>
            </a:solidFill>
            <a:latin typeface="Century Gothic" panose="020B0502020202020204" pitchFamily="34" charset="0"/>
          </a:endParaRPr>
        </a:p>
      </dgm:t>
    </dgm:pt>
    <dgm:pt modelId="{3FAB1B33-A12C-4C8D-8A83-CB0840394D21}" type="pres">
      <dgm:prSet presAssocID="{2AC135A0-AD94-436B-BCF0-AEE122E4371B}" presName="Name0" presStyleCnt="0">
        <dgm:presLayoutVars>
          <dgm:dir/>
          <dgm:resizeHandles val="exact"/>
        </dgm:presLayoutVars>
      </dgm:prSet>
      <dgm:spPr/>
    </dgm:pt>
    <dgm:pt modelId="{9AB72229-AE18-4B74-BDF9-CAB257E000B4}" type="pres">
      <dgm:prSet presAssocID="{5D6B7F3D-97B3-4FE6-9BF8-47697D7F8F2E}" presName="node" presStyleLbl="node1" presStyleIdx="0" presStyleCnt="4">
        <dgm:presLayoutVars>
          <dgm:bulletEnabled val="1"/>
        </dgm:presLayoutVars>
      </dgm:prSet>
      <dgm:spPr/>
    </dgm:pt>
    <dgm:pt modelId="{8C667CB0-5482-472E-8318-64CA2558FD4A}" type="pres">
      <dgm:prSet presAssocID="{97A5946A-6A32-498C-8EEE-172D83C7443A}" presName="sibTrans" presStyleLbl="sibTrans2D1" presStyleIdx="0" presStyleCnt="3"/>
      <dgm:spPr/>
    </dgm:pt>
    <dgm:pt modelId="{7DC4B8BF-0EFE-4BEF-A961-283E2006EF2C}" type="pres">
      <dgm:prSet presAssocID="{97A5946A-6A32-498C-8EEE-172D83C7443A}" presName="connectorText" presStyleLbl="sibTrans2D1" presStyleIdx="0" presStyleCnt="3"/>
      <dgm:spPr/>
    </dgm:pt>
    <dgm:pt modelId="{C9892420-15D7-475E-BAFA-4F20BC9A8AC3}" type="pres">
      <dgm:prSet presAssocID="{ABCF8392-C7BE-4101-BA0A-1B34DC70F4D5}" presName="node" presStyleLbl="node1" presStyleIdx="1" presStyleCnt="4">
        <dgm:presLayoutVars>
          <dgm:bulletEnabled val="1"/>
        </dgm:presLayoutVars>
      </dgm:prSet>
      <dgm:spPr/>
    </dgm:pt>
    <dgm:pt modelId="{CD3A38AB-A186-4229-82DE-D494BF28E6D0}" type="pres">
      <dgm:prSet presAssocID="{69E38DA1-8177-4315-ADD0-1B8D7C30A40C}" presName="sibTrans" presStyleLbl="sibTrans2D1" presStyleIdx="1" presStyleCnt="3"/>
      <dgm:spPr/>
    </dgm:pt>
    <dgm:pt modelId="{4B864188-7E2E-4A1B-8969-31921E9A49E7}" type="pres">
      <dgm:prSet presAssocID="{69E38DA1-8177-4315-ADD0-1B8D7C30A40C}" presName="connectorText" presStyleLbl="sibTrans2D1" presStyleIdx="1" presStyleCnt="3"/>
      <dgm:spPr/>
    </dgm:pt>
    <dgm:pt modelId="{2EC4411A-DD8D-4FBA-A586-1D77D8306316}" type="pres">
      <dgm:prSet presAssocID="{3DCFF9E6-7959-4BDA-A9CC-65A7BB1D1F4C}" presName="node" presStyleLbl="node1" presStyleIdx="2" presStyleCnt="4">
        <dgm:presLayoutVars>
          <dgm:bulletEnabled val="1"/>
        </dgm:presLayoutVars>
      </dgm:prSet>
      <dgm:spPr/>
    </dgm:pt>
    <dgm:pt modelId="{5DE2C65E-EC03-4D2B-9F15-863559756C54}" type="pres">
      <dgm:prSet presAssocID="{E0959279-7A20-4CB0-9CB7-06B36C9222F8}" presName="sibTrans" presStyleLbl="sibTrans2D1" presStyleIdx="2" presStyleCnt="3"/>
      <dgm:spPr/>
    </dgm:pt>
    <dgm:pt modelId="{A5DFA0BD-1233-4274-9E6E-7314DDF6F2C6}" type="pres">
      <dgm:prSet presAssocID="{E0959279-7A20-4CB0-9CB7-06B36C9222F8}" presName="connectorText" presStyleLbl="sibTrans2D1" presStyleIdx="2" presStyleCnt="3"/>
      <dgm:spPr/>
    </dgm:pt>
    <dgm:pt modelId="{33AD61CA-FE2A-4268-ADD2-DCAC41E7369F}" type="pres">
      <dgm:prSet presAssocID="{74523DA1-8D36-4EC6-AABD-98058781FB5D}" presName="node" presStyleLbl="node1" presStyleIdx="3" presStyleCnt="4" custLinFactNeighborX="15389">
        <dgm:presLayoutVars>
          <dgm:bulletEnabled val="1"/>
        </dgm:presLayoutVars>
      </dgm:prSet>
      <dgm:spPr/>
    </dgm:pt>
  </dgm:ptLst>
  <dgm:cxnLst>
    <dgm:cxn modelId="{83936301-9163-40C4-B49C-F0286CC96356}" type="presOf" srcId="{E0959279-7A20-4CB0-9CB7-06B36C9222F8}" destId="{A5DFA0BD-1233-4274-9E6E-7314DDF6F2C6}" srcOrd="1" destOrd="0" presId="urn:microsoft.com/office/officeart/2005/8/layout/process1"/>
    <dgm:cxn modelId="{6BAEE801-F67E-49E6-AFFB-1EE60D95992C}" type="presOf" srcId="{69E38DA1-8177-4315-ADD0-1B8D7C30A40C}" destId="{4B864188-7E2E-4A1B-8969-31921E9A49E7}" srcOrd="1" destOrd="0" presId="urn:microsoft.com/office/officeart/2005/8/layout/process1"/>
    <dgm:cxn modelId="{6785F30E-E4F9-4E83-AC53-15C7B0F68D6D}" srcId="{2AC135A0-AD94-436B-BCF0-AEE122E4371B}" destId="{5D6B7F3D-97B3-4FE6-9BF8-47697D7F8F2E}" srcOrd="0" destOrd="0" parTransId="{5BA35970-B723-412A-91C0-86EF619EDE49}" sibTransId="{97A5946A-6A32-498C-8EEE-172D83C7443A}"/>
    <dgm:cxn modelId="{8EE3D920-4B05-4737-B0EA-B0B42A5230CB}" type="presOf" srcId="{E0959279-7A20-4CB0-9CB7-06B36C9222F8}" destId="{5DE2C65E-EC03-4D2B-9F15-863559756C54}" srcOrd="0" destOrd="0" presId="urn:microsoft.com/office/officeart/2005/8/layout/process1"/>
    <dgm:cxn modelId="{93FD0F29-8F51-4805-BC90-72E2A9F956B4}" type="presOf" srcId="{5D6B7F3D-97B3-4FE6-9BF8-47697D7F8F2E}" destId="{9AB72229-AE18-4B74-BDF9-CAB257E000B4}" srcOrd="0" destOrd="0" presId="urn:microsoft.com/office/officeart/2005/8/layout/process1"/>
    <dgm:cxn modelId="{485A4B34-5E30-4950-82FB-1B0E8FEA5DAD}" srcId="{2AC135A0-AD94-436B-BCF0-AEE122E4371B}" destId="{74523DA1-8D36-4EC6-AABD-98058781FB5D}" srcOrd="3" destOrd="0" parTransId="{72F102D5-FAD0-4765-859D-EAC0196D90A1}" sibTransId="{CBD344FD-BA27-461B-B374-502474A50CA3}"/>
    <dgm:cxn modelId="{75559D61-0C01-4BE2-9EEC-8178BE3A7F18}" type="presOf" srcId="{74523DA1-8D36-4EC6-AABD-98058781FB5D}" destId="{33AD61CA-FE2A-4268-ADD2-DCAC41E7369F}" srcOrd="0" destOrd="0" presId="urn:microsoft.com/office/officeart/2005/8/layout/process1"/>
    <dgm:cxn modelId="{2D016986-CC0F-4E80-8999-3C76146D7658}" srcId="{2AC135A0-AD94-436B-BCF0-AEE122E4371B}" destId="{3DCFF9E6-7959-4BDA-A9CC-65A7BB1D1F4C}" srcOrd="2" destOrd="0" parTransId="{A8E9B86B-AC1C-4485-857E-01998E25005E}" sibTransId="{E0959279-7A20-4CB0-9CB7-06B36C9222F8}"/>
    <dgm:cxn modelId="{46E0958D-39CE-458C-964E-F7A39889E5A7}" type="presOf" srcId="{97A5946A-6A32-498C-8EEE-172D83C7443A}" destId="{8C667CB0-5482-472E-8318-64CA2558FD4A}" srcOrd="0" destOrd="0" presId="urn:microsoft.com/office/officeart/2005/8/layout/process1"/>
    <dgm:cxn modelId="{58B630AA-6C77-4066-B18D-107DD45B08E8}" srcId="{2AC135A0-AD94-436B-BCF0-AEE122E4371B}" destId="{ABCF8392-C7BE-4101-BA0A-1B34DC70F4D5}" srcOrd="1" destOrd="0" parTransId="{8743544A-37F0-4BCA-B9A8-CC2FB2470F40}" sibTransId="{69E38DA1-8177-4315-ADD0-1B8D7C30A40C}"/>
    <dgm:cxn modelId="{E3B7CDC8-C390-4A35-91CD-ECFA8BB13044}" type="presOf" srcId="{97A5946A-6A32-498C-8EEE-172D83C7443A}" destId="{7DC4B8BF-0EFE-4BEF-A961-283E2006EF2C}" srcOrd="1" destOrd="0" presId="urn:microsoft.com/office/officeart/2005/8/layout/process1"/>
    <dgm:cxn modelId="{DF56E3CE-733C-4875-AD35-9696950DCBFA}" type="presOf" srcId="{2AC135A0-AD94-436B-BCF0-AEE122E4371B}" destId="{3FAB1B33-A12C-4C8D-8A83-CB0840394D21}" srcOrd="0" destOrd="0" presId="urn:microsoft.com/office/officeart/2005/8/layout/process1"/>
    <dgm:cxn modelId="{7F6BDBD1-173A-421B-A712-93D7A005E56E}" type="presOf" srcId="{69E38DA1-8177-4315-ADD0-1B8D7C30A40C}" destId="{CD3A38AB-A186-4229-82DE-D494BF28E6D0}" srcOrd="0" destOrd="0" presId="urn:microsoft.com/office/officeart/2005/8/layout/process1"/>
    <dgm:cxn modelId="{F731C3DD-6889-4523-AEA4-3EA964E50AD6}" type="presOf" srcId="{ABCF8392-C7BE-4101-BA0A-1B34DC70F4D5}" destId="{C9892420-15D7-475E-BAFA-4F20BC9A8AC3}" srcOrd="0" destOrd="0" presId="urn:microsoft.com/office/officeart/2005/8/layout/process1"/>
    <dgm:cxn modelId="{8C6058E4-58A3-4EF4-ADF3-DC5E530D7071}" type="presOf" srcId="{3DCFF9E6-7959-4BDA-A9CC-65A7BB1D1F4C}" destId="{2EC4411A-DD8D-4FBA-A586-1D77D8306316}" srcOrd="0" destOrd="0" presId="urn:microsoft.com/office/officeart/2005/8/layout/process1"/>
    <dgm:cxn modelId="{1C548C5F-6B82-4651-BFDF-58FF59CC888E}" type="presParOf" srcId="{3FAB1B33-A12C-4C8D-8A83-CB0840394D21}" destId="{9AB72229-AE18-4B74-BDF9-CAB257E000B4}" srcOrd="0" destOrd="0" presId="urn:microsoft.com/office/officeart/2005/8/layout/process1"/>
    <dgm:cxn modelId="{F98E5190-41CA-438C-BE80-E30B494D9519}" type="presParOf" srcId="{3FAB1B33-A12C-4C8D-8A83-CB0840394D21}" destId="{8C667CB0-5482-472E-8318-64CA2558FD4A}" srcOrd="1" destOrd="0" presId="urn:microsoft.com/office/officeart/2005/8/layout/process1"/>
    <dgm:cxn modelId="{318AA9AB-275D-4F20-9A78-EC8AF2771D3E}" type="presParOf" srcId="{8C667CB0-5482-472E-8318-64CA2558FD4A}" destId="{7DC4B8BF-0EFE-4BEF-A961-283E2006EF2C}" srcOrd="0" destOrd="0" presId="urn:microsoft.com/office/officeart/2005/8/layout/process1"/>
    <dgm:cxn modelId="{AFFC3A3D-CFA5-428D-9E29-CC94B5D474D4}" type="presParOf" srcId="{3FAB1B33-A12C-4C8D-8A83-CB0840394D21}" destId="{C9892420-15D7-475E-BAFA-4F20BC9A8AC3}" srcOrd="2" destOrd="0" presId="urn:microsoft.com/office/officeart/2005/8/layout/process1"/>
    <dgm:cxn modelId="{CA0D1B5B-2ED4-4F57-85FF-2DF2505D4459}" type="presParOf" srcId="{3FAB1B33-A12C-4C8D-8A83-CB0840394D21}" destId="{CD3A38AB-A186-4229-82DE-D494BF28E6D0}" srcOrd="3" destOrd="0" presId="urn:microsoft.com/office/officeart/2005/8/layout/process1"/>
    <dgm:cxn modelId="{30C12EA7-A75C-4806-9C4D-10C26B662D96}" type="presParOf" srcId="{CD3A38AB-A186-4229-82DE-D494BF28E6D0}" destId="{4B864188-7E2E-4A1B-8969-31921E9A49E7}" srcOrd="0" destOrd="0" presId="urn:microsoft.com/office/officeart/2005/8/layout/process1"/>
    <dgm:cxn modelId="{A26326D8-422B-448B-8429-D692D3EF4299}" type="presParOf" srcId="{3FAB1B33-A12C-4C8D-8A83-CB0840394D21}" destId="{2EC4411A-DD8D-4FBA-A586-1D77D8306316}" srcOrd="4" destOrd="0" presId="urn:microsoft.com/office/officeart/2005/8/layout/process1"/>
    <dgm:cxn modelId="{7177DA6C-60FE-42FF-9CEB-1432D50E1FE3}" type="presParOf" srcId="{3FAB1B33-A12C-4C8D-8A83-CB0840394D21}" destId="{5DE2C65E-EC03-4D2B-9F15-863559756C54}" srcOrd="5" destOrd="0" presId="urn:microsoft.com/office/officeart/2005/8/layout/process1"/>
    <dgm:cxn modelId="{8DBA832F-5A13-4769-927D-6E587E61405C}" type="presParOf" srcId="{5DE2C65E-EC03-4D2B-9F15-863559756C54}" destId="{A5DFA0BD-1233-4274-9E6E-7314DDF6F2C6}" srcOrd="0" destOrd="0" presId="urn:microsoft.com/office/officeart/2005/8/layout/process1"/>
    <dgm:cxn modelId="{CCDF5FC7-5C09-44BE-95B3-698C9B38A531}" type="presParOf" srcId="{3FAB1B33-A12C-4C8D-8A83-CB0840394D21}" destId="{33AD61CA-FE2A-4268-ADD2-DCAC41E7369F}" srcOrd="6"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BFCE643-D850-4502-9BEE-0CAA1FC9E791}" type="doc">
      <dgm:prSet loTypeId="urn:microsoft.com/office/officeart/2005/8/layout/vList5" loCatId="list" qsTypeId="urn:microsoft.com/office/officeart/2005/8/quickstyle/simple1" qsCatId="simple" csTypeId="urn:microsoft.com/office/officeart/2005/8/colors/accent3_2" csCatId="accent3" phldr="1"/>
      <dgm:spPr/>
      <dgm:t>
        <a:bodyPr/>
        <a:lstStyle/>
        <a:p>
          <a:endParaRPr lang="en-US"/>
        </a:p>
      </dgm:t>
    </dgm:pt>
    <dgm:pt modelId="{1F6BCB9E-29DA-4BAB-8570-A8D8181C1CC9}">
      <dgm:prSet phldrT="[Text]" custT="1"/>
      <dgm:spPr/>
      <dgm:t>
        <a:bodyPr/>
        <a:lstStyle/>
        <a:p>
          <a:r>
            <a:rPr lang="en-SG" altLang="en-US" sz="2000" b="1" dirty="0">
              <a:latin typeface="+mn-lt"/>
            </a:rPr>
            <a:t>Management processes</a:t>
          </a:r>
          <a:endParaRPr lang="en-US" sz="2000" b="1" dirty="0">
            <a:latin typeface="+mn-lt"/>
          </a:endParaRPr>
        </a:p>
      </dgm:t>
    </dgm:pt>
    <dgm:pt modelId="{758B2870-237A-4FE9-8661-E31867C59881}" type="parTrans" cxnId="{869D4403-6045-4015-A457-5A17C997A965}">
      <dgm:prSet/>
      <dgm:spPr/>
      <dgm:t>
        <a:bodyPr/>
        <a:lstStyle/>
        <a:p>
          <a:endParaRPr lang="en-US" sz="1800">
            <a:latin typeface="Century Gothic" panose="020B0502020202020204" pitchFamily="34" charset="0"/>
          </a:endParaRPr>
        </a:p>
      </dgm:t>
    </dgm:pt>
    <dgm:pt modelId="{8A054852-562B-433F-9284-E708DB2070B5}" type="sibTrans" cxnId="{869D4403-6045-4015-A457-5A17C997A965}">
      <dgm:prSet/>
      <dgm:spPr/>
      <dgm:t>
        <a:bodyPr/>
        <a:lstStyle/>
        <a:p>
          <a:endParaRPr lang="en-US" sz="1800">
            <a:latin typeface="Century Gothic" panose="020B0502020202020204" pitchFamily="34" charset="0"/>
          </a:endParaRPr>
        </a:p>
      </dgm:t>
    </dgm:pt>
    <dgm:pt modelId="{04ADA038-2945-418D-B0AF-BBEBF526454A}">
      <dgm:prSet custT="1"/>
      <dgm:spPr/>
      <dgm:t>
        <a:bodyPr/>
        <a:lstStyle/>
        <a:p>
          <a:r>
            <a:rPr lang="en-SG" altLang="en-US" sz="2000" b="1" dirty="0">
              <a:latin typeface="+mn-lt"/>
            </a:rPr>
            <a:t>Supporting processes</a:t>
          </a:r>
        </a:p>
      </dgm:t>
    </dgm:pt>
    <dgm:pt modelId="{714F5452-5E53-4032-87E4-3537E49DD749}" type="parTrans" cxnId="{C8E5DE7C-A36A-4828-98EE-00097B95D325}">
      <dgm:prSet/>
      <dgm:spPr/>
      <dgm:t>
        <a:bodyPr/>
        <a:lstStyle/>
        <a:p>
          <a:endParaRPr lang="en-US" sz="1800">
            <a:latin typeface="Century Gothic" panose="020B0502020202020204" pitchFamily="34" charset="0"/>
          </a:endParaRPr>
        </a:p>
      </dgm:t>
    </dgm:pt>
    <dgm:pt modelId="{E2667147-F65D-4CD4-8A51-C11F0F81DD40}" type="sibTrans" cxnId="{C8E5DE7C-A36A-4828-98EE-00097B95D325}">
      <dgm:prSet/>
      <dgm:spPr/>
      <dgm:t>
        <a:bodyPr/>
        <a:lstStyle/>
        <a:p>
          <a:endParaRPr lang="en-US" sz="1800">
            <a:latin typeface="Century Gothic" panose="020B0502020202020204" pitchFamily="34" charset="0"/>
          </a:endParaRPr>
        </a:p>
      </dgm:t>
    </dgm:pt>
    <dgm:pt modelId="{3189D05A-2E6D-47D0-B953-2E40A7693804}">
      <dgm:prSet phldrT="[Text]" custT="1"/>
      <dgm:spPr/>
      <dgm:t>
        <a:bodyPr/>
        <a:lstStyle/>
        <a:p>
          <a:r>
            <a:rPr lang="en-US" sz="1600" dirty="0">
              <a:latin typeface="+mn-lt"/>
            </a:rPr>
            <a:t>Policy Servicing, Agent management, Claims Management</a:t>
          </a:r>
        </a:p>
      </dgm:t>
    </dgm:pt>
    <dgm:pt modelId="{CAF40D76-C8AA-4235-A707-9567C0EBABD1}" type="parTrans" cxnId="{1DE52490-B680-4955-8D12-E2D104AA916F}">
      <dgm:prSet/>
      <dgm:spPr/>
      <dgm:t>
        <a:bodyPr/>
        <a:lstStyle/>
        <a:p>
          <a:endParaRPr lang="en-US" sz="1800">
            <a:latin typeface="Century Gothic" panose="020B0502020202020204" pitchFamily="34" charset="0"/>
          </a:endParaRPr>
        </a:p>
      </dgm:t>
    </dgm:pt>
    <dgm:pt modelId="{8E9F6E4B-065D-4B29-BF62-C3A987019BB7}" type="sibTrans" cxnId="{1DE52490-B680-4955-8D12-E2D104AA916F}">
      <dgm:prSet/>
      <dgm:spPr/>
      <dgm:t>
        <a:bodyPr/>
        <a:lstStyle/>
        <a:p>
          <a:endParaRPr lang="en-US" sz="1800">
            <a:latin typeface="Century Gothic" panose="020B0502020202020204" pitchFamily="34" charset="0"/>
          </a:endParaRPr>
        </a:p>
      </dgm:t>
    </dgm:pt>
    <dgm:pt modelId="{45CDFD57-A45A-47B0-A632-094FA630CD18}">
      <dgm:prSet custT="1"/>
      <dgm:spPr/>
      <dgm:t>
        <a:bodyPr/>
        <a:lstStyle/>
        <a:p>
          <a:r>
            <a:rPr lang="en-SG" altLang="en-US" sz="1600" dirty="0">
              <a:latin typeface="+mn-lt"/>
            </a:rPr>
            <a:t>Finance/Treasury</a:t>
          </a:r>
        </a:p>
      </dgm:t>
    </dgm:pt>
    <dgm:pt modelId="{636E0EDF-823B-4699-9902-85FDD6B01838}" type="parTrans" cxnId="{95B64CD7-CB84-47A9-9C1D-313B6C0F135F}">
      <dgm:prSet/>
      <dgm:spPr/>
      <dgm:t>
        <a:bodyPr/>
        <a:lstStyle/>
        <a:p>
          <a:endParaRPr lang="en-US" sz="1800">
            <a:latin typeface="Century Gothic" panose="020B0502020202020204" pitchFamily="34" charset="0"/>
          </a:endParaRPr>
        </a:p>
      </dgm:t>
    </dgm:pt>
    <dgm:pt modelId="{76F9FABE-A42C-45F3-9CD6-643CEFBF6B97}" type="sibTrans" cxnId="{95B64CD7-CB84-47A9-9C1D-313B6C0F135F}">
      <dgm:prSet/>
      <dgm:spPr/>
      <dgm:t>
        <a:bodyPr/>
        <a:lstStyle/>
        <a:p>
          <a:endParaRPr lang="en-US" sz="1800">
            <a:latin typeface="Century Gothic" panose="020B0502020202020204" pitchFamily="34" charset="0"/>
          </a:endParaRPr>
        </a:p>
      </dgm:t>
    </dgm:pt>
    <dgm:pt modelId="{5D6977ED-5C53-42EE-9A8E-044E4187B1BA}">
      <dgm:prSet custT="1"/>
      <dgm:spPr/>
      <dgm:t>
        <a:bodyPr/>
        <a:lstStyle/>
        <a:p>
          <a:r>
            <a:rPr lang="en-SG" altLang="en-US" sz="1600" dirty="0">
              <a:latin typeface="+mn-lt"/>
            </a:rPr>
            <a:t>Legal/Audit</a:t>
          </a:r>
        </a:p>
      </dgm:t>
    </dgm:pt>
    <dgm:pt modelId="{E87E202F-F43D-4750-8E74-F743A9185E2E}" type="parTrans" cxnId="{91F92B0E-B929-4956-A813-A7C2E0145CC9}">
      <dgm:prSet/>
      <dgm:spPr/>
      <dgm:t>
        <a:bodyPr/>
        <a:lstStyle/>
        <a:p>
          <a:endParaRPr lang="en-US" sz="1800"/>
        </a:p>
      </dgm:t>
    </dgm:pt>
    <dgm:pt modelId="{284E84BC-5A44-4A0D-99F9-233120566AB9}" type="sibTrans" cxnId="{91F92B0E-B929-4956-A813-A7C2E0145CC9}">
      <dgm:prSet/>
      <dgm:spPr/>
      <dgm:t>
        <a:bodyPr/>
        <a:lstStyle/>
        <a:p>
          <a:endParaRPr lang="en-US" sz="1800"/>
        </a:p>
      </dgm:t>
    </dgm:pt>
    <dgm:pt modelId="{DE6E77A1-EB85-4C96-9E72-A7F8E9F510AD}">
      <dgm:prSet custT="1"/>
      <dgm:spPr/>
      <dgm:t>
        <a:bodyPr/>
        <a:lstStyle/>
        <a:p>
          <a:r>
            <a:rPr lang="en-SG" altLang="en-US" sz="1600" dirty="0">
              <a:latin typeface="+mn-lt"/>
            </a:rPr>
            <a:t>IT</a:t>
          </a:r>
        </a:p>
      </dgm:t>
    </dgm:pt>
    <dgm:pt modelId="{83301C22-CE39-4B39-AC55-CAFF51F3C02E}" type="parTrans" cxnId="{3D73F8AD-87AC-4CD4-B2C4-20406CB04CF3}">
      <dgm:prSet/>
      <dgm:spPr/>
      <dgm:t>
        <a:bodyPr/>
        <a:lstStyle/>
        <a:p>
          <a:endParaRPr lang="en-US" sz="1800"/>
        </a:p>
      </dgm:t>
    </dgm:pt>
    <dgm:pt modelId="{33F13B17-E719-488B-A130-7DF7A398A115}" type="sibTrans" cxnId="{3D73F8AD-87AC-4CD4-B2C4-20406CB04CF3}">
      <dgm:prSet/>
      <dgm:spPr/>
      <dgm:t>
        <a:bodyPr/>
        <a:lstStyle/>
        <a:p>
          <a:endParaRPr lang="en-US" sz="1800"/>
        </a:p>
      </dgm:t>
    </dgm:pt>
    <dgm:pt modelId="{18058ED7-7B6F-4114-A5BC-D5698A6B8A7C}">
      <dgm:prSet custT="1"/>
      <dgm:spPr/>
      <dgm:t>
        <a:bodyPr/>
        <a:lstStyle/>
        <a:p>
          <a:r>
            <a:rPr lang="en-SG" altLang="en-US" sz="1600" dirty="0">
              <a:latin typeface="+mn-lt"/>
            </a:rPr>
            <a:t>HR</a:t>
          </a:r>
        </a:p>
      </dgm:t>
    </dgm:pt>
    <dgm:pt modelId="{936366F3-358F-4618-A925-C4ADE2398ACC}" type="parTrans" cxnId="{EC3D3A20-3C4E-4DCA-A2A6-FC47EBA9B60E}">
      <dgm:prSet/>
      <dgm:spPr/>
      <dgm:t>
        <a:bodyPr/>
        <a:lstStyle/>
        <a:p>
          <a:endParaRPr lang="en-US" sz="1800"/>
        </a:p>
      </dgm:t>
    </dgm:pt>
    <dgm:pt modelId="{76D499C5-88C8-4656-A781-40A8B773B263}" type="sibTrans" cxnId="{EC3D3A20-3C4E-4DCA-A2A6-FC47EBA9B60E}">
      <dgm:prSet/>
      <dgm:spPr/>
      <dgm:t>
        <a:bodyPr/>
        <a:lstStyle/>
        <a:p>
          <a:endParaRPr lang="en-US" sz="1800"/>
        </a:p>
      </dgm:t>
    </dgm:pt>
    <dgm:pt modelId="{6F768B7B-E5B0-4FA7-9D8C-F5A04C8567BB}">
      <dgm:prSet phldrT="[Text]" custT="1"/>
      <dgm:spPr/>
      <dgm:t>
        <a:bodyPr/>
        <a:lstStyle/>
        <a:p>
          <a:r>
            <a:rPr lang="en-US" sz="1600" dirty="0">
              <a:latin typeface="+mn-lt"/>
            </a:rPr>
            <a:t>Risk assessment and management</a:t>
          </a:r>
        </a:p>
      </dgm:t>
    </dgm:pt>
    <dgm:pt modelId="{651B08B7-E00C-4890-AE94-5C6EDDA657A4}" type="parTrans" cxnId="{2BAF098F-07C8-43DB-A604-020AC009FFFE}">
      <dgm:prSet/>
      <dgm:spPr/>
      <dgm:t>
        <a:bodyPr/>
        <a:lstStyle/>
        <a:p>
          <a:endParaRPr lang="en-US" sz="1800"/>
        </a:p>
      </dgm:t>
    </dgm:pt>
    <dgm:pt modelId="{2186678E-445F-48C1-965E-E086B2369734}" type="sibTrans" cxnId="{2BAF098F-07C8-43DB-A604-020AC009FFFE}">
      <dgm:prSet/>
      <dgm:spPr/>
      <dgm:t>
        <a:bodyPr/>
        <a:lstStyle/>
        <a:p>
          <a:endParaRPr lang="en-US" sz="1800"/>
        </a:p>
      </dgm:t>
    </dgm:pt>
    <dgm:pt modelId="{67B678D2-063B-44D5-913B-9C7F2C3019B4}">
      <dgm:prSet phldrT="[Text]" custT="1"/>
      <dgm:spPr/>
      <dgm:t>
        <a:bodyPr/>
        <a:lstStyle/>
        <a:p>
          <a:r>
            <a:rPr lang="en-US" sz="1600" dirty="0">
              <a:latin typeface="+mn-lt"/>
            </a:rPr>
            <a:t>Underwriting management</a:t>
          </a:r>
        </a:p>
      </dgm:t>
    </dgm:pt>
    <dgm:pt modelId="{AB18D741-F5F7-4A6A-98CB-51377364A76E}" type="parTrans" cxnId="{A61EED4B-0EFE-4E9B-80FE-981716BEF53F}">
      <dgm:prSet/>
      <dgm:spPr/>
      <dgm:t>
        <a:bodyPr/>
        <a:lstStyle/>
        <a:p>
          <a:endParaRPr lang="en-US" sz="1800"/>
        </a:p>
      </dgm:t>
    </dgm:pt>
    <dgm:pt modelId="{3AF4D4B0-E1C6-4D8A-AFE5-29CA707DEB61}" type="sibTrans" cxnId="{A61EED4B-0EFE-4E9B-80FE-981716BEF53F}">
      <dgm:prSet/>
      <dgm:spPr/>
      <dgm:t>
        <a:bodyPr/>
        <a:lstStyle/>
        <a:p>
          <a:endParaRPr lang="en-US" sz="1800"/>
        </a:p>
      </dgm:t>
    </dgm:pt>
    <dgm:pt modelId="{A456C0BC-DDFB-49A2-9486-CCBFCCA55C45}">
      <dgm:prSet phldrT="[Text]" custT="1"/>
      <dgm:spPr/>
      <dgm:t>
        <a:bodyPr/>
        <a:lstStyle/>
        <a:p>
          <a:r>
            <a:rPr lang="en-US" sz="1600" dirty="0">
              <a:latin typeface="+mn-lt"/>
            </a:rPr>
            <a:t>Payments collection, disbursements</a:t>
          </a:r>
        </a:p>
      </dgm:t>
    </dgm:pt>
    <dgm:pt modelId="{96BE4BD9-F5A8-49C4-BC8E-298969D83CDA}" type="parTrans" cxnId="{404C2BF2-FEB0-4FFF-A510-B0B7C5152310}">
      <dgm:prSet/>
      <dgm:spPr/>
      <dgm:t>
        <a:bodyPr/>
        <a:lstStyle/>
        <a:p>
          <a:endParaRPr lang="en-US" sz="1800"/>
        </a:p>
      </dgm:t>
    </dgm:pt>
    <dgm:pt modelId="{3F39101B-A346-40FA-85D5-3E26B97B925B}" type="sibTrans" cxnId="{404C2BF2-FEB0-4FFF-A510-B0B7C5152310}">
      <dgm:prSet/>
      <dgm:spPr/>
      <dgm:t>
        <a:bodyPr/>
        <a:lstStyle/>
        <a:p>
          <a:endParaRPr lang="en-US" sz="1800"/>
        </a:p>
      </dgm:t>
    </dgm:pt>
    <dgm:pt modelId="{0A17FBEA-6030-4C79-B1D7-4517F0D8E050}">
      <dgm:prSet phldrT="[Text]" custT="1"/>
      <dgm:spPr/>
      <dgm:t>
        <a:bodyPr/>
        <a:lstStyle/>
        <a:p>
          <a:r>
            <a:rPr lang="en-SG" altLang="en-US" sz="1600" dirty="0">
              <a:latin typeface="+mn-lt"/>
            </a:rPr>
            <a:t>Strategic management</a:t>
          </a:r>
        </a:p>
      </dgm:t>
    </dgm:pt>
    <dgm:pt modelId="{4688C8D8-3BD9-428F-AE63-17C104112D71}" type="parTrans" cxnId="{FC1C57BF-988E-4FDD-A8A2-513653DEA871}">
      <dgm:prSet/>
      <dgm:spPr/>
      <dgm:t>
        <a:bodyPr/>
        <a:lstStyle/>
        <a:p>
          <a:endParaRPr lang="en-US"/>
        </a:p>
      </dgm:t>
    </dgm:pt>
    <dgm:pt modelId="{6BF48F1C-1E83-4551-B980-B20B083FCA5E}" type="sibTrans" cxnId="{FC1C57BF-988E-4FDD-A8A2-513653DEA871}">
      <dgm:prSet/>
      <dgm:spPr/>
      <dgm:t>
        <a:bodyPr/>
        <a:lstStyle/>
        <a:p>
          <a:endParaRPr lang="en-US"/>
        </a:p>
      </dgm:t>
    </dgm:pt>
    <dgm:pt modelId="{3EC1859C-A083-4862-964B-50FE958987FC}">
      <dgm:prSet phldrT="[Text]" custT="1"/>
      <dgm:spPr/>
      <dgm:t>
        <a:bodyPr/>
        <a:lstStyle/>
        <a:p>
          <a:r>
            <a:rPr lang="en-SG" altLang="en-US" sz="1600" dirty="0">
              <a:latin typeface="+mn-lt"/>
            </a:rPr>
            <a:t>Corporate development</a:t>
          </a:r>
        </a:p>
      </dgm:t>
    </dgm:pt>
    <dgm:pt modelId="{D5C736DC-D42C-491F-AA09-F9E06AB805CE}" type="parTrans" cxnId="{7515FFE6-2DC6-43FB-A65E-C6AD4FCBB4C1}">
      <dgm:prSet/>
      <dgm:spPr/>
      <dgm:t>
        <a:bodyPr/>
        <a:lstStyle/>
        <a:p>
          <a:endParaRPr lang="en-US"/>
        </a:p>
      </dgm:t>
    </dgm:pt>
    <dgm:pt modelId="{785A7FD2-8555-482E-86DA-E3401B9585B1}" type="sibTrans" cxnId="{7515FFE6-2DC6-43FB-A65E-C6AD4FCBB4C1}">
      <dgm:prSet/>
      <dgm:spPr/>
      <dgm:t>
        <a:bodyPr/>
        <a:lstStyle/>
        <a:p>
          <a:endParaRPr lang="en-US"/>
        </a:p>
      </dgm:t>
    </dgm:pt>
    <dgm:pt modelId="{14A0B45E-FF65-408D-BB53-D2827938FEAF}">
      <dgm:prSet phldrT="[Text]" custT="1"/>
      <dgm:spPr/>
      <dgm:t>
        <a:bodyPr/>
        <a:lstStyle/>
        <a:p>
          <a:r>
            <a:rPr lang="en-SG" altLang="en-US" sz="1600" dirty="0">
              <a:latin typeface="+mn-lt"/>
            </a:rPr>
            <a:t>Market Development</a:t>
          </a:r>
        </a:p>
      </dgm:t>
    </dgm:pt>
    <dgm:pt modelId="{B3DC12DF-6EEA-423A-A574-767D5916E53F}" type="parTrans" cxnId="{ED2D9467-4FED-4AB8-BD01-82C4A1280105}">
      <dgm:prSet/>
      <dgm:spPr/>
      <dgm:t>
        <a:bodyPr/>
        <a:lstStyle/>
        <a:p>
          <a:endParaRPr lang="en-US"/>
        </a:p>
      </dgm:t>
    </dgm:pt>
    <dgm:pt modelId="{9C19427E-411B-4533-9005-9E2EA62F4123}" type="sibTrans" cxnId="{ED2D9467-4FED-4AB8-BD01-82C4A1280105}">
      <dgm:prSet/>
      <dgm:spPr/>
      <dgm:t>
        <a:bodyPr/>
        <a:lstStyle/>
        <a:p>
          <a:endParaRPr lang="en-US"/>
        </a:p>
      </dgm:t>
    </dgm:pt>
    <dgm:pt modelId="{17B12EE9-0C73-49AE-9505-171003361B13}">
      <dgm:prSet phldrT="[Text]" custT="1"/>
      <dgm:spPr/>
      <dgm:t>
        <a:bodyPr/>
        <a:lstStyle/>
        <a:p>
          <a:r>
            <a:rPr lang="en-SG" altLang="en-US" sz="1600" dirty="0">
              <a:latin typeface="+mn-lt"/>
            </a:rPr>
            <a:t>Investor Relations</a:t>
          </a:r>
        </a:p>
      </dgm:t>
    </dgm:pt>
    <dgm:pt modelId="{89AE8B90-3FAE-496C-83CA-AC02F5ED424B}" type="parTrans" cxnId="{82034CA4-66CF-4892-B5E0-9C36D929C51A}">
      <dgm:prSet/>
      <dgm:spPr/>
      <dgm:t>
        <a:bodyPr/>
        <a:lstStyle/>
        <a:p>
          <a:endParaRPr lang="en-US"/>
        </a:p>
      </dgm:t>
    </dgm:pt>
    <dgm:pt modelId="{EB21468A-59A8-4371-82B3-F6A9B1DD9DF3}" type="sibTrans" cxnId="{82034CA4-66CF-4892-B5E0-9C36D929C51A}">
      <dgm:prSet/>
      <dgm:spPr/>
      <dgm:t>
        <a:bodyPr/>
        <a:lstStyle/>
        <a:p>
          <a:endParaRPr lang="en-US"/>
        </a:p>
      </dgm:t>
    </dgm:pt>
    <dgm:pt modelId="{A0A9070A-1142-4CA5-A421-03203AB6F676}">
      <dgm:prSet phldrT="[Text]" custT="1"/>
      <dgm:spPr/>
      <dgm:t>
        <a:bodyPr/>
        <a:lstStyle/>
        <a:p>
          <a:r>
            <a:rPr lang="en-SG" altLang="en-US" sz="2000" b="1" dirty="0">
              <a:latin typeface="+mn-lt"/>
            </a:rPr>
            <a:t>Core processes</a:t>
          </a:r>
          <a:endParaRPr lang="en-US" dirty="0">
            <a:latin typeface="+mn-lt"/>
          </a:endParaRPr>
        </a:p>
      </dgm:t>
    </dgm:pt>
    <dgm:pt modelId="{4B75D098-754C-430C-A3DA-5AF4B3380969}" type="parTrans" cxnId="{D0C53923-7564-4528-8D0E-0EE276234811}">
      <dgm:prSet/>
      <dgm:spPr/>
      <dgm:t>
        <a:bodyPr/>
        <a:lstStyle/>
        <a:p>
          <a:endParaRPr lang="en-US"/>
        </a:p>
      </dgm:t>
    </dgm:pt>
    <dgm:pt modelId="{40650776-9333-4A60-9748-1AED4B84B178}" type="sibTrans" cxnId="{D0C53923-7564-4528-8D0E-0EE276234811}">
      <dgm:prSet/>
      <dgm:spPr/>
      <dgm:t>
        <a:bodyPr/>
        <a:lstStyle/>
        <a:p>
          <a:endParaRPr lang="en-US"/>
        </a:p>
      </dgm:t>
    </dgm:pt>
    <dgm:pt modelId="{8186B476-9AB3-4382-B5EE-279D6C9DFEF8}" type="pres">
      <dgm:prSet presAssocID="{9BFCE643-D850-4502-9BEE-0CAA1FC9E791}" presName="Name0" presStyleCnt="0">
        <dgm:presLayoutVars>
          <dgm:dir/>
          <dgm:animLvl val="lvl"/>
          <dgm:resizeHandles val="exact"/>
        </dgm:presLayoutVars>
      </dgm:prSet>
      <dgm:spPr/>
    </dgm:pt>
    <dgm:pt modelId="{66337D7B-A9C7-47A0-B559-94CACFC5D2C7}" type="pres">
      <dgm:prSet presAssocID="{1F6BCB9E-29DA-4BAB-8570-A8D8181C1CC9}" presName="linNode" presStyleCnt="0"/>
      <dgm:spPr/>
    </dgm:pt>
    <dgm:pt modelId="{79C25F88-D7A2-4095-ADE1-F696F94224AE}" type="pres">
      <dgm:prSet presAssocID="{1F6BCB9E-29DA-4BAB-8570-A8D8181C1CC9}" presName="parentText" presStyleLbl="node1" presStyleIdx="0" presStyleCnt="3" custScaleX="185263" custLinFactNeighborX="-4880" custLinFactNeighborY="-10890">
        <dgm:presLayoutVars>
          <dgm:chMax val="1"/>
          <dgm:bulletEnabled val="1"/>
        </dgm:presLayoutVars>
      </dgm:prSet>
      <dgm:spPr/>
    </dgm:pt>
    <dgm:pt modelId="{EFDB0D52-3A71-4CA2-A5A3-B90FD811831A}" type="pres">
      <dgm:prSet presAssocID="{1F6BCB9E-29DA-4BAB-8570-A8D8181C1CC9}" presName="descendantText" presStyleLbl="alignAccFollowNode1" presStyleIdx="0" presStyleCnt="3" custScaleX="180234" custScaleY="113625">
        <dgm:presLayoutVars>
          <dgm:bulletEnabled val="1"/>
        </dgm:presLayoutVars>
      </dgm:prSet>
      <dgm:spPr/>
    </dgm:pt>
    <dgm:pt modelId="{6F660F2D-E430-4ABB-8853-271A580CDC12}" type="pres">
      <dgm:prSet presAssocID="{8A054852-562B-433F-9284-E708DB2070B5}" presName="sp" presStyleCnt="0"/>
      <dgm:spPr/>
    </dgm:pt>
    <dgm:pt modelId="{5F360179-0577-4A5E-A231-7F54445C0311}" type="pres">
      <dgm:prSet presAssocID="{A0A9070A-1142-4CA5-A421-03203AB6F676}" presName="linNode" presStyleCnt="0"/>
      <dgm:spPr/>
    </dgm:pt>
    <dgm:pt modelId="{50CEBAFB-8BB6-4B10-B5B7-4DF602F7AE7C}" type="pres">
      <dgm:prSet presAssocID="{A0A9070A-1142-4CA5-A421-03203AB6F676}" presName="parentText" presStyleLbl="node1" presStyleIdx="1" presStyleCnt="3">
        <dgm:presLayoutVars>
          <dgm:chMax val="1"/>
          <dgm:bulletEnabled val="1"/>
        </dgm:presLayoutVars>
      </dgm:prSet>
      <dgm:spPr/>
    </dgm:pt>
    <dgm:pt modelId="{D0AD9F70-F428-4965-A2C9-46496EBE5577}" type="pres">
      <dgm:prSet presAssocID="{A0A9070A-1142-4CA5-A421-03203AB6F676}" presName="descendantText" presStyleLbl="alignAccFollowNode1" presStyleIdx="1" presStyleCnt="3">
        <dgm:presLayoutVars>
          <dgm:bulletEnabled val="1"/>
        </dgm:presLayoutVars>
      </dgm:prSet>
      <dgm:spPr/>
    </dgm:pt>
    <dgm:pt modelId="{A1F783C7-0BC4-4E62-B151-FA354D853B71}" type="pres">
      <dgm:prSet presAssocID="{40650776-9333-4A60-9748-1AED4B84B178}" presName="sp" presStyleCnt="0"/>
      <dgm:spPr/>
    </dgm:pt>
    <dgm:pt modelId="{71CE45BE-5A6F-4DED-9F0F-DB3628293672}" type="pres">
      <dgm:prSet presAssocID="{04ADA038-2945-418D-B0AF-BBEBF526454A}" presName="linNode" presStyleCnt="0"/>
      <dgm:spPr/>
    </dgm:pt>
    <dgm:pt modelId="{BD222AD2-DD15-42E7-A2D1-06CDDAAA82D3}" type="pres">
      <dgm:prSet presAssocID="{04ADA038-2945-418D-B0AF-BBEBF526454A}" presName="parentText" presStyleLbl="node1" presStyleIdx="2" presStyleCnt="3" custScaleX="99999">
        <dgm:presLayoutVars>
          <dgm:chMax val="1"/>
          <dgm:bulletEnabled val="1"/>
        </dgm:presLayoutVars>
      </dgm:prSet>
      <dgm:spPr/>
    </dgm:pt>
    <dgm:pt modelId="{78B77274-3072-4B44-AA82-54B34121DE75}" type="pres">
      <dgm:prSet presAssocID="{04ADA038-2945-418D-B0AF-BBEBF526454A}" presName="descendantText" presStyleLbl="alignAccFollowNode1" presStyleIdx="2" presStyleCnt="3" custScaleY="113625" custLinFactNeighborX="830">
        <dgm:presLayoutVars>
          <dgm:bulletEnabled val="1"/>
        </dgm:presLayoutVars>
      </dgm:prSet>
      <dgm:spPr/>
    </dgm:pt>
  </dgm:ptLst>
  <dgm:cxnLst>
    <dgm:cxn modelId="{869D4403-6045-4015-A457-5A17C997A965}" srcId="{9BFCE643-D850-4502-9BEE-0CAA1FC9E791}" destId="{1F6BCB9E-29DA-4BAB-8570-A8D8181C1CC9}" srcOrd="0" destOrd="0" parTransId="{758B2870-237A-4FE9-8661-E31867C59881}" sibTransId="{8A054852-562B-433F-9284-E708DB2070B5}"/>
    <dgm:cxn modelId="{DBC15406-5E6D-446B-B4C0-226169AF3893}" type="presOf" srcId="{0A17FBEA-6030-4C79-B1D7-4517F0D8E050}" destId="{EFDB0D52-3A71-4CA2-A5A3-B90FD811831A}" srcOrd="0" destOrd="0" presId="urn:microsoft.com/office/officeart/2005/8/layout/vList5"/>
    <dgm:cxn modelId="{6A435008-CAAF-48ED-A48F-8D762E4CD901}" type="presOf" srcId="{9BFCE643-D850-4502-9BEE-0CAA1FC9E791}" destId="{8186B476-9AB3-4382-B5EE-279D6C9DFEF8}" srcOrd="0" destOrd="0" presId="urn:microsoft.com/office/officeart/2005/8/layout/vList5"/>
    <dgm:cxn modelId="{91F92B0E-B929-4956-A813-A7C2E0145CC9}" srcId="{04ADA038-2945-418D-B0AF-BBEBF526454A}" destId="{5D6977ED-5C53-42EE-9A8E-044E4187B1BA}" srcOrd="1" destOrd="0" parTransId="{E87E202F-F43D-4750-8E74-F743A9185E2E}" sibTransId="{284E84BC-5A44-4A0D-99F9-233120566AB9}"/>
    <dgm:cxn modelId="{81C52D14-0EBD-46BD-A9A0-18026B98C98B}" type="presOf" srcId="{6F768B7B-E5B0-4FA7-9D8C-F5A04C8567BB}" destId="{D0AD9F70-F428-4965-A2C9-46496EBE5577}" srcOrd="0" destOrd="1" presId="urn:microsoft.com/office/officeart/2005/8/layout/vList5"/>
    <dgm:cxn modelId="{BA273A1D-EB9E-43FD-9091-026B011A997A}" type="presOf" srcId="{A0A9070A-1142-4CA5-A421-03203AB6F676}" destId="{50CEBAFB-8BB6-4B10-B5B7-4DF602F7AE7C}" srcOrd="0" destOrd="0" presId="urn:microsoft.com/office/officeart/2005/8/layout/vList5"/>
    <dgm:cxn modelId="{EC3D3A20-3C4E-4DCA-A2A6-FC47EBA9B60E}" srcId="{04ADA038-2945-418D-B0AF-BBEBF526454A}" destId="{18058ED7-7B6F-4114-A5BC-D5698A6B8A7C}" srcOrd="3" destOrd="0" parTransId="{936366F3-358F-4618-A925-C4ADE2398ACC}" sibTransId="{76D499C5-88C8-4656-A781-40A8B773B263}"/>
    <dgm:cxn modelId="{D0C53923-7564-4528-8D0E-0EE276234811}" srcId="{9BFCE643-D850-4502-9BEE-0CAA1FC9E791}" destId="{A0A9070A-1142-4CA5-A421-03203AB6F676}" srcOrd="1" destOrd="0" parTransId="{4B75D098-754C-430C-A3DA-5AF4B3380969}" sibTransId="{40650776-9333-4A60-9748-1AED4B84B178}"/>
    <dgm:cxn modelId="{95998D23-D5D5-477A-8E92-7A88A9BDECB9}" type="presOf" srcId="{18058ED7-7B6F-4114-A5BC-D5698A6B8A7C}" destId="{78B77274-3072-4B44-AA82-54B34121DE75}" srcOrd="0" destOrd="3" presId="urn:microsoft.com/office/officeart/2005/8/layout/vList5"/>
    <dgm:cxn modelId="{6726D429-B40B-4D02-B836-6B5EC858400C}" type="presOf" srcId="{04ADA038-2945-418D-B0AF-BBEBF526454A}" destId="{BD222AD2-DD15-42E7-A2D1-06CDDAAA82D3}" srcOrd="0" destOrd="0" presId="urn:microsoft.com/office/officeart/2005/8/layout/vList5"/>
    <dgm:cxn modelId="{1CB8295D-6A3F-422F-856F-510DA3C7AC23}" type="presOf" srcId="{5D6977ED-5C53-42EE-9A8E-044E4187B1BA}" destId="{78B77274-3072-4B44-AA82-54B34121DE75}" srcOrd="0" destOrd="1" presId="urn:microsoft.com/office/officeart/2005/8/layout/vList5"/>
    <dgm:cxn modelId="{9CFFA961-AF1A-43DE-AAF7-1366CD4E27E6}" type="presOf" srcId="{3EC1859C-A083-4862-964B-50FE958987FC}" destId="{EFDB0D52-3A71-4CA2-A5A3-B90FD811831A}" srcOrd="0" destOrd="1" presId="urn:microsoft.com/office/officeart/2005/8/layout/vList5"/>
    <dgm:cxn modelId="{ED2D9467-4FED-4AB8-BD01-82C4A1280105}" srcId="{1F6BCB9E-29DA-4BAB-8570-A8D8181C1CC9}" destId="{14A0B45E-FF65-408D-BB53-D2827938FEAF}" srcOrd="2" destOrd="0" parTransId="{B3DC12DF-6EEA-423A-A574-767D5916E53F}" sibTransId="{9C19427E-411B-4533-9005-9E2EA62F4123}"/>
    <dgm:cxn modelId="{A61EED4B-0EFE-4E9B-80FE-981716BEF53F}" srcId="{A0A9070A-1142-4CA5-A421-03203AB6F676}" destId="{67B678D2-063B-44D5-913B-9C7F2C3019B4}" srcOrd="2" destOrd="0" parTransId="{AB18D741-F5F7-4A6A-98CB-51377364A76E}" sibTransId="{3AF4D4B0-E1C6-4D8A-AFE5-29CA707DEB61}"/>
    <dgm:cxn modelId="{D3C6B957-4B9E-4510-B47A-3DACBA5C7060}" type="presOf" srcId="{67B678D2-063B-44D5-913B-9C7F2C3019B4}" destId="{D0AD9F70-F428-4965-A2C9-46496EBE5577}" srcOrd="0" destOrd="2" presId="urn:microsoft.com/office/officeart/2005/8/layout/vList5"/>
    <dgm:cxn modelId="{425E067C-E43C-40D9-90D8-7EC7B6223086}" type="presOf" srcId="{14A0B45E-FF65-408D-BB53-D2827938FEAF}" destId="{EFDB0D52-3A71-4CA2-A5A3-B90FD811831A}" srcOrd="0" destOrd="2" presId="urn:microsoft.com/office/officeart/2005/8/layout/vList5"/>
    <dgm:cxn modelId="{C8E5DE7C-A36A-4828-98EE-00097B95D325}" srcId="{9BFCE643-D850-4502-9BEE-0CAA1FC9E791}" destId="{04ADA038-2945-418D-B0AF-BBEBF526454A}" srcOrd="2" destOrd="0" parTransId="{714F5452-5E53-4032-87E4-3537E49DD749}" sibTransId="{E2667147-F65D-4CD4-8A51-C11F0F81DD40}"/>
    <dgm:cxn modelId="{2BAF098F-07C8-43DB-A604-020AC009FFFE}" srcId="{A0A9070A-1142-4CA5-A421-03203AB6F676}" destId="{6F768B7B-E5B0-4FA7-9D8C-F5A04C8567BB}" srcOrd="1" destOrd="0" parTransId="{651B08B7-E00C-4890-AE94-5C6EDDA657A4}" sibTransId="{2186678E-445F-48C1-965E-E086B2369734}"/>
    <dgm:cxn modelId="{1DE52490-B680-4955-8D12-E2D104AA916F}" srcId="{A0A9070A-1142-4CA5-A421-03203AB6F676}" destId="{3189D05A-2E6D-47D0-B953-2E40A7693804}" srcOrd="0" destOrd="0" parTransId="{CAF40D76-C8AA-4235-A707-9567C0EBABD1}" sibTransId="{8E9F6E4B-065D-4B29-BF62-C3A987019BB7}"/>
    <dgm:cxn modelId="{79088A95-5027-4BAA-8A19-9107F8171D77}" type="presOf" srcId="{DE6E77A1-EB85-4C96-9E72-A7F8E9F510AD}" destId="{78B77274-3072-4B44-AA82-54B34121DE75}" srcOrd="0" destOrd="2" presId="urn:microsoft.com/office/officeart/2005/8/layout/vList5"/>
    <dgm:cxn modelId="{82034CA4-66CF-4892-B5E0-9C36D929C51A}" srcId="{1F6BCB9E-29DA-4BAB-8570-A8D8181C1CC9}" destId="{17B12EE9-0C73-49AE-9505-171003361B13}" srcOrd="3" destOrd="0" parTransId="{89AE8B90-3FAE-496C-83CA-AC02F5ED424B}" sibTransId="{EB21468A-59A8-4371-82B3-F6A9B1DD9DF3}"/>
    <dgm:cxn modelId="{3D73F8AD-87AC-4CD4-B2C4-20406CB04CF3}" srcId="{04ADA038-2945-418D-B0AF-BBEBF526454A}" destId="{DE6E77A1-EB85-4C96-9E72-A7F8E9F510AD}" srcOrd="2" destOrd="0" parTransId="{83301C22-CE39-4B39-AC55-CAFF51F3C02E}" sibTransId="{33F13B17-E719-488B-A130-7DF7A398A115}"/>
    <dgm:cxn modelId="{56FA65B1-3CF1-4D04-9414-B7F7C45F571D}" type="presOf" srcId="{3189D05A-2E6D-47D0-B953-2E40A7693804}" destId="{D0AD9F70-F428-4965-A2C9-46496EBE5577}" srcOrd="0" destOrd="0" presId="urn:microsoft.com/office/officeart/2005/8/layout/vList5"/>
    <dgm:cxn modelId="{FC1C57BF-988E-4FDD-A8A2-513653DEA871}" srcId="{1F6BCB9E-29DA-4BAB-8570-A8D8181C1CC9}" destId="{0A17FBEA-6030-4C79-B1D7-4517F0D8E050}" srcOrd="0" destOrd="0" parTransId="{4688C8D8-3BD9-428F-AE63-17C104112D71}" sibTransId="{6BF48F1C-1E83-4551-B980-B20B083FCA5E}"/>
    <dgm:cxn modelId="{4A7BFBD3-0715-4315-8949-BB4BD8BA0E31}" type="presOf" srcId="{1F6BCB9E-29DA-4BAB-8570-A8D8181C1CC9}" destId="{79C25F88-D7A2-4095-ADE1-F696F94224AE}" srcOrd="0" destOrd="0" presId="urn:microsoft.com/office/officeart/2005/8/layout/vList5"/>
    <dgm:cxn modelId="{7E2D84D5-58A2-4D7A-97E0-4A20A78B1A42}" type="presOf" srcId="{45CDFD57-A45A-47B0-A632-094FA630CD18}" destId="{78B77274-3072-4B44-AA82-54B34121DE75}" srcOrd="0" destOrd="0" presId="urn:microsoft.com/office/officeart/2005/8/layout/vList5"/>
    <dgm:cxn modelId="{95B64CD7-CB84-47A9-9C1D-313B6C0F135F}" srcId="{04ADA038-2945-418D-B0AF-BBEBF526454A}" destId="{45CDFD57-A45A-47B0-A632-094FA630CD18}" srcOrd="0" destOrd="0" parTransId="{636E0EDF-823B-4699-9902-85FDD6B01838}" sibTransId="{76F9FABE-A42C-45F3-9CD6-643CEFBF6B97}"/>
    <dgm:cxn modelId="{055869E6-E561-489A-BCF3-F84458A32A95}" type="presOf" srcId="{17B12EE9-0C73-49AE-9505-171003361B13}" destId="{EFDB0D52-3A71-4CA2-A5A3-B90FD811831A}" srcOrd="0" destOrd="3" presId="urn:microsoft.com/office/officeart/2005/8/layout/vList5"/>
    <dgm:cxn modelId="{7515FFE6-2DC6-43FB-A65E-C6AD4FCBB4C1}" srcId="{1F6BCB9E-29DA-4BAB-8570-A8D8181C1CC9}" destId="{3EC1859C-A083-4862-964B-50FE958987FC}" srcOrd="1" destOrd="0" parTransId="{D5C736DC-D42C-491F-AA09-F9E06AB805CE}" sibTransId="{785A7FD2-8555-482E-86DA-E3401B9585B1}"/>
    <dgm:cxn modelId="{404C2BF2-FEB0-4FFF-A510-B0B7C5152310}" srcId="{A0A9070A-1142-4CA5-A421-03203AB6F676}" destId="{A456C0BC-DDFB-49A2-9486-CCBFCCA55C45}" srcOrd="3" destOrd="0" parTransId="{96BE4BD9-F5A8-49C4-BC8E-298969D83CDA}" sibTransId="{3F39101B-A346-40FA-85D5-3E26B97B925B}"/>
    <dgm:cxn modelId="{839A7BF8-D3AA-412A-945E-06C4ECC964E4}" type="presOf" srcId="{A456C0BC-DDFB-49A2-9486-CCBFCCA55C45}" destId="{D0AD9F70-F428-4965-A2C9-46496EBE5577}" srcOrd="0" destOrd="3" presId="urn:microsoft.com/office/officeart/2005/8/layout/vList5"/>
    <dgm:cxn modelId="{5AAA0617-AAFA-4696-8CE6-99FC441B76A6}" type="presParOf" srcId="{8186B476-9AB3-4382-B5EE-279D6C9DFEF8}" destId="{66337D7B-A9C7-47A0-B559-94CACFC5D2C7}" srcOrd="0" destOrd="0" presId="urn:microsoft.com/office/officeart/2005/8/layout/vList5"/>
    <dgm:cxn modelId="{08136391-F52F-4E09-8283-EA6BD4FB0AE4}" type="presParOf" srcId="{66337D7B-A9C7-47A0-B559-94CACFC5D2C7}" destId="{79C25F88-D7A2-4095-ADE1-F696F94224AE}" srcOrd="0" destOrd="0" presId="urn:microsoft.com/office/officeart/2005/8/layout/vList5"/>
    <dgm:cxn modelId="{CC5296D3-5E99-4695-A6CD-32EFE4DFEE42}" type="presParOf" srcId="{66337D7B-A9C7-47A0-B559-94CACFC5D2C7}" destId="{EFDB0D52-3A71-4CA2-A5A3-B90FD811831A}" srcOrd="1" destOrd="0" presId="urn:microsoft.com/office/officeart/2005/8/layout/vList5"/>
    <dgm:cxn modelId="{7ED91D4F-4CF8-4094-AF30-BE2ACEDE6EA4}" type="presParOf" srcId="{8186B476-9AB3-4382-B5EE-279D6C9DFEF8}" destId="{6F660F2D-E430-4ABB-8853-271A580CDC12}" srcOrd="1" destOrd="0" presId="urn:microsoft.com/office/officeart/2005/8/layout/vList5"/>
    <dgm:cxn modelId="{3A81FCEB-70B8-47C5-B2BA-A6787D87C77D}" type="presParOf" srcId="{8186B476-9AB3-4382-B5EE-279D6C9DFEF8}" destId="{5F360179-0577-4A5E-A231-7F54445C0311}" srcOrd="2" destOrd="0" presId="urn:microsoft.com/office/officeart/2005/8/layout/vList5"/>
    <dgm:cxn modelId="{8FED863A-7086-420D-9C1C-D0D682F8608B}" type="presParOf" srcId="{5F360179-0577-4A5E-A231-7F54445C0311}" destId="{50CEBAFB-8BB6-4B10-B5B7-4DF602F7AE7C}" srcOrd="0" destOrd="0" presId="urn:microsoft.com/office/officeart/2005/8/layout/vList5"/>
    <dgm:cxn modelId="{7C173311-918D-4B63-ACA1-2DFB72A8C355}" type="presParOf" srcId="{5F360179-0577-4A5E-A231-7F54445C0311}" destId="{D0AD9F70-F428-4965-A2C9-46496EBE5577}" srcOrd="1" destOrd="0" presId="urn:microsoft.com/office/officeart/2005/8/layout/vList5"/>
    <dgm:cxn modelId="{07E09B3B-3B00-44E5-8E28-E6936B28350E}" type="presParOf" srcId="{8186B476-9AB3-4382-B5EE-279D6C9DFEF8}" destId="{A1F783C7-0BC4-4E62-B151-FA354D853B71}" srcOrd="3" destOrd="0" presId="urn:microsoft.com/office/officeart/2005/8/layout/vList5"/>
    <dgm:cxn modelId="{CF66E360-076D-40FB-80EB-CB3806D5E18F}" type="presParOf" srcId="{8186B476-9AB3-4382-B5EE-279D6C9DFEF8}" destId="{71CE45BE-5A6F-4DED-9F0F-DB3628293672}" srcOrd="4" destOrd="0" presId="urn:microsoft.com/office/officeart/2005/8/layout/vList5"/>
    <dgm:cxn modelId="{B1FADA61-1A11-4320-8652-2092D89D6951}" type="presParOf" srcId="{71CE45BE-5A6F-4DED-9F0F-DB3628293672}" destId="{BD222AD2-DD15-42E7-A2D1-06CDDAAA82D3}" srcOrd="0" destOrd="0" presId="urn:microsoft.com/office/officeart/2005/8/layout/vList5"/>
    <dgm:cxn modelId="{BFDB11AC-0F8F-4B2B-BC00-47357DBD9A2E}" type="presParOf" srcId="{71CE45BE-5A6F-4DED-9F0F-DB3628293672}" destId="{78B77274-3072-4B44-AA82-54B34121DE75}"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A22839B-0BF4-4D3C-BEA7-6BF3FD57C31A}" type="doc">
      <dgm:prSet loTypeId="urn:microsoft.com/office/officeart/2005/8/layout/vList4" loCatId="list" qsTypeId="urn:microsoft.com/office/officeart/2005/8/quickstyle/simple1" qsCatId="simple" csTypeId="urn:microsoft.com/office/officeart/2005/8/colors/accent1_1" csCatId="accent1" phldr="1"/>
      <dgm:spPr/>
      <dgm:t>
        <a:bodyPr/>
        <a:lstStyle/>
        <a:p>
          <a:endParaRPr lang="en-SG"/>
        </a:p>
      </dgm:t>
    </dgm:pt>
    <dgm:pt modelId="{2AD0D22A-CE88-4048-8A74-6868CA777471}">
      <dgm:prSet phldrT="[Text]" custT="1"/>
      <dgm:spPr/>
      <dgm:t>
        <a:bodyPr/>
        <a:lstStyle/>
        <a:p>
          <a:pPr algn="ctr"/>
          <a:r>
            <a:rPr lang="en-US" sz="2800" b="1" dirty="0"/>
            <a:t>~10 minutes</a:t>
          </a:r>
          <a:endParaRPr lang="en-SG" sz="2800" b="1" dirty="0"/>
        </a:p>
      </dgm:t>
    </dgm:pt>
    <dgm:pt modelId="{76B6EAD7-AEE7-4BED-AC8C-BB4319BA5950}" type="parTrans" cxnId="{25C63066-7EAB-4FFB-B7C2-A73710C73250}">
      <dgm:prSet/>
      <dgm:spPr/>
      <dgm:t>
        <a:bodyPr/>
        <a:lstStyle/>
        <a:p>
          <a:endParaRPr lang="en-SG"/>
        </a:p>
      </dgm:t>
    </dgm:pt>
    <dgm:pt modelId="{FADC786A-4A55-4D00-ABB0-E68446DE94E9}" type="sibTrans" cxnId="{25C63066-7EAB-4FFB-B7C2-A73710C73250}">
      <dgm:prSet/>
      <dgm:spPr/>
      <dgm:t>
        <a:bodyPr/>
        <a:lstStyle/>
        <a:p>
          <a:endParaRPr lang="en-SG"/>
        </a:p>
      </dgm:t>
    </dgm:pt>
    <dgm:pt modelId="{5601F343-9B63-40B9-A838-2905159BF871}" type="pres">
      <dgm:prSet presAssocID="{5A22839B-0BF4-4D3C-BEA7-6BF3FD57C31A}" presName="linear" presStyleCnt="0">
        <dgm:presLayoutVars>
          <dgm:dir/>
          <dgm:resizeHandles val="exact"/>
        </dgm:presLayoutVars>
      </dgm:prSet>
      <dgm:spPr/>
    </dgm:pt>
    <dgm:pt modelId="{0A27CB00-729A-481F-9740-207961EDA238}" type="pres">
      <dgm:prSet presAssocID="{2AD0D22A-CE88-4048-8A74-6868CA777471}" presName="comp" presStyleCnt="0"/>
      <dgm:spPr/>
    </dgm:pt>
    <dgm:pt modelId="{2A7DBE40-A980-4934-978F-4AF4A30207B2}" type="pres">
      <dgm:prSet presAssocID="{2AD0D22A-CE88-4048-8A74-6868CA777471}" presName="box" presStyleLbl="node1" presStyleIdx="0" presStyleCnt="1" custLinFactNeighborX="59666" custLinFactNeighborY="7497"/>
      <dgm:spPr/>
    </dgm:pt>
    <dgm:pt modelId="{8F219C89-FC8B-4192-A5EF-317F5F17B840}" type="pres">
      <dgm:prSet presAssocID="{2AD0D22A-CE88-4048-8A74-6868CA777471}" presName="img" presStyleLbl="fgImgPlace1" presStyleIdx="0" presStyleCnt="1"/>
      <dgm:spPr>
        <a:blipFill rotWithShape="1">
          <a:blip xmlns:r="http://schemas.openxmlformats.org/officeDocument/2006/relationships" r:embed="rId1">
            <a:alphaModFix/>
          </a:blip>
          <a:srcRect/>
          <a:stretch>
            <a:fillRect t="-15000" b="-15000"/>
          </a:stretch>
        </a:blipFill>
      </dgm:spPr>
    </dgm:pt>
    <dgm:pt modelId="{E13D034A-53CB-4BC1-A9AE-13A2B3DECA7E}" type="pres">
      <dgm:prSet presAssocID="{2AD0D22A-CE88-4048-8A74-6868CA777471}" presName="text" presStyleLbl="node1" presStyleIdx="0" presStyleCnt="1">
        <dgm:presLayoutVars>
          <dgm:bulletEnabled val="1"/>
        </dgm:presLayoutVars>
      </dgm:prSet>
      <dgm:spPr/>
    </dgm:pt>
  </dgm:ptLst>
  <dgm:cxnLst>
    <dgm:cxn modelId="{2168E242-EF13-436C-82B5-F08EC7CAB0EE}" type="presOf" srcId="{5A22839B-0BF4-4D3C-BEA7-6BF3FD57C31A}" destId="{5601F343-9B63-40B9-A838-2905159BF871}" srcOrd="0" destOrd="0" presId="urn:microsoft.com/office/officeart/2005/8/layout/vList4"/>
    <dgm:cxn modelId="{25C63066-7EAB-4FFB-B7C2-A73710C73250}" srcId="{5A22839B-0BF4-4D3C-BEA7-6BF3FD57C31A}" destId="{2AD0D22A-CE88-4048-8A74-6868CA777471}" srcOrd="0" destOrd="0" parTransId="{76B6EAD7-AEE7-4BED-AC8C-BB4319BA5950}" sibTransId="{FADC786A-4A55-4D00-ABB0-E68446DE94E9}"/>
    <dgm:cxn modelId="{73FB7BC8-3179-4B7C-8163-9B6238192200}" type="presOf" srcId="{2AD0D22A-CE88-4048-8A74-6868CA777471}" destId="{E13D034A-53CB-4BC1-A9AE-13A2B3DECA7E}" srcOrd="1" destOrd="0" presId="urn:microsoft.com/office/officeart/2005/8/layout/vList4"/>
    <dgm:cxn modelId="{A3820AF9-7863-4BEB-83E4-7046AC63CD61}" type="presOf" srcId="{2AD0D22A-CE88-4048-8A74-6868CA777471}" destId="{2A7DBE40-A980-4934-978F-4AF4A30207B2}" srcOrd="0" destOrd="0" presId="urn:microsoft.com/office/officeart/2005/8/layout/vList4"/>
    <dgm:cxn modelId="{541E082A-2B49-431A-A97A-966B4F9AB6D6}" type="presParOf" srcId="{5601F343-9B63-40B9-A838-2905159BF871}" destId="{0A27CB00-729A-481F-9740-207961EDA238}" srcOrd="0" destOrd="0" presId="urn:microsoft.com/office/officeart/2005/8/layout/vList4"/>
    <dgm:cxn modelId="{68207A50-49BD-41F3-99EF-B7D4EA9EAA62}" type="presParOf" srcId="{0A27CB00-729A-481F-9740-207961EDA238}" destId="{2A7DBE40-A980-4934-978F-4AF4A30207B2}" srcOrd="0" destOrd="0" presId="urn:microsoft.com/office/officeart/2005/8/layout/vList4"/>
    <dgm:cxn modelId="{B840E915-54FD-4D06-9A74-C6586D23361D}" type="presParOf" srcId="{0A27CB00-729A-481F-9740-207961EDA238}" destId="{8F219C89-FC8B-4192-A5EF-317F5F17B840}" srcOrd="1" destOrd="0" presId="urn:microsoft.com/office/officeart/2005/8/layout/vList4"/>
    <dgm:cxn modelId="{ACB0D03D-B4A2-46AC-8802-755CF844AEDF}" type="presParOf" srcId="{0A27CB00-729A-481F-9740-207961EDA238}" destId="{E13D034A-53CB-4BC1-A9AE-13A2B3DECA7E}"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BFCE643-D850-4502-9BEE-0CAA1FC9E791}" type="doc">
      <dgm:prSet loTypeId="urn:microsoft.com/office/officeart/2005/8/layout/vList5" loCatId="list" qsTypeId="urn:microsoft.com/office/officeart/2005/8/quickstyle/simple1" qsCatId="simple" csTypeId="urn:microsoft.com/office/officeart/2005/8/colors/accent3_2" csCatId="accent3" phldr="1"/>
      <dgm:spPr/>
      <dgm:t>
        <a:bodyPr/>
        <a:lstStyle/>
        <a:p>
          <a:endParaRPr lang="en-US"/>
        </a:p>
      </dgm:t>
    </dgm:pt>
    <dgm:pt modelId="{1F6BCB9E-29DA-4BAB-8570-A8D8181C1CC9}">
      <dgm:prSet phldrT="[Text]" custT="1"/>
      <dgm:spPr/>
      <dgm:t>
        <a:bodyPr/>
        <a:lstStyle/>
        <a:p>
          <a:r>
            <a:rPr lang="en-SG" altLang="en-US" sz="2000" b="1" dirty="0">
              <a:latin typeface="+mn-lt"/>
            </a:rPr>
            <a:t>Core processes</a:t>
          </a:r>
          <a:endParaRPr lang="en-US" sz="2000" b="1" dirty="0">
            <a:latin typeface="+mn-lt"/>
          </a:endParaRPr>
        </a:p>
      </dgm:t>
    </dgm:pt>
    <dgm:pt modelId="{758B2870-237A-4FE9-8661-E31867C59881}" type="parTrans" cxnId="{869D4403-6045-4015-A457-5A17C997A965}">
      <dgm:prSet/>
      <dgm:spPr/>
      <dgm:t>
        <a:bodyPr/>
        <a:lstStyle/>
        <a:p>
          <a:endParaRPr lang="en-US" sz="2000" b="1">
            <a:latin typeface="Century Gothic" panose="020B0502020202020204" pitchFamily="34" charset="0"/>
          </a:endParaRPr>
        </a:p>
      </dgm:t>
    </dgm:pt>
    <dgm:pt modelId="{8A054852-562B-433F-9284-E708DB2070B5}" type="sibTrans" cxnId="{869D4403-6045-4015-A457-5A17C997A965}">
      <dgm:prSet/>
      <dgm:spPr/>
      <dgm:t>
        <a:bodyPr/>
        <a:lstStyle/>
        <a:p>
          <a:endParaRPr lang="en-US" sz="2000" b="1">
            <a:latin typeface="Century Gothic" panose="020B0502020202020204" pitchFamily="34" charset="0"/>
          </a:endParaRPr>
        </a:p>
      </dgm:t>
    </dgm:pt>
    <dgm:pt modelId="{04ADA038-2945-418D-B0AF-BBEBF526454A}">
      <dgm:prSet custT="1"/>
      <dgm:spPr/>
      <dgm:t>
        <a:bodyPr/>
        <a:lstStyle/>
        <a:p>
          <a:r>
            <a:rPr lang="en-SG" altLang="en-US" sz="2000" b="1" dirty="0">
              <a:latin typeface="+mn-lt"/>
            </a:rPr>
            <a:t>Supporting processes</a:t>
          </a:r>
        </a:p>
      </dgm:t>
    </dgm:pt>
    <dgm:pt modelId="{714F5452-5E53-4032-87E4-3537E49DD749}" type="parTrans" cxnId="{C8E5DE7C-A36A-4828-98EE-00097B95D325}">
      <dgm:prSet/>
      <dgm:spPr/>
      <dgm:t>
        <a:bodyPr/>
        <a:lstStyle/>
        <a:p>
          <a:endParaRPr lang="en-US" sz="2000" b="1">
            <a:latin typeface="Century Gothic" panose="020B0502020202020204" pitchFamily="34" charset="0"/>
          </a:endParaRPr>
        </a:p>
      </dgm:t>
    </dgm:pt>
    <dgm:pt modelId="{E2667147-F65D-4CD4-8A51-C11F0F81DD40}" type="sibTrans" cxnId="{C8E5DE7C-A36A-4828-98EE-00097B95D325}">
      <dgm:prSet/>
      <dgm:spPr/>
      <dgm:t>
        <a:bodyPr/>
        <a:lstStyle/>
        <a:p>
          <a:endParaRPr lang="en-US" sz="2000" b="1">
            <a:latin typeface="Century Gothic" panose="020B0502020202020204" pitchFamily="34" charset="0"/>
          </a:endParaRPr>
        </a:p>
      </dgm:t>
    </dgm:pt>
    <dgm:pt modelId="{45CDFD57-A45A-47B0-A632-094FA630CD18}">
      <dgm:prSet custT="1"/>
      <dgm:spPr/>
      <dgm:t>
        <a:bodyPr/>
        <a:lstStyle/>
        <a:p>
          <a:endParaRPr lang="en-SG" altLang="en-US" sz="2000" b="1" dirty="0">
            <a:latin typeface="Century Gothic" panose="020B0502020202020204" pitchFamily="34" charset="0"/>
          </a:endParaRPr>
        </a:p>
      </dgm:t>
    </dgm:pt>
    <dgm:pt modelId="{636E0EDF-823B-4699-9902-85FDD6B01838}" type="parTrans" cxnId="{95B64CD7-CB84-47A9-9C1D-313B6C0F135F}">
      <dgm:prSet/>
      <dgm:spPr/>
      <dgm:t>
        <a:bodyPr/>
        <a:lstStyle/>
        <a:p>
          <a:endParaRPr lang="en-US" sz="2000" b="1">
            <a:latin typeface="Century Gothic" panose="020B0502020202020204" pitchFamily="34" charset="0"/>
          </a:endParaRPr>
        </a:p>
      </dgm:t>
    </dgm:pt>
    <dgm:pt modelId="{76F9FABE-A42C-45F3-9CD6-643CEFBF6B97}" type="sibTrans" cxnId="{95B64CD7-CB84-47A9-9C1D-313B6C0F135F}">
      <dgm:prSet/>
      <dgm:spPr/>
      <dgm:t>
        <a:bodyPr/>
        <a:lstStyle/>
        <a:p>
          <a:endParaRPr lang="en-US" sz="2000" b="1">
            <a:latin typeface="Century Gothic" panose="020B0502020202020204" pitchFamily="34" charset="0"/>
          </a:endParaRPr>
        </a:p>
      </dgm:t>
    </dgm:pt>
    <dgm:pt modelId="{FBCFFE43-C961-42A2-A8C4-DFB350D6AA54}">
      <dgm:prSet phldrT="[Text]" custT="1"/>
      <dgm:spPr/>
      <dgm:t>
        <a:bodyPr/>
        <a:lstStyle/>
        <a:p>
          <a:r>
            <a:rPr lang="en-US" sz="2000" b="1" dirty="0">
              <a:latin typeface="+mn-lt"/>
            </a:rPr>
            <a:t>Management Processes</a:t>
          </a:r>
        </a:p>
      </dgm:t>
    </dgm:pt>
    <dgm:pt modelId="{20E57A37-4268-478A-8882-2039532E9F8B}" type="parTrans" cxnId="{5F76431F-092C-4A2F-8DBE-C6C0C570FDB3}">
      <dgm:prSet/>
      <dgm:spPr/>
      <dgm:t>
        <a:bodyPr/>
        <a:lstStyle/>
        <a:p>
          <a:endParaRPr lang="en-US"/>
        </a:p>
      </dgm:t>
    </dgm:pt>
    <dgm:pt modelId="{2976E2F8-FB77-4766-BF6F-B5C3B6533BE1}" type="sibTrans" cxnId="{5F76431F-092C-4A2F-8DBE-C6C0C570FDB3}">
      <dgm:prSet/>
      <dgm:spPr/>
      <dgm:t>
        <a:bodyPr/>
        <a:lstStyle/>
        <a:p>
          <a:endParaRPr lang="en-US"/>
        </a:p>
      </dgm:t>
    </dgm:pt>
    <dgm:pt modelId="{E8844743-1A10-4113-A2C8-9D61919C1812}">
      <dgm:prSet phldrT="[Text]" custT="1"/>
      <dgm:spPr/>
      <dgm:t>
        <a:bodyPr/>
        <a:lstStyle/>
        <a:p>
          <a:endParaRPr lang="en-US" sz="2000" b="1" dirty="0">
            <a:latin typeface="+mn-lt"/>
          </a:endParaRPr>
        </a:p>
      </dgm:t>
    </dgm:pt>
    <dgm:pt modelId="{8F3C4FCC-1827-419A-B70D-9F40B744504A}" type="parTrans" cxnId="{F6D3E3FB-EF5E-43D8-8D2F-664548692704}">
      <dgm:prSet/>
      <dgm:spPr/>
      <dgm:t>
        <a:bodyPr/>
        <a:lstStyle/>
        <a:p>
          <a:endParaRPr lang="en-US"/>
        </a:p>
      </dgm:t>
    </dgm:pt>
    <dgm:pt modelId="{89AC91B6-4A94-4E4A-BD50-7F503B287F51}" type="sibTrans" cxnId="{F6D3E3FB-EF5E-43D8-8D2F-664548692704}">
      <dgm:prSet/>
      <dgm:spPr/>
      <dgm:t>
        <a:bodyPr/>
        <a:lstStyle/>
        <a:p>
          <a:endParaRPr lang="en-US"/>
        </a:p>
      </dgm:t>
    </dgm:pt>
    <dgm:pt modelId="{3189D05A-2E6D-47D0-B953-2E40A7693804}">
      <dgm:prSet phldrT="[Text]" custT="1"/>
      <dgm:spPr/>
      <dgm:t>
        <a:bodyPr/>
        <a:lstStyle/>
        <a:p>
          <a:endParaRPr lang="en-US" sz="2000" b="1" dirty="0">
            <a:latin typeface="+mn-lt"/>
          </a:endParaRPr>
        </a:p>
      </dgm:t>
    </dgm:pt>
    <dgm:pt modelId="{8E9F6E4B-065D-4B29-BF62-C3A987019BB7}" type="sibTrans" cxnId="{1DE52490-B680-4955-8D12-E2D104AA916F}">
      <dgm:prSet/>
      <dgm:spPr/>
      <dgm:t>
        <a:bodyPr/>
        <a:lstStyle/>
        <a:p>
          <a:endParaRPr lang="en-US" sz="2000" b="1">
            <a:latin typeface="Century Gothic" panose="020B0502020202020204" pitchFamily="34" charset="0"/>
          </a:endParaRPr>
        </a:p>
      </dgm:t>
    </dgm:pt>
    <dgm:pt modelId="{CAF40D76-C8AA-4235-A707-9567C0EBABD1}" type="parTrans" cxnId="{1DE52490-B680-4955-8D12-E2D104AA916F}">
      <dgm:prSet/>
      <dgm:spPr/>
      <dgm:t>
        <a:bodyPr/>
        <a:lstStyle/>
        <a:p>
          <a:endParaRPr lang="en-US" sz="2000" b="1">
            <a:latin typeface="Century Gothic" panose="020B0502020202020204" pitchFamily="34" charset="0"/>
          </a:endParaRPr>
        </a:p>
      </dgm:t>
    </dgm:pt>
    <dgm:pt modelId="{8186B476-9AB3-4382-B5EE-279D6C9DFEF8}" type="pres">
      <dgm:prSet presAssocID="{9BFCE643-D850-4502-9BEE-0CAA1FC9E791}" presName="Name0" presStyleCnt="0">
        <dgm:presLayoutVars>
          <dgm:dir/>
          <dgm:animLvl val="lvl"/>
          <dgm:resizeHandles val="exact"/>
        </dgm:presLayoutVars>
      </dgm:prSet>
      <dgm:spPr/>
    </dgm:pt>
    <dgm:pt modelId="{403402EB-8998-4539-83FF-162A2808D726}" type="pres">
      <dgm:prSet presAssocID="{FBCFFE43-C961-42A2-A8C4-DFB350D6AA54}" presName="linNode" presStyleCnt="0"/>
      <dgm:spPr/>
    </dgm:pt>
    <dgm:pt modelId="{117B0102-0168-48F8-AF4E-071B7932EECF}" type="pres">
      <dgm:prSet presAssocID="{FBCFFE43-C961-42A2-A8C4-DFB350D6AA54}" presName="parentText" presStyleLbl="node1" presStyleIdx="0" presStyleCnt="3" custScaleX="65681" custScaleY="100563">
        <dgm:presLayoutVars>
          <dgm:chMax val="1"/>
          <dgm:bulletEnabled val="1"/>
        </dgm:presLayoutVars>
      </dgm:prSet>
      <dgm:spPr/>
    </dgm:pt>
    <dgm:pt modelId="{7D156F72-2613-4E10-A3B3-80D16414B550}" type="pres">
      <dgm:prSet presAssocID="{FBCFFE43-C961-42A2-A8C4-DFB350D6AA54}" presName="descendantText" presStyleLbl="alignAccFollowNode1" presStyleIdx="0" presStyleCnt="3" custScaleX="103689" custScaleY="100627">
        <dgm:presLayoutVars>
          <dgm:bulletEnabled val="1"/>
        </dgm:presLayoutVars>
      </dgm:prSet>
      <dgm:spPr/>
    </dgm:pt>
    <dgm:pt modelId="{6837F93F-4324-460B-B77B-AAD8875FA29E}" type="pres">
      <dgm:prSet presAssocID="{2976E2F8-FB77-4766-BF6F-B5C3B6533BE1}" presName="sp" presStyleCnt="0"/>
      <dgm:spPr/>
    </dgm:pt>
    <dgm:pt modelId="{66337D7B-A9C7-47A0-B559-94CACFC5D2C7}" type="pres">
      <dgm:prSet presAssocID="{1F6BCB9E-29DA-4BAB-8570-A8D8181C1CC9}" presName="linNode" presStyleCnt="0"/>
      <dgm:spPr/>
    </dgm:pt>
    <dgm:pt modelId="{79C25F88-D7A2-4095-ADE1-F696F94224AE}" type="pres">
      <dgm:prSet presAssocID="{1F6BCB9E-29DA-4BAB-8570-A8D8181C1CC9}" presName="parentText" presStyleLbl="node1" presStyleIdx="1" presStyleCnt="3" custScaleX="65681" custScaleY="100869" custLinFactNeighborX="261" custLinFactNeighborY="1117">
        <dgm:presLayoutVars>
          <dgm:chMax val="1"/>
          <dgm:bulletEnabled val="1"/>
        </dgm:presLayoutVars>
      </dgm:prSet>
      <dgm:spPr/>
    </dgm:pt>
    <dgm:pt modelId="{EFDB0D52-3A71-4CA2-A5A3-B90FD811831A}" type="pres">
      <dgm:prSet presAssocID="{1F6BCB9E-29DA-4BAB-8570-A8D8181C1CC9}" presName="descendantText" presStyleLbl="alignAccFollowNode1" presStyleIdx="1" presStyleCnt="3" custScaleX="103817" custScaleY="118025">
        <dgm:presLayoutVars>
          <dgm:bulletEnabled val="1"/>
        </dgm:presLayoutVars>
      </dgm:prSet>
      <dgm:spPr/>
    </dgm:pt>
    <dgm:pt modelId="{6F660F2D-E430-4ABB-8853-271A580CDC12}" type="pres">
      <dgm:prSet presAssocID="{8A054852-562B-433F-9284-E708DB2070B5}" presName="sp" presStyleCnt="0"/>
      <dgm:spPr/>
    </dgm:pt>
    <dgm:pt modelId="{71CE45BE-5A6F-4DED-9F0F-DB3628293672}" type="pres">
      <dgm:prSet presAssocID="{04ADA038-2945-418D-B0AF-BBEBF526454A}" presName="linNode" presStyleCnt="0"/>
      <dgm:spPr/>
    </dgm:pt>
    <dgm:pt modelId="{BD222AD2-DD15-42E7-A2D1-06CDDAAA82D3}" type="pres">
      <dgm:prSet presAssocID="{04ADA038-2945-418D-B0AF-BBEBF526454A}" presName="parentText" presStyleLbl="node1" presStyleIdx="2" presStyleCnt="3" custScaleX="65681" custScaleY="101177">
        <dgm:presLayoutVars>
          <dgm:chMax val="1"/>
          <dgm:bulletEnabled val="1"/>
        </dgm:presLayoutVars>
      </dgm:prSet>
      <dgm:spPr/>
    </dgm:pt>
    <dgm:pt modelId="{78B77274-3072-4B44-AA82-54B34121DE75}" type="pres">
      <dgm:prSet presAssocID="{04ADA038-2945-418D-B0AF-BBEBF526454A}" presName="descendantText" presStyleLbl="alignAccFollowNode1" presStyleIdx="2" presStyleCnt="3" custScaleX="103324" custScaleY="113625" custLinFactNeighborX="-803" custLinFactNeighborY="2300">
        <dgm:presLayoutVars>
          <dgm:bulletEnabled val="1"/>
        </dgm:presLayoutVars>
      </dgm:prSet>
      <dgm:spPr/>
    </dgm:pt>
  </dgm:ptLst>
  <dgm:cxnLst>
    <dgm:cxn modelId="{869D4403-6045-4015-A457-5A17C997A965}" srcId="{9BFCE643-D850-4502-9BEE-0CAA1FC9E791}" destId="{1F6BCB9E-29DA-4BAB-8570-A8D8181C1CC9}" srcOrd="1" destOrd="0" parTransId="{758B2870-237A-4FE9-8661-E31867C59881}" sibTransId="{8A054852-562B-433F-9284-E708DB2070B5}"/>
    <dgm:cxn modelId="{6A435008-CAAF-48ED-A48F-8D762E4CD901}" type="presOf" srcId="{9BFCE643-D850-4502-9BEE-0CAA1FC9E791}" destId="{8186B476-9AB3-4382-B5EE-279D6C9DFEF8}" srcOrd="0" destOrd="0" presId="urn:microsoft.com/office/officeart/2005/8/layout/vList5"/>
    <dgm:cxn modelId="{5F76431F-092C-4A2F-8DBE-C6C0C570FDB3}" srcId="{9BFCE643-D850-4502-9BEE-0CAA1FC9E791}" destId="{FBCFFE43-C961-42A2-A8C4-DFB350D6AA54}" srcOrd="0" destOrd="0" parTransId="{20E57A37-4268-478A-8882-2039532E9F8B}" sibTransId="{2976E2F8-FB77-4766-BF6F-B5C3B6533BE1}"/>
    <dgm:cxn modelId="{6726D429-B40B-4D02-B836-6B5EC858400C}" type="presOf" srcId="{04ADA038-2945-418D-B0AF-BBEBF526454A}" destId="{BD222AD2-DD15-42E7-A2D1-06CDDAAA82D3}" srcOrd="0" destOrd="0" presId="urn:microsoft.com/office/officeart/2005/8/layout/vList5"/>
    <dgm:cxn modelId="{42D57962-1A43-45E7-A020-FE7F66869D82}" type="presOf" srcId="{3189D05A-2E6D-47D0-B953-2E40A7693804}" destId="{EFDB0D52-3A71-4CA2-A5A3-B90FD811831A}" srcOrd="0" destOrd="0" presId="urn:microsoft.com/office/officeart/2005/8/layout/vList5"/>
    <dgm:cxn modelId="{1323B048-11B4-4531-9132-20BE60C5391F}" type="presOf" srcId="{45CDFD57-A45A-47B0-A632-094FA630CD18}" destId="{78B77274-3072-4B44-AA82-54B34121DE75}" srcOrd="0" destOrd="0" presId="urn:microsoft.com/office/officeart/2005/8/layout/vList5"/>
    <dgm:cxn modelId="{20D6636B-D20A-4B84-B21C-62D2B7486F06}" type="presOf" srcId="{FBCFFE43-C961-42A2-A8C4-DFB350D6AA54}" destId="{117B0102-0168-48F8-AF4E-071B7932EECF}" srcOrd="0" destOrd="0" presId="urn:microsoft.com/office/officeart/2005/8/layout/vList5"/>
    <dgm:cxn modelId="{C8E5DE7C-A36A-4828-98EE-00097B95D325}" srcId="{9BFCE643-D850-4502-9BEE-0CAA1FC9E791}" destId="{04ADA038-2945-418D-B0AF-BBEBF526454A}" srcOrd="2" destOrd="0" parTransId="{714F5452-5E53-4032-87E4-3537E49DD749}" sibTransId="{E2667147-F65D-4CD4-8A51-C11F0F81DD40}"/>
    <dgm:cxn modelId="{1D4C868A-2937-440F-A861-92D2B6B4783C}" type="presOf" srcId="{E8844743-1A10-4113-A2C8-9D61919C1812}" destId="{7D156F72-2613-4E10-A3B3-80D16414B550}" srcOrd="0" destOrd="0" presId="urn:microsoft.com/office/officeart/2005/8/layout/vList5"/>
    <dgm:cxn modelId="{1DE52490-B680-4955-8D12-E2D104AA916F}" srcId="{1F6BCB9E-29DA-4BAB-8570-A8D8181C1CC9}" destId="{3189D05A-2E6D-47D0-B953-2E40A7693804}" srcOrd="0" destOrd="0" parTransId="{CAF40D76-C8AA-4235-A707-9567C0EBABD1}" sibTransId="{8E9F6E4B-065D-4B29-BF62-C3A987019BB7}"/>
    <dgm:cxn modelId="{4A7BFBD3-0715-4315-8949-BB4BD8BA0E31}" type="presOf" srcId="{1F6BCB9E-29DA-4BAB-8570-A8D8181C1CC9}" destId="{79C25F88-D7A2-4095-ADE1-F696F94224AE}" srcOrd="0" destOrd="0" presId="urn:microsoft.com/office/officeart/2005/8/layout/vList5"/>
    <dgm:cxn modelId="{95B64CD7-CB84-47A9-9C1D-313B6C0F135F}" srcId="{04ADA038-2945-418D-B0AF-BBEBF526454A}" destId="{45CDFD57-A45A-47B0-A632-094FA630CD18}" srcOrd="0" destOrd="0" parTransId="{636E0EDF-823B-4699-9902-85FDD6B01838}" sibTransId="{76F9FABE-A42C-45F3-9CD6-643CEFBF6B97}"/>
    <dgm:cxn modelId="{F6D3E3FB-EF5E-43D8-8D2F-664548692704}" srcId="{FBCFFE43-C961-42A2-A8C4-DFB350D6AA54}" destId="{E8844743-1A10-4113-A2C8-9D61919C1812}" srcOrd="0" destOrd="0" parTransId="{8F3C4FCC-1827-419A-B70D-9F40B744504A}" sibTransId="{89AC91B6-4A94-4E4A-BD50-7F503B287F51}"/>
    <dgm:cxn modelId="{4578AAAC-300D-4938-893D-720D7800D5A4}" type="presParOf" srcId="{8186B476-9AB3-4382-B5EE-279D6C9DFEF8}" destId="{403402EB-8998-4539-83FF-162A2808D726}" srcOrd="0" destOrd="0" presId="urn:microsoft.com/office/officeart/2005/8/layout/vList5"/>
    <dgm:cxn modelId="{C2097246-1AE9-49E2-9414-D0BF34FE9D9A}" type="presParOf" srcId="{403402EB-8998-4539-83FF-162A2808D726}" destId="{117B0102-0168-48F8-AF4E-071B7932EECF}" srcOrd="0" destOrd="0" presId="urn:microsoft.com/office/officeart/2005/8/layout/vList5"/>
    <dgm:cxn modelId="{73ACD814-3040-4050-9FE2-E9B1E91001AE}" type="presParOf" srcId="{403402EB-8998-4539-83FF-162A2808D726}" destId="{7D156F72-2613-4E10-A3B3-80D16414B550}" srcOrd="1" destOrd="0" presId="urn:microsoft.com/office/officeart/2005/8/layout/vList5"/>
    <dgm:cxn modelId="{7605A6C1-E640-4CFC-BA58-D64FAE962F78}" type="presParOf" srcId="{8186B476-9AB3-4382-B5EE-279D6C9DFEF8}" destId="{6837F93F-4324-460B-B77B-AAD8875FA29E}" srcOrd="1" destOrd="0" presId="urn:microsoft.com/office/officeart/2005/8/layout/vList5"/>
    <dgm:cxn modelId="{5AAA0617-AAFA-4696-8CE6-99FC441B76A6}" type="presParOf" srcId="{8186B476-9AB3-4382-B5EE-279D6C9DFEF8}" destId="{66337D7B-A9C7-47A0-B559-94CACFC5D2C7}" srcOrd="2" destOrd="0" presId="urn:microsoft.com/office/officeart/2005/8/layout/vList5"/>
    <dgm:cxn modelId="{08136391-F52F-4E09-8283-EA6BD4FB0AE4}" type="presParOf" srcId="{66337D7B-A9C7-47A0-B559-94CACFC5D2C7}" destId="{79C25F88-D7A2-4095-ADE1-F696F94224AE}" srcOrd="0" destOrd="0" presId="urn:microsoft.com/office/officeart/2005/8/layout/vList5"/>
    <dgm:cxn modelId="{CC5296D3-5E99-4695-A6CD-32EFE4DFEE42}" type="presParOf" srcId="{66337D7B-A9C7-47A0-B559-94CACFC5D2C7}" destId="{EFDB0D52-3A71-4CA2-A5A3-B90FD811831A}" srcOrd="1" destOrd="0" presId="urn:microsoft.com/office/officeart/2005/8/layout/vList5"/>
    <dgm:cxn modelId="{7ED91D4F-4CF8-4094-AF30-BE2ACEDE6EA4}" type="presParOf" srcId="{8186B476-9AB3-4382-B5EE-279D6C9DFEF8}" destId="{6F660F2D-E430-4ABB-8853-271A580CDC12}" srcOrd="3" destOrd="0" presId="urn:microsoft.com/office/officeart/2005/8/layout/vList5"/>
    <dgm:cxn modelId="{CF66E360-076D-40FB-80EB-CB3806D5E18F}" type="presParOf" srcId="{8186B476-9AB3-4382-B5EE-279D6C9DFEF8}" destId="{71CE45BE-5A6F-4DED-9F0F-DB3628293672}" srcOrd="4" destOrd="0" presId="urn:microsoft.com/office/officeart/2005/8/layout/vList5"/>
    <dgm:cxn modelId="{B1FADA61-1A11-4320-8652-2092D89D6951}" type="presParOf" srcId="{71CE45BE-5A6F-4DED-9F0F-DB3628293672}" destId="{BD222AD2-DD15-42E7-A2D1-06CDDAAA82D3}" srcOrd="0" destOrd="0" presId="urn:microsoft.com/office/officeart/2005/8/layout/vList5"/>
    <dgm:cxn modelId="{3A2EC298-2A7D-48A9-AF46-DC4EDCF24CC0}" type="presParOf" srcId="{71CE45BE-5A6F-4DED-9F0F-DB3628293672}" destId="{78B77274-3072-4B44-AA82-54B34121DE75}"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BFCE643-D850-4502-9BEE-0CAA1FC9E791}" type="doc">
      <dgm:prSet loTypeId="urn:microsoft.com/office/officeart/2005/8/layout/vList5" loCatId="list" qsTypeId="urn:microsoft.com/office/officeart/2005/8/quickstyle/simple1" qsCatId="simple" csTypeId="urn:microsoft.com/office/officeart/2005/8/colors/accent3_2" csCatId="accent3" phldr="1"/>
      <dgm:spPr/>
      <dgm:t>
        <a:bodyPr/>
        <a:lstStyle/>
        <a:p>
          <a:endParaRPr lang="en-US"/>
        </a:p>
      </dgm:t>
    </dgm:pt>
    <dgm:pt modelId="{FBCFFE43-C961-42A2-A8C4-DFB350D6AA54}">
      <dgm:prSet phldrT="[Text]" custT="1"/>
      <dgm:spPr/>
      <dgm:t>
        <a:bodyPr/>
        <a:lstStyle/>
        <a:p>
          <a:r>
            <a:rPr lang="en-US" sz="2000" b="1" dirty="0">
              <a:latin typeface="+mn-lt"/>
            </a:rPr>
            <a:t>Management Processes</a:t>
          </a:r>
        </a:p>
      </dgm:t>
    </dgm:pt>
    <dgm:pt modelId="{20E57A37-4268-478A-8882-2039532E9F8B}" type="parTrans" cxnId="{5F76431F-092C-4A2F-8DBE-C6C0C570FDB3}">
      <dgm:prSet/>
      <dgm:spPr/>
      <dgm:t>
        <a:bodyPr/>
        <a:lstStyle/>
        <a:p>
          <a:endParaRPr lang="en-US"/>
        </a:p>
      </dgm:t>
    </dgm:pt>
    <dgm:pt modelId="{2976E2F8-FB77-4766-BF6F-B5C3B6533BE1}" type="sibTrans" cxnId="{5F76431F-092C-4A2F-8DBE-C6C0C570FDB3}">
      <dgm:prSet/>
      <dgm:spPr/>
      <dgm:t>
        <a:bodyPr/>
        <a:lstStyle/>
        <a:p>
          <a:endParaRPr lang="en-US"/>
        </a:p>
      </dgm:t>
    </dgm:pt>
    <dgm:pt modelId="{5D2B9343-F5A1-43C8-9944-3F89064485F3}">
      <dgm:prSet phldrT="[Text]"/>
      <dgm:spPr/>
      <dgm:t>
        <a:bodyPr/>
        <a:lstStyle/>
        <a:p>
          <a:r>
            <a:rPr lang="en-US" b="1" dirty="0">
              <a:latin typeface="+mn-lt"/>
            </a:rPr>
            <a:t>Fund Raising, Industry collaboration, IP Management, Outreach and marketing, Professional courses management, Research labs regulations, Strategic management</a:t>
          </a:r>
        </a:p>
      </dgm:t>
    </dgm:pt>
    <dgm:pt modelId="{B1831F3D-EA18-4B90-B845-3BE3F6558DB9}" type="parTrans" cxnId="{06AB4E6A-7771-4D97-90AB-1644ACDAC137}">
      <dgm:prSet/>
      <dgm:spPr/>
      <dgm:t>
        <a:bodyPr/>
        <a:lstStyle/>
        <a:p>
          <a:endParaRPr lang="en-SG"/>
        </a:p>
      </dgm:t>
    </dgm:pt>
    <dgm:pt modelId="{1E625AB6-9144-41E4-A81C-4051E1433EAD}" type="sibTrans" cxnId="{06AB4E6A-7771-4D97-90AB-1644ACDAC137}">
      <dgm:prSet/>
      <dgm:spPr/>
      <dgm:t>
        <a:bodyPr/>
        <a:lstStyle/>
        <a:p>
          <a:endParaRPr lang="en-SG"/>
        </a:p>
      </dgm:t>
    </dgm:pt>
    <dgm:pt modelId="{31D32C8B-6D56-434D-B31F-F9635C3230C6}">
      <dgm:prSet phldrT="[Text]"/>
      <dgm:spPr/>
      <dgm:t>
        <a:bodyPr/>
        <a:lstStyle/>
        <a:p>
          <a:r>
            <a:rPr lang="en-SG" altLang="en-US" b="1" dirty="0">
              <a:latin typeface="+mn-lt"/>
            </a:rPr>
            <a:t>Core processes</a:t>
          </a:r>
          <a:endParaRPr lang="en-US" b="1" dirty="0">
            <a:latin typeface="+mn-lt"/>
          </a:endParaRPr>
        </a:p>
      </dgm:t>
    </dgm:pt>
    <dgm:pt modelId="{746F9A3C-5F4E-4E9F-9FAC-262CC09D159D}" type="parTrans" cxnId="{F7622972-CBDC-49E7-89AA-C63223892EB4}">
      <dgm:prSet/>
      <dgm:spPr/>
      <dgm:t>
        <a:bodyPr/>
        <a:lstStyle/>
        <a:p>
          <a:endParaRPr lang="en-SG"/>
        </a:p>
      </dgm:t>
    </dgm:pt>
    <dgm:pt modelId="{EA742095-E776-4BC1-A1DD-66ADA66F2141}" type="sibTrans" cxnId="{F7622972-CBDC-49E7-89AA-C63223892EB4}">
      <dgm:prSet/>
      <dgm:spPr/>
      <dgm:t>
        <a:bodyPr/>
        <a:lstStyle/>
        <a:p>
          <a:endParaRPr lang="en-SG"/>
        </a:p>
      </dgm:t>
    </dgm:pt>
    <dgm:pt modelId="{66A23173-55E5-431E-A95A-0EDCEE3333B8}">
      <dgm:prSet phldrT="[Text]"/>
      <dgm:spPr/>
      <dgm:t>
        <a:bodyPr/>
        <a:lstStyle/>
        <a:p>
          <a:r>
            <a:rPr lang="en-US" b="1" dirty="0">
              <a:latin typeface="+mn-lt"/>
            </a:rPr>
            <a:t>Admission, Curriculum design, Curriculum management, Faculty management, Research labs management, Research management, Student management, Teaching curriculum courses, Teaching professional courses</a:t>
          </a:r>
        </a:p>
      </dgm:t>
    </dgm:pt>
    <dgm:pt modelId="{B2A80CCA-5BC5-4531-ADF5-C313044BCD8D}" type="parTrans" cxnId="{0503D0A0-D46D-49B7-99F4-889212B5B3BD}">
      <dgm:prSet/>
      <dgm:spPr/>
      <dgm:t>
        <a:bodyPr/>
        <a:lstStyle/>
        <a:p>
          <a:endParaRPr lang="en-SG"/>
        </a:p>
      </dgm:t>
    </dgm:pt>
    <dgm:pt modelId="{E0D02EAE-8B0E-4FEA-BC5C-9456DD6B11B9}" type="sibTrans" cxnId="{0503D0A0-D46D-49B7-99F4-889212B5B3BD}">
      <dgm:prSet/>
      <dgm:spPr/>
      <dgm:t>
        <a:bodyPr/>
        <a:lstStyle/>
        <a:p>
          <a:endParaRPr lang="en-SG"/>
        </a:p>
      </dgm:t>
    </dgm:pt>
    <dgm:pt modelId="{3B936FCF-587D-40AB-A83F-AFE3606475B7}">
      <dgm:prSet/>
      <dgm:spPr/>
      <dgm:t>
        <a:bodyPr/>
        <a:lstStyle/>
        <a:p>
          <a:r>
            <a:rPr lang="en-SG" altLang="en-US" b="1" dirty="0">
              <a:latin typeface="+mn-lt"/>
            </a:rPr>
            <a:t>Supporting processes</a:t>
          </a:r>
        </a:p>
      </dgm:t>
    </dgm:pt>
    <dgm:pt modelId="{3ABDF030-2622-406B-B927-56638676ECCB}" type="parTrans" cxnId="{87EF0DE4-C345-45BE-A78A-EBC61E935ECF}">
      <dgm:prSet/>
      <dgm:spPr/>
      <dgm:t>
        <a:bodyPr/>
        <a:lstStyle/>
        <a:p>
          <a:endParaRPr lang="en-SG"/>
        </a:p>
      </dgm:t>
    </dgm:pt>
    <dgm:pt modelId="{ADA96E67-83C3-47D1-8D95-4EDD8860D353}" type="sibTrans" cxnId="{87EF0DE4-C345-45BE-A78A-EBC61E935ECF}">
      <dgm:prSet/>
      <dgm:spPr/>
      <dgm:t>
        <a:bodyPr/>
        <a:lstStyle/>
        <a:p>
          <a:endParaRPr lang="en-SG"/>
        </a:p>
      </dgm:t>
    </dgm:pt>
    <dgm:pt modelId="{BD276D10-D5B1-4AAE-BE6F-755BB6226887}">
      <dgm:prSet/>
      <dgm:spPr/>
      <dgm:t>
        <a:bodyPr/>
        <a:lstStyle/>
        <a:p>
          <a:r>
            <a:rPr lang="en-US" altLang="en-US" b="1" dirty="0">
              <a:latin typeface="+mn-lt"/>
            </a:rPr>
            <a:t>Facility management, Faculty services, HR, IT, Security Management, Student services</a:t>
          </a:r>
          <a:endParaRPr lang="en-SG">
            <a:latin typeface="+mn-lt"/>
          </a:endParaRPr>
        </a:p>
      </dgm:t>
    </dgm:pt>
    <dgm:pt modelId="{E16F9C81-3769-42F2-B3B4-20190DA000AA}" type="parTrans" cxnId="{E33EC07E-5BE3-42A6-9DEB-ADA438A11553}">
      <dgm:prSet/>
      <dgm:spPr/>
      <dgm:t>
        <a:bodyPr/>
        <a:lstStyle/>
        <a:p>
          <a:endParaRPr lang="en-SG"/>
        </a:p>
      </dgm:t>
    </dgm:pt>
    <dgm:pt modelId="{3CC9686F-ED34-42D8-8B76-458ABBABB94C}" type="sibTrans" cxnId="{E33EC07E-5BE3-42A6-9DEB-ADA438A11553}">
      <dgm:prSet/>
      <dgm:spPr/>
      <dgm:t>
        <a:bodyPr/>
        <a:lstStyle/>
        <a:p>
          <a:endParaRPr lang="en-SG"/>
        </a:p>
      </dgm:t>
    </dgm:pt>
    <dgm:pt modelId="{8186B476-9AB3-4382-B5EE-279D6C9DFEF8}" type="pres">
      <dgm:prSet presAssocID="{9BFCE643-D850-4502-9BEE-0CAA1FC9E791}" presName="Name0" presStyleCnt="0">
        <dgm:presLayoutVars>
          <dgm:dir/>
          <dgm:animLvl val="lvl"/>
          <dgm:resizeHandles val="exact"/>
        </dgm:presLayoutVars>
      </dgm:prSet>
      <dgm:spPr/>
    </dgm:pt>
    <dgm:pt modelId="{403402EB-8998-4539-83FF-162A2808D726}" type="pres">
      <dgm:prSet presAssocID="{FBCFFE43-C961-42A2-A8C4-DFB350D6AA54}" presName="linNode" presStyleCnt="0"/>
      <dgm:spPr/>
    </dgm:pt>
    <dgm:pt modelId="{117B0102-0168-48F8-AF4E-071B7932EECF}" type="pres">
      <dgm:prSet presAssocID="{FBCFFE43-C961-42A2-A8C4-DFB350D6AA54}" presName="parentText" presStyleLbl="node1" presStyleIdx="0" presStyleCnt="3" custScaleX="65681" custScaleY="100563">
        <dgm:presLayoutVars>
          <dgm:chMax val="1"/>
          <dgm:bulletEnabled val="1"/>
        </dgm:presLayoutVars>
      </dgm:prSet>
      <dgm:spPr/>
    </dgm:pt>
    <dgm:pt modelId="{7D156F72-2613-4E10-A3B3-80D16414B550}" type="pres">
      <dgm:prSet presAssocID="{FBCFFE43-C961-42A2-A8C4-DFB350D6AA54}" presName="descendantText" presStyleLbl="alignAccFollowNode1" presStyleIdx="0" presStyleCnt="3" custScaleX="103689" custScaleY="100627">
        <dgm:presLayoutVars>
          <dgm:bulletEnabled val="1"/>
        </dgm:presLayoutVars>
      </dgm:prSet>
      <dgm:spPr/>
    </dgm:pt>
    <dgm:pt modelId="{6837F93F-4324-460B-B77B-AAD8875FA29E}" type="pres">
      <dgm:prSet presAssocID="{2976E2F8-FB77-4766-BF6F-B5C3B6533BE1}" presName="sp" presStyleCnt="0"/>
      <dgm:spPr/>
    </dgm:pt>
    <dgm:pt modelId="{7AF4EE99-0079-437C-931C-263A90E1585D}" type="pres">
      <dgm:prSet presAssocID="{31D32C8B-6D56-434D-B31F-F9635C3230C6}" presName="linNode" presStyleCnt="0"/>
      <dgm:spPr/>
    </dgm:pt>
    <dgm:pt modelId="{97A5EE4F-FEA3-45B4-8F6C-891169873061}" type="pres">
      <dgm:prSet presAssocID="{31D32C8B-6D56-434D-B31F-F9635C3230C6}" presName="parentText" presStyleLbl="node1" presStyleIdx="1" presStyleCnt="3" custScaleX="65681" custScaleY="100869" custLinFactNeighborX="261" custLinFactNeighborY="1117">
        <dgm:presLayoutVars>
          <dgm:chMax val="1"/>
          <dgm:bulletEnabled val="1"/>
        </dgm:presLayoutVars>
      </dgm:prSet>
      <dgm:spPr/>
    </dgm:pt>
    <dgm:pt modelId="{2C1540C6-8832-46F6-A4F4-E89517F3D2D5}" type="pres">
      <dgm:prSet presAssocID="{31D32C8B-6D56-434D-B31F-F9635C3230C6}" presName="descendantText" presStyleLbl="alignAccFollowNode1" presStyleIdx="1" presStyleCnt="3" custScaleX="103817" custScaleY="118025">
        <dgm:presLayoutVars>
          <dgm:bulletEnabled val="1"/>
        </dgm:presLayoutVars>
      </dgm:prSet>
      <dgm:spPr/>
    </dgm:pt>
    <dgm:pt modelId="{48BD50FD-A245-4B9F-873E-6CA2B4F934F6}" type="pres">
      <dgm:prSet presAssocID="{EA742095-E776-4BC1-A1DD-66ADA66F2141}" presName="sp" presStyleCnt="0"/>
      <dgm:spPr/>
    </dgm:pt>
    <dgm:pt modelId="{A0B059FC-009F-46C0-B570-AB4D5AD289FD}" type="pres">
      <dgm:prSet presAssocID="{3B936FCF-587D-40AB-A83F-AFE3606475B7}" presName="linNode" presStyleCnt="0"/>
      <dgm:spPr/>
    </dgm:pt>
    <dgm:pt modelId="{A3A05196-1B33-4F3E-AA09-86AE1C5FCF02}" type="pres">
      <dgm:prSet presAssocID="{3B936FCF-587D-40AB-A83F-AFE3606475B7}" presName="parentText" presStyleLbl="node1" presStyleIdx="2" presStyleCnt="3" custScaleX="65681" custScaleY="101177">
        <dgm:presLayoutVars>
          <dgm:chMax val="1"/>
          <dgm:bulletEnabled val="1"/>
        </dgm:presLayoutVars>
      </dgm:prSet>
      <dgm:spPr/>
    </dgm:pt>
    <dgm:pt modelId="{5E22EC38-0A47-435C-BC9D-8B67DB99FA87}" type="pres">
      <dgm:prSet presAssocID="{3B936FCF-587D-40AB-A83F-AFE3606475B7}" presName="descendantText" presStyleLbl="alignAccFollowNode1" presStyleIdx="2" presStyleCnt="3" custScaleX="103324" custScaleY="113625" custLinFactNeighborX="-803" custLinFactNeighborY="2300">
        <dgm:presLayoutVars>
          <dgm:bulletEnabled val="1"/>
        </dgm:presLayoutVars>
      </dgm:prSet>
      <dgm:spPr/>
    </dgm:pt>
  </dgm:ptLst>
  <dgm:cxnLst>
    <dgm:cxn modelId="{6A435008-CAAF-48ED-A48F-8D762E4CD901}" type="presOf" srcId="{9BFCE643-D850-4502-9BEE-0CAA1FC9E791}" destId="{8186B476-9AB3-4382-B5EE-279D6C9DFEF8}" srcOrd="0" destOrd="0" presId="urn:microsoft.com/office/officeart/2005/8/layout/vList5"/>
    <dgm:cxn modelId="{DD935F16-6D28-4FEE-B6C5-4BD409B8EC54}" type="presOf" srcId="{66A23173-55E5-431E-A95A-0EDCEE3333B8}" destId="{2C1540C6-8832-46F6-A4F4-E89517F3D2D5}" srcOrd="0" destOrd="0" presId="urn:microsoft.com/office/officeart/2005/8/layout/vList5"/>
    <dgm:cxn modelId="{27CC431C-9689-4DC2-ACAD-33FC18D6066D}" type="presOf" srcId="{31D32C8B-6D56-434D-B31F-F9635C3230C6}" destId="{97A5EE4F-FEA3-45B4-8F6C-891169873061}" srcOrd="0" destOrd="0" presId="urn:microsoft.com/office/officeart/2005/8/layout/vList5"/>
    <dgm:cxn modelId="{5F76431F-092C-4A2F-8DBE-C6C0C570FDB3}" srcId="{9BFCE643-D850-4502-9BEE-0CAA1FC9E791}" destId="{FBCFFE43-C961-42A2-A8C4-DFB350D6AA54}" srcOrd="0" destOrd="0" parTransId="{20E57A37-4268-478A-8882-2039532E9F8B}" sibTransId="{2976E2F8-FB77-4766-BF6F-B5C3B6533BE1}"/>
    <dgm:cxn modelId="{FC1A302D-FAB2-453F-AE72-15BD45CBBBEE}" type="presOf" srcId="{BD276D10-D5B1-4AAE-BE6F-755BB6226887}" destId="{5E22EC38-0A47-435C-BC9D-8B67DB99FA87}" srcOrd="0" destOrd="0" presId="urn:microsoft.com/office/officeart/2005/8/layout/vList5"/>
    <dgm:cxn modelId="{06AB4E6A-7771-4D97-90AB-1644ACDAC137}" srcId="{FBCFFE43-C961-42A2-A8C4-DFB350D6AA54}" destId="{5D2B9343-F5A1-43C8-9944-3F89064485F3}" srcOrd="0" destOrd="0" parTransId="{B1831F3D-EA18-4B90-B845-3BE3F6558DB9}" sibTransId="{1E625AB6-9144-41E4-A81C-4051E1433EAD}"/>
    <dgm:cxn modelId="{20D6636B-D20A-4B84-B21C-62D2B7486F06}" type="presOf" srcId="{FBCFFE43-C961-42A2-A8C4-DFB350D6AA54}" destId="{117B0102-0168-48F8-AF4E-071B7932EECF}" srcOrd="0" destOrd="0" presId="urn:microsoft.com/office/officeart/2005/8/layout/vList5"/>
    <dgm:cxn modelId="{F7622972-CBDC-49E7-89AA-C63223892EB4}" srcId="{9BFCE643-D850-4502-9BEE-0CAA1FC9E791}" destId="{31D32C8B-6D56-434D-B31F-F9635C3230C6}" srcOrd="1" destOrd="0" parTransId="{746F9A3C-5F4E-4E9F-9FAC-262CC09D159D}" sibTransId="{EA742095-E776-4BC1-A1DD-66ADA66F2141}"/>
    <dgm:cxn modelId="{9A65EB7D-53E8-46B0-8B57-56AB5CF0146D}" type="presOf" srcId="{3B936FCF-587D-40AB-A83F-AFE3606475B7}" destId="{A3A05196-1B33-4F3E-AA09-86AE1C5FCF02}" srcOrd="0" destOrd="0" presId="urn:microsoft.com/office/officeart/2005/8/layout/vList5"/>
    <dgm:cxn modelId="{E33EC07E-5BE3-42A6-9DEB-ADA438A11553}" srcId="{3B936FCF-587D-40AB-A83F-AFE3606475B7}" destId="{BD276D10-D5B1-4AAE-BE6F-755BB6226887}" srcOrd="0" destOrd="0" parTransId="{E16F9C81-3769-42F2-B3B4-20190DA000AA}" sibTransId="{3CC9686F-ED34-42D8-8B76-458ABBABB94C}"/>
    <dgm:cxn modelId="{BC8EF98D-03EC-44D0-AACB-B1688FF169AC}" type="presOf" srcId="{5D2B9343-F5A1-43C8-9944-3F89064485F3}" destId="{7D156F72-2613-4E10-A3B3-80D16414B550}" srcOrd="0" destOrd="0" presId="urn:microsoft.com/office/officeart/2005/8/layout/vList5"/>
    <dgm:cxn modelId="{0503D0A0-D46D-49B7-99F4-889212B5B3BD}" srcId="{31D32C8B-6D56-434D-B31F-F9635C3230C6}" destId="{66A23173-55E5-431E-A95A-0EDCEE3333B8}" srcOrd="0" destOrd="0" parTransId="{B2A80CCA-5BC5-4531-ADF5-C313044BCD8D}" sibTransId="{E0D02EAE-8B0E-4FEA-BC5C-9456DD6B11B9}"/>
    <dgm:cxn modelId="{87EF0DE4-C345-45BE-A78A-EBC61E935ECF}" srcId="{9BFCE643-D850-4502-9BEE-0CAA1FC9E791}" destId="{3B936FCF-587D-40AB-A83F-AFE3606475B7}" srcOrd="2" destOrd="0" parTransId="{3ABDF030-2622-406B-B927-56638676ECCB}" sibTransId="{ADA96E67-83C3-47D1-8D95-4EDD8860D353}"/>
    <dgm:cxn modelId="{4578AAAC-300D-4938-893D-720D7800D5A4}" type="presParOf" srcId="{8186B476-9AB3-4382-B5EE-279D6C9DFEF8}" destId="{403402EB-8998-4539-83FF-162A2808D726}" srcOrd="0" destOrd="0" presId="urn:microsoft.com/office/officeart/2005/8/layout/vList5"/>
    <dgm:cxn modelId="{C2097246-1AE9-49E2-9414-D0BF34FE9D9A}" type="presParOf" srcId="{403402EB-8998-4539-83FF-162A2808D726}" destId="{117B0102-0168-48F8-AF4E-071B7932EECF}" srcOrd="0" destOrd="0" presId="urn:microsoft.com/office/officeart/2005/8/layout/vList5"/>
    <dgm:cxn modelId="{73ACD814-3040-4050-9FE2-E9B1E91001AE}" type="presParOf" srcId="{403402EB-8998-4539-83FF-162A2808D726}" destId="{7D156F72-2613-4E10-A3B3-80D16414B550}" srcOrd="1" destOrd="0" presId="urn:microsoft.com/office/officeart/2005/8/layout/vList5"/>
    <dgm:cxn modelId="{7605A6C1-E640-4CFC-BA58-D64FAE962F78}" type="presParOf" srcId="{8186B476-9AB3-4382-B5EE-279D6C9DFEF8}" destId="{6837F93F-4324-460B-B77B-AAD8875FA29E}" srcOrd="1" destOrd="0" presId="urn:microsoft.com/office/officeart/2005/8/layout/vList5"/>
    <dgm:cxn modelId="{24A90835-1BCD-4792-AF26-E165F77C16A3}" type="presParOf" srcId="{8186B476-9AB3-4382-B5EE-279D6C9DFEF8}" destId="{7AF4EE99-0079-437C-931C-263A90E1585D}" srcOrd="2" destOrd="0" presId="urn:microsoft.com/office/officeart/2005/8/layout/vList5"/>
    <dgm:cxn modelId="{8AD1AC9C-A99C-44D0-87EB-E5FA13C40A2D}" type="presParOf" srcId="{7AF4EE99-0079-437C-931C-263A90E1585D}" destId="{97A5EE4F-FEA3-45B4-8F6C-891169873061}" srcOrd="0" destOrd="0" presId="urn:microsoft.com/office/officeart/2005/8/layout/vList5"/>
    <dgm:cxn modelId="{4C0C69FD-29B2-4001-8E5D-36D880E33C05}" type="presParOf" srcId="{7AF4EE99-0079-437C-931C-263A90E1585D}" destId="{2C1540C6-8832-46F6-A4F4-E89517F3D2D5}" srcOrd="1" destOrd="0" presId="urn:microsoft.com/office/officeart/2005/8/layout/vList5"/>
    <dgm:cxn modelId="{B373FB4E-6832-48B0-AD4E-FD756DCAD261}" type="presParOf" srcId="{8186B476-9AB3-4382-B5EE-279D6C9DFEF8}" destId="{48BD50FD-A245-4B9F-873E-6CA2B4F934F6}" srcOrd="3" destOrd="0" presId="urn:microsoft.com/office/officeart/2005/8/layout/vList5"/>
    <dgm:cxn modelId="{DD15191A-06BE-4EB1-A8EC-9224B93E6FA2}" type="presParOf" srcId="{8186B476-9AB3-4382-B5EE-279D6C9DFEF8}" destId="{A0B059FC-009F-46C0-B570-AB4D5AD289FD}" srcOrd="4" destOrd="0" presId="urn:microsoft.com/office/officeart/2005/8/layout/vList5"/>
    <dgm:cxn modelId="{49798EA4-FB65-4BF3-8156-8C125F867F56}" type="presParOf" srcId="{A0B059FC-009F-46C0-B570-AB4D5AD289FD}" destId="{A3A05196-1B33-4F3E-AA09-86AE1C5FCF02}" srcOrd="0" destOrd="0" presId="urn:microsoft.com/office/officeart/2005/8/layout/vList5"/>
    <dgm:cxn modelId="{2E58D3DD-4E7E-43C6-88F6-29D28E383901}" type="presParOf" srcId="{A0B059FC-009F-46C0-B570-AB4D5AD289FD}" destId="{5E22EC38-0A47-435C-BC9D-8B67DB99FA8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B392DE-3526-DD4E-90B1-A84C5084D8D3}" type="doc">
      <dgm:prSet loTypeId="urn:microsoft.com/office/officeart/2005/8/layout/chevron1" loCatId="" qsTypeId="urn:microsoft.com/office/officeart/2005/8/quickstyle/simple1" qsCatId="simple" csTypeId="urn:microsoft.com/office/officeart/2005/8/colors/accent1_2" csCatId="accent1" phldr="1"/>
      <dgm:spPr/>
    </dgm:pt>
    <dgm:pt modelId="{126926BD-A95E-8446-B432-B2A4230DC9E4}">
      <dgm:prSet phldrT="[Text]" custT="1">
        <dgm:style>
          <a:lnRef idx="3">
            <a:schemeClr val="lt1"/>
          </a:lnRef>
          <a:fillRef idx="1">
            <a:schemeClr val="accent1"/>
          </a:fillRef>
          <a:effectRef idx="1">
            <a:schemeClr val="accent1"/>
          </a:effectRef>
          <a:fontRef idx="minor">
            <a:schemeClr val="lt1"/>
          </a:fontRef>
        </dgm:style>
      </dgm:prSet>
      <dgm:spPr/>
      <dgm:t>
        <a:bodyPr/>
        <a:lstStyle/>
        <a:p>
          <a:r>
            <a:rPr lang="en-GB" sz="2400" b="1" dirty="0">
              <a:latin typeface="+mj-lt"/>
            </a:rPr>
            <a:t>Model</a:t>
          </a:r>
        </a:p>
      </dgm:t>
    </dgm:pt>
    <dgm:pt modelId="{89E61C24-EA46-C743-942C-4A773B593550}" type="parTrans" cxnId="{F1D14169-940F-0945-B9A9-A24C39C89E32}">
      <dgm:prSet/>
      <dgm:spPr/>
      <dgm:t>
        <a:bodyPr/>
        <a:lstStyle/>
        <a:p>
          <a:endParaRPr lang="en-GB" sz="1600" b="1">
            <a:latin typeface="+mj-lt"/>
          </a:endParaRPr>
        </a:p>
      </dgm:t>
    </dgm:pt>
    <dgm:pt modelId="{D560F23D-C060-814D-8401-974A2798DCCC}" type="sibTrans" cxnId="{F1D14169-940F-0945-B9A9-A24C39C89E32}">
      <dgm:prSet/>
      <dgm:spPr/>
      <dgm:t>
        <a:bodyPr/>
        <a:lstStyle/>
        <a:p>
          <a:endParaRPr lang="en-GB" sz="1600" b="1">
            <a:latin typeface="+mj-lt"/>
          </a:endParaRPr>
        </a:p>
      </dgm:t>
    </dgm:pt>
    <dgm:pt modelId="{5D8F340C-A050-4E44-AFC6-B4223A0183C6}">
      <dgm:prSet phldrT="[Text]" custT="1">
        <dgm:style>
          <a:lnRef idx="3">
            <a:schemeClr val="lt1"/>
          </a:lnRef>
          <a:fillRef idx="1">
            <a:schemeClr val="accent6"/>
          </a:fillRef>
          <a:effectRef idx="1">
            <a:schemeClr val="accent6"/>
          </a:effectRef>
          <a:fontRef idx="minor">
            <a:schemeClr val="lt1"/>
          </a:fontRef>
        </dgm:style>
      </dgm:prSet>
      <dgm:spPr/>
      <dgm:t>
        <a:bodyPr/>
        <a:lstStyle/>
        <a:p>
          <a:r>
            <a:rPr lang="en-GB" sz="2400" b="1" dirty="0">
              <a:latin typeface="+mj-lt"/>
            </a:rPr>
            <a:t>Analyse</a:t>
          </a:r>
        </a:p>
      </dgm:t>
    </dgm:pt>
    <dgm:pt modelId="{58F779C5-16D1-A54A-A826-C9368F22F769}" type="parTrans" cxnId="{499E21EC-AF26-284D-8EA6-45CF82097C67}">
      <dgm:prSet/>
      <dgm:spPr/>
      <dgm:t>
        <a:bodyPr/>
        <a:lstStyle/>
        <a:p>
          <a:endParaRPr lang="en-GB" sz="1600" b="1">
            <a:latin typeface="+mj-lt"/>
          </a:endParaRPr>
        </a:p>
      </dgm:t>
    </dgm:pt>
    <dgm:pt modelId="{86AB29E5-F9D1-9941-B554-7707BD11AF54}" type="sibTrans" cxnId="{499E21EC-AF26-284D-8EA6-45CF82097C67}">
      <dgm:prSet/>
      <dgm:spPr/>
      <dgm:t>
        <a:bodyPr/>
        <a:lstStyle/>
        <a:p>
          <a:endParaRPr lang="en-GB" sz="1600" b="1">
            <a:latin typeface="+mj-lt"/>
          </a:endParaRPr>
        </a:p>
      </dgm:t>
    </dgm:pt>
    <dgm:pt modelId="{0A5C21DA-7A46-274A-9278-B559C153CEC3}">
      <dgm:prSet phldrT="[Text]" custT="1">
        <dgm:style>
          <a:lnRef idx="3">
            <a:schemeClr val="lt1"/>
          </a:lnRef>
          <a:fillRef idx="1">
            <a:schemeClr val="accent2"/>
          </a:fillRef>
          <a:effectRef idx="1">
            <a:schemeClr val="accent2"/>
          </a:effectRef>
          <a:fontRef idx="minor">
            <a:schemeClr val="lt1"/>
          </a:fontRef>
        </dgm:style>
      </dgm:prSet>
      <dgm:spPr/>
      <dgm:t>
        <a:bodyPr/>
        <a:lstStyle/>
        <a:p>
          <a:r>
            <a:rPr lang="en-GB" sz="2400" b="1" dirty="0">
              <a:latin typeface="+mj-lt"/>
            </a:rPr>
            <a:t>Solve</a:t>
          </a:r>
        </a:p>
      </dgm:t>
    </dgm:pt>
    <dgm:pt modelId="{6604C682-92B5-F541-BF82-F5633A99306D}" type="parTrans" cxnId="{FC281BD1-CED1-D444-A54A-720A553D37FE}">
      <dgm:prSet/>
      <dgm:spPr/>
      <dgm:t>
        <a:bodyPr/>
        <a:lstStyle/>
        <a:p>
          <a:endParaRPr lang="en-GB" sz="1600" b="1">
            <a:latin typeface="+mj-lt"/>
          </a:endParaRPr>
        </a:p>
      </dgm:t>
    </dgm:pt>
    <dgm:pt modelId="{32086A59-1AB2-8542-8E6E-3FAF2A779763}" type="sibTrans" cxnId="{FC281BD1-CED1-D444-A54A-720A553D37FE}">
      <dgm:prSet/>
      <dgm:spPr/>
      <dgm:t>
        <a:bodyPr/>
        <a:lstStyle/>
        <a:p>
          <a:endParaRPr lang="en-GB" sz="1600" b="1">
            <a:latin typeface="+mj-lt"/>
          </a:endParaRPr>
        </a:p>
      </dgm:t>
    </dgm:pt>
    <dgm:pt modelId="{CF8190BA-EC0A-8443-8AAA-3D33E02FAA5B}">
      <dgm:prSet phldrT="[Text]" custT="1">
        <dgm:style>
          <a:lnRef idx="3">
            <a:schemeClr val="lt1"/>
          </a:lnRef>
          <a:fillRef idx="1">
            <a:schemeClr val="accent4"/>
          </a:fillRef>
          <a:effectRef idx="1">
            <a:schemeClr val="accent4"/>
          </a:effectRef>
          <a:fontRef idx="minor">
            <a:schemeClr val="lt1"/>
          </a:fontRef>
        </dgm:style>
      </dgm:prSet>
      <dgm:spPr/>
      <dgm:t>
        <a:bodyPr/>
        <a:lstStyle/>
        <a:p>
          <a:r>
            <a:rPr lang="en-GB" sz="2400" b="1" dirty="0">
              <a:solidFill>
                <a:schemeClr val="tx2"/>
              </a:solidFill>
              <a:latin typeface="+mj-lt"/>
            </a:rPr>
            <a:t>Innovate</a:t>
          </a:r>
        </a:p>
      </dgm:t>
    </dgm:pt>
    <dgm:pt modelId="{2EFF19ED-1910-D14B-A16E-84BB3FB3770A}" type="parTrans" cxnId="{093D8F5C-F144-404E-933C-E9BCA049F11B}">
      <dgm:prSet/>
      <dgm:spPr/>
      <dgm:t>
        <a:bodyPr/>
        <a:lstStyle/>
        <a:p>
          <a:endParaRPr lang="en-GB" sz="1600" b="1">
            <a:latin typeface="+mj-lt"/>
          </a:endParaRPr>
        </a:p>
      </dgm:t>
    </dgm:pt>
    <dgm:pt modelId="{16A81E18-C06C-1A4E-A5C9-01E66A606F46}" type="sibTrans" cxnId="{093D8F5C-F144-404E-933C-E9BCA049F11B}">
      <dgm:prSet/>
      <dgm:spPr/>
      <dgm:t>
        <a:bodyPr/>
        <a:lstStyle/>
        <a:p>
          <a:endParaRPr lang="en-GB" sz="1600" b="1">
            <a:latin typeface="+mj-lt"/>
          </a:endParaRPr>
        </a:p>
      </dgm:t>
    </dgm:pt>
    <dgm:pt modelId="{4F07E54A-147F-A34E-BF35-32667C3A3604}" type="pres">
      <dgm:prSet presAssocID="{1EB392DE-3526-DD4E-90B1-A84C5084D8D3}" presName="Name0" presStyleCnt="0">
        <dgm:presLayoutVars>
          <dgm:dir/>
          <dgm:animLvl val="lvl"/>
          <dgm:resizeHandles val="exact"/>
        </dgm:presLayoutVars>
      </dgm:prSet>
      <dgm:spPr/>
    </dgm:pt>
    <dgm:pt modelId="{0B252ECC-8878-4F43-8F67-5644FDD141B3}" type="pres">
      <dgm:prSet presAssocID="{126926BD-A95E-8446-B432-B2A4230DC9E4}" presName="parTxOnly" presStyleLbl="node1" presStyleIdx="0" presStyleCnt="4" custScaleX="95822">
        <dgm:presLayoutVars>
          <dgm:chMax val="0"/>
          <dgm:chPref val="0"/>
          <dgm:bulletEnabled val="1"/>
        </dgm:presLayoutVars>
      </dgm:prSet>
      <dgm:spPr/>
    </dgm:pt>
    <dgm:pt modelId="{72C9DC8F-526D-E847-9F1C-95E1690CC99F}" type="pres">
      <dgm:prSet presAssocID="{D560F23D-C060-814D-8401-974A2798DCCC}" presName="parTxOnlySpace" presStyleCnt="0"/>
      <dgm:spPr/>
    </dgm:pt>
    <dgm:pt modelId="{D128FFDA-C5DA-A848-BC66-FE690AAC8FF9}" type="pres">
      <dgm:prSet presAssocID="{5D8F340C-A050-4E44-AFC6-B4223A0183C6}" presName="parTxOnly" presStyleLbl="node1" presStyleIdx="1" presStyleCnt="4" custScaleX="95822" custLinFactNeighborY="4118">
        <dgm:presLayoutVars>
          <dgm:chMax val="0"/>
          <dgm:chPref val="0"/>
          <dgm:bulletEnabled val="1"/>
        </dgm:presLayoutVars>
      </dgm:prSet>
      <dgm:spPr/>
    </dgm:pt>
    <dgm:pt modelId="{92384A75-B883-334F-9BCE-EE49485E554C}" type="pres">
      <dgm:prSet presAssocID="{86AB29E5-F9D1-9941-B554-7707BD11AF54}" presName="parTxOnlySpace" presStyleCnt="0"/>
      <dgm:spPr/>
    </dgm:pt>
    <dgm:pt modelId="{2ABF74C5-4030-DF45-ADCA-55996A953D68}" type="pres">
      <dgm:prSet presAssocID="{0A5C21DA-7A46-274A-9278-B559C153CEC3}" presName="parTxOnly" presStyleLbl="node1" presStyleIdx="2" presStyleCnt="4" custLinFactNeighborY="508">
        <dgm:presLayoutVars>
          <dgm:chMax val="0"/>
          <dgm:chPref val="0"/>
          <dgm:bulletEnabled val="1"/>
        </dgm:presLayoutVars>
      </dgm:prSet>
      <dgm:spPr/>
    </dgm:pt>
    <dgm:pt modelId="{6BF69AE2-CBBC-7348-8414-5561E1971416}" type="pres">
      <dgm:prSet presAssocID="{32086A59-1AB2-8542-8E6E-3FAF2A779763}" presName="parTxOnlySpace" presStyleCnt="0"/>
      <dgm:spPr/>
    </dgm:pt>
    <dgm:pt modelId="{E3D98E54-814F-2D42-B3D9-D9B22B08BA96}" type="pres">
      <dgm:prSet presAssocID="{CF8190BA-EC0A-8443-8AAA-3D33E02FAA5B}" presName="parTxOnly" presStyleLbl="node1" presStyleIdx="3" presStyleCnt="4">
        <dgm:presLayoutVars>
          <dgm:chMax val="0"/>
          <dgm:chPref val="0"/>
          <dgm:bulletEnabled val="1"/>
        </dgm:presLayoutVars>
      </dgm:prSet>
      <dgm:spPr/>
    </dgm:pt>
  </dgm:ptLst>
  <dgm:cxnLst>
    <dgm:cxn modelId="{093D8F5C-F144-404E-933C-E9BCA049F11B}" srcId="{1EB392DE-3526-DD4E-90B1-A84C5084D8D3}" destId="{CF8190BA-EC0A-8443-8AAA-3D33E02FAA5B}" srcOrd="3" destOrd="0" parTransId="{2EFF19ED-1910-D14B-A16E-84BB3FB3770A}" sibTransId="{16A81E18-C06C-1A4E-A5C9-01E66A606F46}"/>
    <dgm:cxn modelId="{F1D14169-940F-0945-B9A9-A24C39C89E32}" srcId="{1EB392DE-3526-DD4E-90B1-A84C5084D8D3}" destId="{126926BD-A95E-8446-B432-B2A4230DC9E4}" srcOrd="0" destOrd="0" parTransId="{89E61C24-EA46-C743-942C-4A773B593550}" sibTransId="{D560F23D-C060-814D-8401-974A2798DCCC}"/>
    <dgm:cxn modelId="{8DAAB255-BE6D-2A49-B605-03C8FD29A60E}" type="presOf" srcId="{CF8190BA-EC0A-8443-8AAA-3D33E02FAA5B}" destId="{E3D98E54-814F-2D42-B3D9-D9B22B08BA96}" srcOrd="0" destOrd="0" presId="urn:microsoft.com/office/officeart/2005/8/layout/chevron1"/>
    <dgm:cxn modelId="{47067898-ACE8-2841-B0C9-3059ECC23A78}" type="presOf" srcId="{1EB392DE-3526-DD4E-90B1-A84C5084D8D3}" destId="{4F07E54A-147F-A34E-BF35-32667C3A3604}" srcOrd="0" destOrd="0" presId="urn:microsoft.com/office/officeart/2005/8/layout/chevron1"/>
    <dgm:cxn modelId="{D145BDA3-CB06-6E49-9DCF-E2FB7B96A7C3}" type="presOf" srcId="{0A5C21DA-7A46-274A-9278-B559C153CEC3}" destId="{2ABF74C5-4030-DF45-ADCA-55996A953D68}" srcOrd="0" destOrd="0" presId="urn:microsoft.com/office/officeart/2005/8/layout/chevron1"/>
    <dgm:cxn modelId="{092CA4CE-EA6A-2B4A-9994-56DE150E14B5}" type="presOf" srcId="{5D8F340C-A050-4E44-AFC6-B4223A0183C6}" destId="{D128FFDA-C5DA-A848-BC66-FE690AAC8FF9}" srcOrd="0" destOrd="0" presId="urn:microsoft.com/office/officeart/2005/8/layout/chevron1"/>
    <dgm:cxn modelId="{FC281BD1-CED1-D444-A54A-720A553D37FE}" srcId="{1EB392DE-3526-DD4E-90B1-A84C5084D8D3}" destId="{0A5C21DA-7A46-274A-9278-B559C153CEC3}" srcOrd="2" destOrd="0" parTransId="{6604C682-92B5-F541-BF82-F5633A99306D}" sibTransId="{32086A59-1AB2-8542-8E6E-3FAF2A779763}"/>
    <dgm:cxn modelId="{99FECCD5-56EC-6B4F-9695-E6D32211989A}" type="presOf" srcId="{126926BD-A95E-8446-B432-B2A4230DC9E4}" destId="{0B252ECC-8878-4F43-8F67-5644FDD141B3}" srcOrd="0" destOrd="0" presId="urn:microsoft.com/office/officeart/2005/8/layout/chevron1"/>
    <dgm:cxn modelId="{499E21EC-AF26-284D-8EA6-45CF82097C67}" srcId="{1EB392DE-3526-DD4E-90B1-A84C5084D8D3}" destId="{5D8F340C-A050-4E44-AFC6-B4223A0183C6}" srcOrd="1" destOrd="0" parTransId="{58F779C5-16D1-A54A-A826-C9368F22F769}" sibTransId="{86AB29E5-F9D1-9941-B554-7707BD11AF54}"/>
    <dgm:cxn modelId="{C3AE0471-AA2A-ED4B-AAC2-F77ED64B0CB2}" type="presParOf" srcId="{4F07E54A-147F-A34E-BF35-32667C3A3604}" destId="{0B252ECC-8878-4F43-8F67-5644FDD141B3}" srcOrd="0" destOrd="0" presId="urn:microsoft.com/office/officeart/2005/8/layout/chevron1"/>
    <dgm:cxn modelId="{93495AFD-1488-1042-A165-50A6BC55DAFF}" type="presParOf" srcId="{4F07E54A-147F-A34E-BF35-32667C3A3604}" destId="{72C9DC8F-526D-E847-9F1C-95E1690CC99F}" srcOrd="1" destOrd="0" presId="urn:microsoft.com/office/officeart/2005/8/layout/chevron1"/>
    <dgm:cxn modelId="{77D40CBB-6365-5147-856D-5CD9AF7A0803}" type="presParOf" srcId="{4F07E54A-147F-A34E-BF35-32667C3A3604}" destId="{D128FFDA-C5DA-A848-BC66-FE690AAC8FF9}" srcOrd="2" destOrd="0" presId="urn:microsoft.com/office/officeart/2005/8/layout/chevron1"/>
    <dgm:cxn modelId="{6393AD1C-ACB4-2243-9C18-3796214E89FF}" type="presParOf" srcId="{4F07E54A-147F-A34E-BF35-32667C3A3604}" destId="{92384A75-B883-334F-9BCE-EE49485E554C}" srcOrd="3" destOrd="0" presId="urn:microsoft.com/office/officeart/2005/8/layout/chevron1"/>
    <dgm:cxn modelId="{CCFD57AF-5414-BC4D-BCA3-0FFFDBCFB0CA}" type="presParOf" srcId="{4F07E54A-147F-A34E-BF35-32667C3A3604}" destId="{2ABF74C5-4030-DF45-ADCA-55996A953D68}" srcOrd="4" destOrd="0" presId="urn:microsoft.com/office/officeart/2005/8/layout/chevron1"/>
    <dgm:cxn modelId="{E58AB780-002E-144E-B80D-8185C304B081}" type="presParOf" srcId="{4F07E54A-147F-A34E-BF35-32667C3A3604}" destId="{6BF69AE2-CBBC-7348-8414-5561E1971416}" srcOrd="5" destOrd="0" presId="urn:microsoft.com/office/officeart/2005/8/layout/chevron1"/>
    <dgm:cxn modelId="{F6EFF98F-3E85-4742-A598-40453862750A}" type="presParOf" srcId="{4F07E54A-147F-A34E-BF35-32667C3A3604}" destId="{E3D98E54-814F-2D42-B3D9-D9B22B08BA96}" srcOrd="6" destOrd="0" presId="urn:microsoft.com/office/officeart/2005/8/layout/chevron1"/>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5125C1A7-9C1E-4B29-ADF8-C3AD5DF5F581}" type="doc">
      <dgm:prSet loTypeId="urn:microsoft.com/office/officeart/2005/8/layout/chevron1" loCatId="process" qsTypeId="urn:microsoft.com/office/officeart/2005/8/quickstyle/simple1" qsCatId="simple" csTypeId="urn:microsoft.com/office/officeart/2005/8/colors/accent3_2" csCatId="accent3" phldr="1"/>
      <dgm:spPr/>
    </dgm:pt>
    <dgm:pt modelId="{63A1A8D4-5BB0-4EDA-9C9F-3DEEA05844C5}">
      <dgm:prSet phldrT="[Text]" custT="1">
        <dgm:style>
          <a:lnRef idx="2">
            <a:schemeClr val="dk1"/>
          </a:lnRef>
          <a:fillRef idx="1">
            <a:schemeClr val="lt1"/>
          </a:fillRef>
          <a:effectRef idx="0">
            <a:schemeClr val="dk1"/>
          </a:effectRef>
          <a:fontRef idx="minor">
            <a:schemeClr val="dk1"/>
          </a:fontRef>
        </dgm:style>
      </dgm:prSet>
      <dgm:spPr>
        <a:ln/>
      </dgm:spPr>
      <dgm:t>
        <a:bodyPr spcFirstLastPara="0" vert="horz" wrap="square" lIns="72009" tIns="24003" rIns="24003" bIns="24003" numCol="1" spcCol="1270" anchor="ctr" anchorCtr="0"/>
        <a:lstStyle/>
        <a:p>
          <a:pPr marL="0" lvl="0" indent="0" algn="ctr" defTabSz="800100">
            <a:lnSpc>
              <a:spcPct val="90000"/>
            </a:lnSpc>
            <a:spcBef>
              <a:spcPct val="0"/>
            </a:spcBef>
            <a:spcAft>
              <a:spcPct val="35000"/>
            </a:spcAft>
            <a:buNone/>
          </a:pPr>
          <a:r>
            <a:rPr lang="en-SG" altLang="en-US" sz="1800" b="1" kern="1200" dirty="0">
              <a:solidFill>
                <a:srgbClr val="000000"/>
              </a:solidFill>
              <a:latin typeface="Segoe UI"/>
              <a:ea typeface="+mn-ea"/>
              <a:cs typeface="+mn-cs"/>
            </a:rPr>
            <a:t>Functional units</a:t>
          </a:r>
          <a:endParaRPr lang="en-US" sz="1800" b="1" kern="1200" dirty="0">
            <a:solidFill>
              <a:srgbClr val="000000"/>
            </a:solidFill>
            <a:latin typeface="Segoe UI"/>
            <a:ea typeface="+mn-ea"/>
            <a:cs typeface="+mn-cs"/>
          </a:endParaRPr>
        </a:p>
      </dgm:t>
    </dgm:pt>
    <dgm:pt modelId="{200450F4-9EA8-4A0A-BE8B-C1DA82D2C13B}" type="parTrans" cxnId="{52F65C3A-219D-43CD-8614-347E94783178}">
      <dgm:prSet/>
      <dgm:spPr/>
      <dgm:t>
        <a:bodyPr/>
        <a:lstStyle/>
        <a:p>
          <a:endParaRPr lang="en-US" sz="2400" b="1">
            <a:latin typeface="Century Gothic" panose="020B0502020202020204" pitchFamily="34" charset="0"/>
          </a:endParaRPr>
        </a:p>
      </dgm:t>
    </dgm:pt>
    <dgm:pt modelId="{FAECAF09-8253-45DA-9DCC-39A625FD7EFB}" type="sibTrans" cxnId="{52F65C3A-219D-43CD-8614-347E94783178}">
      <dgm:prSet/>
      <dgm:spPr/>
      <dgm:t>
        <a:bodyPr/>
        <a:lstStyle/>
        <a:p>
          <a:endParaRPr lang="en-US" sz="2400" b="1">
            <a:latin typeface="Century Gothic" panose="020B0502020202020204" pitchFamily="34" charset="0"/>
          </a:endParaRPr>
        </a:p>
      </dgm:t>
    </dgm:pt>
    <dgm:pt modelId="{39A53AA6-5D83-4806-B1D4-1E5E12EFA0E2}">
      <dgm:prSet custT="1">
        <dgm:style>
          <a:lnRef idx="2">
            <a:schemeClr val="dk1"/>
          </a:lnRef>
          <a:fillRef idx="1">
            <a:schemeClr val="lt1"/>
          </a:fillRef>
          <a:effectRef idx="0">
            <a:schemeClr val="dk1"/>
          </a:effectRef>
          <a:fontRef idx="minor">
            <a:schemeClr val="dk1"/>
          </a:fontRef>
        </dgm:style>
      </dgm:prSet>
      <dgm:spPr>
        <a:ln/>
      </dgm:spPr>
      <dgm:t>
        <a:bodyPr spcFirstLastPara="0" vert="horz" wrap="square" lIns="72009" tIns="24003" rIns="24003" bIns="24003" numCol="1" spcCol="1270" anchor="ctr" anchorCtr="0"/>
        <a:lstStyle/>
        <a:p>
          <a:pPr marL="0" lvl="0" indent="0" algn="ctr" defTabSz="800100">
            <a:lnSpc>
              <a:spcPct val="90000"/>
            </a:lnSpc>
            <a:spcBef>
              <a:spcPct val="0"/>
            </a:spcBef>
            <a:spcAft>
              <a:spcPct val="35000"/>
            </a:spcAft>
            <a:buNone/>
          </a:pPr>
          <a:r>
            <a:rPr lang="en-SG" altLang="en-US" sz="1800" b="1" kern="1200" dirty="0">
              <a:solidFill>
                <a:srgbClr val="000000"/>
              </a:solidFill>
              <a:latin typeface="Segoe UI"/>
              <a:ea typeface="+mn-ea"/>
              <a:cs typeface="+mn-cs"/>
            </a:rPr>
            <a:t>Processes</a:t>
          </a:r>
        </a:p>
      </dgm:t>
    </dgm:pt>
    <dgm:pt modelId="{F39E41B7-FAEA-48F1-A54D-99409671BD3E}" type="parTrans" cxnId="{BA63F1C2-1283-4DB0-9F32-5287EF049CA3}">
      <dgm:prSet/>
      <dgm:spPr/>
      <dgm:t>
        <a:bodyPr/>
        <a:lstStyle/>
        <a:p>
          <a:endParaRPr lang="en-US" sz="2400" b="1">
            <a:latin typeface="Century Gothic" panose="020B0502020202020204" pitchFamily="34" charset="0"/>
          </a:endParaRPr>
        </a:p>
      </dgm:t>
    </dgm:pt>
    <dgm:pt modelId="{CC5E8C8E-8297-402D-8877-730B198399CF}" type="sibTrans" cxnId="{BA63F1C2-1283-4DB0-9F32-5287EF049CA3}">
      <dgm:prSet/>
      <dgm:spPr/>
      <dgm:t>
        <a:bodyPr/>
        <a:lstStyle/>
        <a:p>
          <a:endParaRPr lang="en-US" sz="2400" b="1">
            <a:latin typeface="Century Gothic" panose="020B0502020202020204" pitchFamily="34" charset="0"/>
          </a:endParaRPr>
        </a:p>
      </dgm:t>
    </dgm:pt>
    <dgm:pt modelId="{02AC561D-0E97-43E6-91E6-E63F23802335}">
      <dgm:prSet custT="1">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spcFirstLastPara="0" vert="horz" wrap="square" lIns="72009" tIns="24003" rIns="24003" bIns="24003" numCol="1" spcCol="1270" anchor="ctr" anchorCtr="0"/>
        <a:lstStyle/>
        <a:p>
          <a:pPr marL="0" lvl="0" indent="0" algn="ctr" defTabSz="800100">
            <a:lnSpc>
              <a:spcPct val="90000"/>
            </a:lnSpc>
            <a:spcBef>
              <a:spcPct val="0"/>
            </a:spcBef>
            <a:spcAft>
              <a:spcPct val="35000"/>
            </a:spcAft>
            <a:buNone/>
          </a:pPr>
          <a:r>
            <a:rPr lang="en-SG" altLang="en-US" sz="1800" b="1" kern="1200" dirty="0">
              <a:solidFill>
                <a:srgbClr val="FFFFFF"/>
              </a:solidFill>
              <a:latin typeface="Segoe UI"/>
              <a:ea typeface="+mn-ea"/>
              <a:cs typeface="+mn-cs"/>
            </a:rPr>
            <a:t>Levels</a:t>
          </a:r>
        </a:p>
      </dgm:t>
    </dgm:pt>
    <dgm:pt modelId="{A4851FDE-FE18-4996-90FC-EF46F1CEC1D4}" type="parTrans" cxnId="{583DA039-1ECD-45B2-B1A7-2AE5FF4444D1}">
      <dgm:prSet/>
      <dgm:spPr/>
      <dgm:t>
        <a:bodyPr/>
        <a:lstStyle/>
        <a:p>
          <a:endParaRPr lang="en-US" sz="2400" b="1">
            <a:latin typeface="Century Gothic" panose="020B0502020202020204" pitchFamily="34" charset="0"/>
          </a:endParaRPr>
        </a:p>
      </dgm:t>
    </dgm:pt>
    <dgm:pt modelId="{992D97F4-3103-4318-8E25-FDE932FBECED}" type="sibTrans" cxnId="{583DA039-1ECD-45B2-B1A7-2AE5FF4444D1}">
      <dgm:prSet/>
      <dgm:spPr/>
      <dgm:t>
        <a:bodyPr/>
        <a:lstStyle/>
        <a:p>
          <a:endParaRPr lang="en-US" sz="2400" b="1">
            <a:latin typeface="Century Gothic" panose="020B0502020202020204" pitchFamily="34" charset="0"/>
          </a:endParaRPr>
        </a:p>
      </dgm:t>
    </dgm:pt>
    <dgm:pt modelId="{EB5C720D-F987-4479-B9C6-3B7EB01E7437}" type="pres">
      <dgm:prSet presAssocID="{5125C1A7-9C1E-4B29-ADF8-C3AD5DF5F581}" presName="Name0" presStyleCnt="0">
        <dgm:presLayoutVars>
          <dgm:dir/>
          <dgm:animLvl val="lvl"/>
          <dgm:resizeHandles val="exact"/>
        </dgm:presLayoutVars>
      </dgm:prSet>
      <dgm:spPr/>
    </dgm:pt>
    <dgm:pt modelId="{0BBE64AA-6A44-40A1-9326-8E1D9D205444}" type="pres">
      <dgm:prSet presAssocID="{63A1A8D4-5BB0-4EDA-9C9F-3DEEA05844C5}" presName="parTxOnly" presStyleLbl="node1" presStyleIdx="0" presStyleCnt="3">
        <dgm:presLayoutVars>
          <dgm:chMax val="0"/>
          <dgm:chPref val="0"/>
          <dgm:bulletEnabled val="1"/>
        </dgm:presLayoutVars>
      </dgm:prSet>
      <dgm:spPr>
        <a:xfrm>
          <a:off x="2129" y="134201"/>
          <a:ext cx="2594041" cy="1037616"/>
        </a:xfrm>
        <a:prstGeom prst="chevron">
          <a:avLst/>
        </a:prstGeom>
      </dgm:spPr>
    </dgm:pt>
    <dgm:pt modelId="{7EE4E808-D18D-42A1-8210-13AB9A9A5C9A}" type="pres">
      <dgm:prSet presAssocID="{FAECAF09-8253-45DA-9DCC-39A625FD7EFB}" presName="parTxOnlySpace" presStyleCnt="0"/>
      <dgm:spPr/>
    </dgm:pt>
    <dgm:pt modelId="{5C41DC23-589E-48A4-824A-3A584DC005EA}" type="pres">
      <dgm:prSet presAssocID="{39A53AA6-5D83-4806-B1D4-1E5E12EFA0E2}" presName="parTxOnly" presStyleLbl="node1" presStyleIdx="1" presStyleCnt="3">
        <dgm:presLayoutVars>
          <dgm:chMax val="0"/>
          <dgm:chPref val="0"/>
          <dgm:bulletEnabled val="1"/>
        </dgm:presLayoutVars>
      </dgm:prSet>
      <dgm:spPr>
        <a:xfrm>
          <a:off x="2336766" y="134201"/>
          <a:ext cx="2594041" cy="1037616"/>
        </a:xfrm>
        <a:prstGeom prst="chevron">
          <a:avLst/>
        </a:prstGeom>
      </dgm:spPr>
    </dgm:pt>
    <dgm:pt modelId="{651E98BA-DBE0-4441-8378-8CB9C68E5711}" type="pres">
      <dgm:prSet presAssocID="{CC5E8C8E-8297-402D-8877-730B198399CF}" presName="parTxOnlySpace" presStyleCnt="0"/>
      <dgm:spPr/>
    </dgm:pt>
    <dgm:pt modelId="{DF1F3C78-BAAC-42EE-834E-7F49B7601CF0}" type="pres">
      <dgm:prSet presAssocID="{02AC561D-0E97-43E6-91E6-E63F23802335}" presName="parTxOnly" presStyleLbl="node1" presStyleIdx="2" presStyleCnt="3">
        <dgm:presLayoutVars>
          <dgm:chMax val="0"/>
          <dgm:chPref val="0"/>
          <dgm:bulletEnabled val="1"/>
        </dgm:presLayoutVars>
      </dgm:prSet>
      <dgm:spPr>
        <a:xfrm>
          <a:off x="4671404" y="134201"/>
          <a:ext cx="2594041" cy="1037616"/>
        </a:xfrm>
        <a:prstGeom prst="chevron">
          <a:avLst/>
        </a:prstGeom>
      </dgm:spPr>
    </dgm:pt>
  </dgm:ptLst>
  <dgm:cxnLst>
    <dgm:cxn modelId="{583DA039-1ECD-45B2-B1A7-2AE5FF4444D1}" srcId="{5125C1A7-9C1E-4B29-ADF8-C3AD5DF5F581}" destId="{02AC561D-0E97-43E6-91E6-E63F23802335}" srcOrd="2" destOrd="0" parTransId="{A4851FDE-FE18-4996-90FC-EF46F1CEC1D4}" sibTransId="{992D97F4-3103-4318-8E25-FDE932FBECED}"/>
    <dgm:cxn modelId="{52F65C3A-219D-43CD-8614-347E94783178}" srcId="{5125C1A7-9C1E-4B29-ADF8-C3AD5DF5F581}" destId="{63A1A8D4-5BB0-4EDA-9C9F-3DEEA05844C5}" srcOrd="0" destOrd="0" parTransId="{200450F4-9EA8-4A0A-BE8B-C1DA82D2C13B}" sibTransId="{FAECAF09-8253-45DA-9DCC-39A625FD7EFB}"/>
    <dgm:cxn modelId="{97641A82-CE4B-4BAB-B609-DF2BB87BEF38}" type="presOf" srcId="{63A1A8D4-5BB0-4EDA-9C9F-3DEEA05844C5}" destId="{0BBE64AA-6A44-40A1-9326-8E1D9D205444}" srcOrd="0" destOrd="0" presId="urn:microsoft.com/office/officeart/2005/8/layout/chevron1"/>
    <dgm:cxn modelId="{882DD49E-5958-4E4B-8D61-8513FB407AEB}" type="presOf" srcId="{5125C1A7-9C1E-4B29-ADF8-C3AD5DF5F581}" destId="{EB5C720D-F987-4479-B9C6-3B7EB01E7437}" srcOrd="0" destOrd="0" presId="urn:microsoft.com/office/officeart/2005/8/layout/chevron1"/>
    <dgm:cxn modelId="{BA63F1C2-1283-4DB0-9F32-5287EF049CA3}" srcId="{5125C1A7-9C1E-4B29-ADF8-C3AD5DF5F581}" destId="{39A53AA6-5D83-4806-B1D4-1E5E12EFA0E2}" srcOrd="1" destOrd="0" parTransId="{F39E41B7-FAEA-48F1-A54D-99409671BD3E}" sibTransId="{CC5E8C8E-8297-402D-8877-730B198399CF}"/>
    <dgm:cxn modelId="{CF3F52C5-4D7E-4AC2-8074-A0BB178FB7A4}" type="presOf" srcId="{02AC561D-0E97-43E6-91E6-E63F23802335}" destId="{DF1F3C78-BAAC-42EE-834E-7F49B7601CF0}" srcOrd="0" destOrd="0" presId="urn:microsoft.com/office/officeart/2005/8/layout/chevron1"/>
    <dgm:cxn modelId="{4406FBE3-A09E-419B-931F-58857A89B9AA}" type="presOf" srcId="{39A53AA6-5D83-4806-B1D4-1E5E12EFA0E2}" destId="{5C41DC23-589E-48A4-824A-3A584DC005EA}" srcOrd="0" destOrd="0" presId="urn:microsoft.com/office/officeart/2005/8/layout/chevron1"/>
    <dgm:cxn modelId="{C6F30461-322E-4B35-8E56-1FEBBA05D2BD}" type="presParOf" srcId="{EB5C720D-F987-4479-B9C6-3B7EB01E7437}" destId="{0BBE64AA-6A44-40A1-9326-8E1D9D205444}" srcOrd="0" destOrd="0" presId="urn:microsoft.com/office/officeart/2005/8/layout/chevron1"/>
    <dgm:cxn modelId="{65E83E2A-B250-4A19-A176-456BF6C3D802}" type="presParOf" srcId="{EB5C720D-F987-4479-B9C6-3B7EB01E7437}" destId="{7EE4E808-D18D-42A1-8210-13AB9A9A5C9A}" srcOrd="1" destOrd="0" presId="urn:microsoft.com/office/officeart/2005/8/layout/chevron1"/>
    <dgm:cxn modelId="{D5ABF874-BE49-4CE9-9E08-227473300BD4}" type="presParOf" srcId="{EB5C720D-F987-4479-B9C6-3B7EB01E7437}" destId="{5C41DC23-589E-48A4-824A-3A584DC005EA}" srcOrd="2" destOrd="0" presId="urn:microsoft.com/office/officeart/2005/8/layout/chevron1"/>
    <dgm:cxn modelId="{1BAA62D1-7A05-4A86-B454-2F140B97D1F6}" type="presParOf" srcId="{EB5C720D-F987-4479-B9C6-3B7EB01E7437}" destId="{651E98BA-DBE0-4441-8378-8CB9C68E5711}" srcOrd="3" destOrd="0" presId="urn:microsoft.com/office/officeart/2005/8/layout/chevron1"/>
    <dgm:cxn modelId="{55C87F69-49F1-4AF0-B3B0-10B3C67BB210}" type="presParOf" srcId="{EB5C720D-F987-4479-B9C6-3B7EB01E7437}" destId="{DF1F3C78-BAAC-42EE-834E-7F49B7601CF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B30AD264-8B60-494B-A61C-F62AA99596B8}" type="doc">
      <dgm:prSet loTypeId="urn:microsoft.com/office/officeart/2005/8/layout/radial4" loCatId="relationship" qsTypeId="urn:microsoft.com/office/officeart/2005/8/quickstyle/simple1" qsCatId="simple" csTypeId="urn:microsoft.com/office/officeart/2005/8/colors/colorful1" csCatId="colorful" phldr="1"/>
      <dgm:spPr/>
      <dgm:t>
        <a:bodyPr/>
        <a:lstStyle/>
        <a:p>
          <a:endParaRPr lang="en-US"/>
        </a:p>
      </dgm:t>
    </dgm:pt>
    <dgm:pt modelId="{B37D6112-D6C2-4937-8832-342F7FCCD84D}">
      <dgm:prSet phldrT="[Text]" custT="1"/>
      <dgm:spPr>
        <a:solidFill>
          <a:srgbClr val="00FFFF"/>
        </a:solidFill>
      </dgm:spPr>
      <dgm:t>
        <a:bodyPr/>
        <a:lstStyle/>
        <a:p>
          <a:r>
            <a:rPr lang="en-US" sz="1800" b="1" dirty="0">
              <a:solidFill>
                <a:schemeClr val="tx1"/>
              </a:solidFill>
              <a:latin typeface="+mn-lt"/>
            </a:rPr>
            <a:t>Process Architecture</a:t>
          </a:r>
        </a:p>
      </dgm:t>
    </dgm:pt>
    <dgm:pt modelId="{498DBAF7-6FE2-496E-A337-AC5A97678206}" type="parTrans" cxnId="{5044F597-36C5-4523-B352-83141FB8B832}">
      <dgm:prSet/>
      <dgm:spPr/>
      <dgm:t>
        <a:bodyPr/>
        <a:lstStyle/>
        <a:p>
          <a:endParaRPr lang="en-US" sz="2000">
            <a:solidFill>
              <a:schemeClr val="tx1"/>
            </a:solidFill>
            <a:latin typeface="+mn-lt"/>
          </a:endParaRPr>
        </a:p>
      </dgm:t>
    </dgm:pt>
    <dgm:pt modelId="{009C3049-77A1-4553-ABDD-004A10204107}" type="sibTrans" cxnId="{5044F597-36C5-4523-B352-83141FB8B832}">
      <dgm:prSet/>
      <dgm:spPr/>
      <dgm:t>
        <a:bodyPr/>
        <a:lstStyle/>
        <a:p>
          <a:endParaRPr lang="en-US" sz="2000">
            <a:solidFill>
              <a:schemeClr val="tx1"/>
            </a:solidFill>
            <a:latin typeface="+mn-lt"/>
          </a:endParaRPr>
        </a:p>
      </dgm:t>
    </dgm:pt>
    <dgm:pt modelId="{D86B41C0-98B3-46A6-8F7C-91C9FDFBC55E}">
      <dgm:prSet phldrT="[Text]" custT="1"/>
      <dgm:spPr/>
      <dgm:t>
        <a:bodyPr/>
        <a:lstStyle/>
        <a:p>
          <a:r>
            <a:rPr lang="en-US" sz="1800" b="1" dirty="0">
              <a:solidFill>
                <a:schemeClr val="tx1"/>
              </a:solidFill>
              <a:latin typeface="+mn-lt"/>
            </a:rPr>
            <a:t>Functional Units</a:t>
          </a:r>
        </a:p>
      </dgm:t>
    </dgm:pt>
    <dgm:pt modelId="{D910122B-1D46-4F1A-B1FB-7D4F9D7212A9}" type="parTrans" cxnId="{539A33B2-1369-41C6-8E1D-D9854A8CD513}">
      <dgm:prSet/>
      <dgm:spPr/>
      <dgm:t>
        <a:bodyPr/>
        <a:lstStyle/>
        <a:p>
          <a:endParaRPr lang="en-US" sz="2000">
            <a:solidFill>
              <a:schemeClr val="tx1"/>
            </a:solidFill>
            <a:latin typeface="+mn-lt"/>
          </a:endParaRPr>
        </a:p>
      </dgm:t>
    </dgm:pt>
    <dgm:pt modelId="{761A5BAA-6EC3-4666-BB09-5260EE58E66F}" type="sibTrans" cxnId="{539A33B2-1369-41C6-8E1D-D9854A8CD513}">
      <dgm:prSet/>
      <dgm:spPr/>
      <dgm:t>
        <a:bodyPr/>
        <a:lstStyle/>
        <a:p>
          <a:endParaRPr lang="en-US" sz="2000">
            <a:solidFill>
              <a:schemeClr val="tx1"/>
            </a:solidFill>
            <a:latin typeface="+mn-lt"/>
          </a:endParaRPr>
        </a:p>
      </dgm:t>
    </dgm:pt>
    <dgm:pt modelId="{8977083D-AC08-4CBC-BFA8-9A35748F0CD5}">
      <dgm:prSet phldrT="[Text]" custT="1"/>
      <dgm:spPr/>
      <dgm:t>
        <a:bodyPr/>
        <a:lstStyle/>
        <a:p>
          <a:r>
            <a:rPr lang="en-US" sz="1800" b="1" dirty="0">
              <a:solidFill>
                <a:schemeClr val="tx1"/>
              </a:solidFill>
              <a:latin typeface="+mn-lt"/>
            </a:rPr>
            <a:t>Processes</a:t>
          </a:r>
        </a:p>
      </dgm:t>
    </dgm:pt>
    <dgm:pt modelId="{FA5FEB0B-B582-44E4-A320-6D3F7D0B9F37}" type="parTrans" cxnId="{6B406B56-4EFF-4524-9B73-43F7B836A47A}">
      <dgm:prSet/>
      <dgm:spPr/>
      <dgm:t>
        <a:bodyPr/>
        <a:lstStyle/>
        <a:p>
          <a:endParaRPr lang="en-US" sz="2000">
            <a:solidFill>
              <a:schemeClr val="tx1"/>
            </a:solidFill>
            <a:latin typeface="+mn-lt"/>
          </a:endParaRPr>
        </a:p>
      </dgm:t>
    </dgm:pt>
    <dgm:pt modelId="{14FCBD9C-E24D-4A57-8BF4-AC49FE66C142}" type="sibTrans" cxnId="{6B406B56-4EFF-4524-9B73-43F7B836A47A}">
      <dgm:prSet/>
      <dgm:spPr/>
      <dgm:t>
        <a:bodyPr/>
        <a:lstStyle/>
        <a:p>
          <a:endParaRPr lang="en-US" sz="2000">
            <a:solidFill>
              <a:schemeClr val="tx1"/>
            </a:solidFill>
            <a:latin typeface="+mn-lt"/>
          </a:endParaRPr>
        </a:p>
      </dgm:t>
    </dgm:pt>
    <dgm:pt modelId="{707EE619-C698-4312-B56C-6C456522240F}">
      <dgm:prSet phldrT="[Text]" custT="1"/>
      <dgm:spPr>
        <a:solidFill>
          <a:schemeClr val="accent6">
            <a:lumMod val="40000"/>
            <a:lumOff val="60000"/>
          </a:schemeClr>
        </a:solidFill>
      </dgm:spPr>
      <dgm:t>
        <a:bodyPr/>
        <a:lstStyle/>
        <a:p>
          <a:r>
            <a:rPr lang="en-US" sz="1800" b="1" dirty="0">
              <a:solidFill>
                <a:schemeClr val="tx1"/>
              </a:solidFill>
              <a:latin typeface="+mn-lt"/>
            </a:rPr>
            <a:t>Levels</a:t>
          </a:r>
        </a:p>
      </dgm:t>
    </dgm:pt>
    <dgm:pt modelId="{F20C7C56-4FE4-4CF5-8BE3-0C91EB90B7A9}" type="parTrans" cxnId="{76ECC97D-1A4D-43EC-868F-1A1B9DF95553}">
      <dgm:prSet/>
      <dgm:spPr>
        <a:solidFill>
          <a:schemeClr val="accent6">
            <a:lumMod val="40000"/>
            <a:lumOff val="60000"/>
          </a:schemeClr>
        </a:solidFill>
      </dgm:spPr>
      <dgm:t>
        <a:bodyPr/>
        <a:lstStyle/>
        <a:p>
          <a:endParaRPr lang="en-US" sz="2000">
            <a:solidFill>
              <a:schemeClr val="tx1"/>
            </a:solidFill>
            <a:latin typeface="+mn-lt"/>
          </a:endParaRPr>
        </a:p>
      </dgm:t>
    </dgm:pt>
    <dgm:pt modelId="{862C145C-620A-40CC-9BDE-41A5BC10BEDF}" type="sibTrans" cxnId="{76ECC97D-1A4D-43EC-868F-1A1B9DF95553}">
      <dgm:prSet/>
      <dgm:spPr/>
      <dgm:t>
        <a:bodyPr/>
        <a:lstStyle/>
        <a:p>
          <a:endParaRPr lang="en-US" sz="2000">
            <a:solidFill>
              <a:schemeClr val="tx1"/>
            </a:solidFill>
            <a:latin typeface="+mn-lt"/>
          </a:endParaRPr>
        </a:p>
      </dgm:t>
    </dgm:pt>
    <dgm:pt modelId="{EEC28B9F-B991-4A6D-9C69-8D5DDB65204C}" type="pres">
      <dgm:prSet presAssocID="{B30AD264-8B60-494B-A61C-F62AA99596B8}" presName="cycle" presStyleCnt="0">
        <dgm:presLayoutVars>
          <dgm:chMax val="1"/>
          <dgm:dir/>
          <dgm:animLvl val="ctr"/>
          <dgm:resizeHandles val="exact"/>
        </dgm:presLayoutVars>
      </dgm:prSet>
      <dgm:spPr/>
    </dgm:pt>
    <dgm:pt modelId="{AE71F159-0932-4AFE-9C78-A456078BB77B}" type="pres">
      <dgm:prSet presAssocID="{B37D6112-D6C2-4937-8832-342F7FCCD84D}" presName="centerShape" presStyleLbl="node0" presStyleIdx="0" presStyleCnt="1" custScaleX="174419" custScaleY="72243"/>
      <dgm:spPr>
        <a:prstGeom prst="frame">
          <a:avLst/>
        </a:prstGeom>
      </dgm:spPr>
    </dgm:pt>
    <dgm:pt modelId="{AF228864-68CA-459E-965B-127D7B8231BD}" type="pres">
      <dgm:prSet presAssocID="{D910122B-1D46-4F1A-B1FB-7D4F9D7212A9}" presName="parTrans" presStyleLbl="bgSibTrans2D1" presStyleIdx="0" presStyleCnt="3"/>
      <dgm:spPr/>
    </dgm:pt>
    <dgm:pt modelId="{B83BAF37-3DBD-4F56-AD8D-661505A27E8E}" type="pres">
      <dgm:prSet presAssocID="{D86B41C0-98B3-46A6-8F7C-91C9FDFBC55E}" presName="node" presStyleLbl="node1" presStyleIdx="0" presStyleCnt="3" custScaleX="164795" custScaleY="51765" custRadScaleRad="115837" custRadScaleInc="-7991">
        <dgm:presLayoutVars>
          <dgm:bulletEnabled val="1"/>
        </dgm:presLayoutVars>
      </dgm:prSet>
      <dgm:spPr/>
    </dgm:pt>
    <dgm:pt modelId="{578E2320-A98A-40A1-BDED-0359287926CC}" type="pres">
      <dgm:prSet presAssocID="{FA5FEB0B-B582-44E4-A320-6D3F7D0B9F37}" presName="parTrans" presStyleLbl="bgSibTrans2D1" presStyleIdx="1" presStyleCnt="3"/>
      <dgm:spPr/>
    </dgm:pt>
    <dgm:pt modelId="{B36567A9-BF2D-43B6-B2EE-4E2ADD9D1E3B}" type="pres">
      <dgm:prSet presAssocID="{8977083D-AC08-4CBC-BFA8-9A35748F0CD5}" presName="node" presStyleLbl="node1" presStyleIdx="1" presStyleCnt="3" custScaleX="164795" custScaleY="51721">
        <dgm:presLayoutVars>
          <dgm:bulletEnabled val="1"/>
        </dgm:presLayoutVars>
      </dgm:prSet>
      <dgm:spPr/>
    </dgm:pt>
    <dgm:pt modelId="{3C00275B-9636-4F5C-AE15-33159EB23CBA}" type="pres">
      <dgm:prSet presAssocID="{F20C7C56-4FE4-4CF5-8BE3-0C91EB90B7A9}" presName="parTrans" presStyleLbl="bgSibTrans2D1" presStyleIdx="2" presStyleCnt="3" custLinFactNeighborX="0" custLinFactNeighborY="0"/>
      <dgm:spPr/>
    </dgm:pt>
    <dgm:pt modelId="{261CDFEE-708A-4F6C-B149-1B25F5BC115F}" type="pres">
      <dgm:prSet presAssocID="{707EE619-C698-4312-B56C-6C456522240F}" presName="node" presStyleLbl="node1" presStyleIdx="2" presStyleCnt="3" custScaleX="151507" custScaleY="40020" custRadScaleRad="108376" custRadScaleInc="8092">
        <dgm:presLayoutVars>
          <dgm:bulletEnabled val="1"/>
        </dgm:presLayoutVars>
      </dgm:prSet>
      <dgm:spPr/>
    </dgm:pt>
  </dgm:ptLst>
  <dgm:cxnLst>
    <dgm:cxn modelId="{12C72A0B-8D25-4306-84FD-CF7AD27C4C06}" type="presOf" srcId="{F20C7C56-4FE4-4CF5-8BE3-0C91EB90B7A9}" destId="{3C00275B-9636-4F5C-AE15-33159EB23CBA}" srcOrd="0" destOrd="0" presId="urn:microsoft.com/office/officeart/2005/8/layout/radial4"/>
    <dgm:cxn modelId="{9D640622-1517-46B2-9DB9-B9E7B49947FC}" type="presOf" srcId="{B37D6112-D6C2-4937-8832-342F7FCCD84D}" destId="{AE71F159-0932-4AFE-9C78-A456078BB77B}" srcOrd="0" destOrd="0" presId="urn:microsoft.com/office/officeart/2005/8/layout/radial4"/>
    <dgm:cxn modelId="{24707040-C522-44CC-87D5-E1D6887BD5FD}" type="presOf" srcId="{FA5FEB0B-B582-44E4-A320-6D3F7D0B9F37}" destId="{578E2320-A98A-40A1-BDED-0359287926CC}" srcOrd="0" destOrd="0" presId="urn:microsoft.com/office/officeart/2005/8/layout/radial4"/>
    <dgm:cxn modelId="{69A27242-98DF-449A-B278-CA6C67C2C709}" type="presOf" srcId="{B30AD264-8B60-494B-A61C-F62AA99596B8}" destId="{EEC28B9F-B991-4A6D-9C69-8D5DDB65204C}" srcOrd="0" destOrd="0" presId="urn:microsoft.com/office/officeart/2005/8/layout/radial4"/>
    <dgm:cxn modelId="{6B406B56-4EFF-4524-9B73-43F7B836A47A}" srcId="{B37D6112-D6C2-4937-8832-342F7FCCD84D}" destId="{8977083D-AC08-4CBC-BFA8-9A35748F0CD5}" srcOrd="1" destOrd="0" parTransId="{FA5FEB0B-B582-44E4-A320-6D3F7D0B9F37}" sibTransId="{14FCBD9C-E24D-4A57-8BF4-AC49FE66C142}"/>
    <dgm:cxn modelId="{D1D0AE78-FA07-4E97-955A-99A40AB475DE}" type="presOf" srcId="{707EE619-C698-4312-B56C-6C456522240F}" destId="{261CDFEE-708A-4F6C-B149-1B25F5BC115F}" srcOrd="0" destOrd="0" presId="urn:microsoft.com/office/officeart/2005/8/layout/radial4"/>
    <dgm:cxn modelId="{76ECC97D-1A4D-43EC-868F-1A1B9DF95553}" srcId="{B37D6112-D6C2-4937-8832-342F7FCCD84D}" destId="{707EE619-C698-4312-B56C-6C456522240F}" srcOrd="2" destOrd="0" parTransId="{F20C7C56-4FE4-4CF5-8BE3-0C91EB90B7A9}" sibTransId="{862C145C-620A-40CC-9BDE-41A5BC10BEDF}"/>
    <dgm:cxn modelId="{5044F597-36C5-4523-B352-83141FB8B832}" srcId="{B30AD264-8B60-494B-A61C-F62AA99596B8}" destId="{B37D6112-D6C2-4937-8832-342F7FCCD84D}" srcOrd="0" destOrd="0" parTransId="{498DBAF7-6FE2-496E-A337-AC5A97678206}" sibTransId="{009C3049-77A1-4553-ABDD-004A10204107}"/>
    <dgm:cxn modelId="{539A33B2-1369-41C6-8E1D-D9854A8CD513}" srcId="{B37D6112-D6C2-4937-8832-342F7FCCD84D}" destId="{D86B41C0-98B3-46A6-8F7C-91C9FDFBC55E}" srcOrd="0" destOrd="0" parTransId="{D910122B-1D46-4F1A-B1FB-7D4F9D7212A9}" sibTransId="{761A5BAA-6EC3-4666-BB09-5260EE58E66F}"/>
    <dgm:cxn modelId="{134835BD-6CB3-45D5-AA3C-975C6210CB37}" type="presOf" srcId="{D910122B-1D46-4F1A-B1FB-7D4F9D7212A9}" destId="{AF228864-68CA-459E-965B-127D7B8231BD}" srcOrd="0" destOrd="0" presId="urn:microsoft.com/office/officeart/2005/8/layout/radial4"/>
    <dgm:cxn modelId="{E4D142C3-9052-48ED-BB80-408597FFF300}" type="presOf" srcId="{D86B41C0-98B3-46A6-8F7C-91C9FDFBC55E}" destId="{B83BAF37-3DBD-4F56-AD8D-661505A27E8E}" srcOrd="0" destOrd="0" presId="urn:microsoft.com/office/officeart/2005/8/layout/radial4"/>
    <dgm:cxn modelId="{9EDA9EDD-32B5-4464-8966-94887BF79FB9}" type="presOf" srcId="{8977083D-AC08-4CBC-BFA8-9A35748F0CD5}" destId="{B36567A9-BF2D-43B6-B2EE-4E2ADD9D1E3B}" srcOrd="0" destOrd="0" presId="urn:microsoft.com/office/officeart/2005/8/layout/radial4"/>
    <dgm:cxn modelId="{4BD3CC74-DF63-4FC2-BF53-C603EBF257C4}" type="presParOf" srcId="{EEC28B9F-B991-4A6D-9C69-8D5DDB65204C}" destId="{AE71F159-0932-4AFE-9C78-A456078BB77B}" srcOrd="0" destOrd="0" presId="urn:microsoft.com/office/officeart/2005/8/layout/radial4"/>
    <dgm:cxn modelId="{3BCD5551-9A0A-415D-9E14-697D9EE5B07E}" type="presParOf" srcId="{EEC28B9F-B991-4A6D-9C69-8D5DDB65204C}" destId="{AF228864-68CA-459E-965B-127D7B8231BD}" srcOrd="1" destOrd="0" presId="urn:microsoft.com/office/officeart/2005/8/layout/radial4"/>
    <dgm:cxn modelId="{9B863461-5E71-4F3B-B11A-68FE6ED8360D}" type="presParOf" srcId="{EEC28B9F-B991-4A6D-9C69-8D5DDB65204C}" destId="{B83BAF37-3DBD-4F56-AD8D-661505A27E8E}" srcOrd="2" destOrd="0" presId="urn:microsoft.com/office/officeart/2005/8/layout/radial4"/>
    <dgm:cxn modelId="{FA0A2E09-C780-48B2-B724-C15294766283}" type="presParOf" srcId="{EEC28B9F-B991-4A6D-9C69-8D5DDB65204C}" destId="{578E2320-A98A-40A1-BDED-0359287926CC}" srcOrd="3" destOrd="0" presId="urn:microsoft.com/office/officeart/2005/8/layout/radial4"/>
    <dgm:cxn modelId="{4F0DD0BF-010F-443F-829E-DE7EF97E7445}" type="presParOf" srcId="{EEC28B9F-B991-4A6D-9C69-8D5DDB65204C}" destId="{B36567A9-BF2D-43B6-B2EE-4E2ADD9D1E3B}" srcOrd="4" destOrd="0" presId="urn:microsoft.com/office/officeart/2005/8/layout/radial4"/>
    <dgm:cxn modelId="{9DD5986D-04A6-45B5-BD0F-16539529A882}" type="presParOf" srcId="{EEC28B9F-B991-4A6D-9C69-8D5DDB65204C}" destId="{3C00275B-9636-4F5C-AE15-33159EB23CBA}" srcOrd="5" destOrd="0" presId="urn:microsoft.com/office/officeart/2005/8/layout/radial4"/>
    <dgm:cxn modelId="{7CC53CBC-F187-4F24-A7BD-51ABAE4B4335}" type="presParOf" srcId="{EEC28B9F-B991-4A6D-9C69-8D5DDB65204C}" destId="{261CDFEE-708A-4F6C-B149-1B25F5BC115F}"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68D95E31-E827-5241-8066-60C564690047}" type="doc">
      <dgm:prSet loTypeId="urn:microsoft.com/office/officeart/2005/8/layout/lProcess3" loCatId="" qsTypeId="urn:microsoft.com/office/officeart/2005/8/quickstyle/simple2" qsCatId="simple" csTypeId="urn:microsoft.com/office/officeart/2005/8/colors/accent3_2" csCatId="accent3" phldr="1"/>
      <dgm:spPr/>
      <dgm:t>
        <a:bodyPr/>
        <a:lstStyle/>
        <a:p>
          <a:endParaRPr lang="en-US"/>
        </a:p>
      </dgm:t>
    </dgm:pt>
    <dgm:pt modelId="{474A383D-40EC-E944-A867-F89137FC619B}">
      <dgm:prSet phldrT="[Text]" custT="1"/>
      <dgm:spPr/>
      <dgm:t>
        <a:bodyPr/>
        <a:lstStyle/>
        <a:p>
          <a:r>
            <a:rPr lang="en-US" sz="1500" b="1" dirty="0">
              <a:latin typeface="+mn-lt"/>
            </a:rPr>
            <a:t>Process Executive Modeling</a:t>
          </a:r>
        </a:p>
      </dgm:t>
    </dgm:pt>
    <dgm:pt modelId="{DA40BD6D-B8EB-9E40-9F88-003BCB07021C}" type="parTrans" cxnId="{D4C06DB0-73CF-284D-BE19-5F8A06F31C7A}">
      <dgm:prSet/>
      <dgm:spPr/>
      <dgm:t>
        <a:bodyPr/>
        <a:lstStyle/>
        <a:p>
          <a:endParaRPr lang="en-US" sz="1500">
            <a:latin typeface="Century Gothic" panose="020B0502020202020204" pitchFamily="34" charset="0"/>
          </a:endParaRPr>
        </a:p>
      </dgm:t>
    </dgm:pt>
    <dgm:pt modelId="{DD3F1B5E-41C4-0B4E-9E39-5AD9279B8086}" type="sibTrans" cxnId="{D4C06DB0-73CF-284D-BE19-5F8A06F31C7A}">
      <dgm:prSet/>
      <dgm:spPr/>
      <dgm:t>
        <a:bodyPr/>
        <a:lstStyle/>
        <a:p>
          <a:endParaRPr lang="en-US" sz="1500">
            <a:latin typeface="Century Gothic" panose="020B0502020202020204" pitchFamily="34" charset="0"/>
          </a:endParaRPr>
        </a:p>
      </dgm:t>
    </dgm:pt>
    <dgm:pt modelId="{32217724-0018-FD40-88EF-B43D658784C0}">
      <dgm:prSet custT="1"/>
      <dgm:spPr/>
      <dgm:t>
        <a:bodyPr/>
        <a:lstStyle/>
        <a:p>
          <a:r>
            <a:rPr lang="en-US" altLang="en-US" sz="1500" b="1" dirty="0">
              <a:latin typeface="+mn-lt"/>
            </a:rPr>
            <a:t>Define Functional units</a:t>
          </a:r>
        </a:p>
      </dgm:t>
    </dgm:pt>
    <dgm:pt modelId="{ED4DCC91-3ED5-6F40-9472-A4ADFDBDD8F7}" type="parTrans" cxnId="{2E7B388B-88B0-2F45-959A-26E6066833F2}">
      <dgm:prSet/>
      <dgm:spPr/>
      <dgm:t>
        <a:bodyPr/>
        <a:lstStyle/>
        <a:p>
          <a:endParaRPr lang="en-US" sz="1500">
            <a:latin typeface="Century Gothic" panose="020B0502020202020204" pitchFamily="34" charset="0"/>
          </a:endParaRPr>
        </a:p>
      </dgm:t>
    </dgm:pt>
    <dgm:pt modelId="{5207D275-8D4A-C44F-9C48-835B904F7CEF}" type="sibTrans" cxnId="{2E7B388B-88B0-2F45-959A-26E6066833F2}">
      <dgm:prSet/>
      <dgm:spPr/>
      <dgm:t>
        <a:bodyPr/>
        <a:lstStyle/>
        <a:p>
          <a:endParaRPr lang="en-US" sz="1500">
            <a:latin typeface="Century Gothic" panose="020B0502020202020204" pitchFamily="34" charset="0"/>
          </a:endParaRPr>
        </a:p>
      </dgm:t>
    </dgm:pt>
    <dgm:pt modelId="{4C3AD6A5-4FAB-5842-BA11-51508BAFA805}">
      <dgm:prSet custT="1"/>
      <dgm:spPr/>
      <dgm:t>
        <a:bodyPr/>
        <a:lstStyle/>
        <a:p>
          <a:r>
            <a:rPr lang="en-US" altLang="en-US" sz="1400" b="1" dirty="0">
              <a:latin typeface="+mn-lt"/>
            </a:rPr>
            <a:t>Define value chains / processes</a:t>
          </a:r>
        </a:p>
      </dgm:t>
    </dgm:pt>
    <dgm:pt modelId="{652848E1-B685-BB49-B1B5-AA868040918B}" type="parTrans" cxnId="{F6ABEED6-9620-9A4B-8E81-81EB441000A9}">
      <dgm:prSet/>
      <dgm:spPr/>
      <dgm:t>
        <a:bodyPr/>
        <a:lstStyle/>
        <a:p>
          <a:endParaRPr lang="en-US" sz="1500">
            <a:latin typeface="Century Gothic" panose="020B0502020202020204" pitchFamily="34" charset="0"/>
          </a:endParaRPr>
        </a:p>
      </dgm:t>
    </dgm:pt>
    <dgm:pt modelId="{32AE83B6-1B9A-6740-A517-5FCF41425ACD}" type="sibTrans" cxnId="{F6ABEED6-9620-9A4B-8E81-81EB441000A9}">
      <dgm:prSet/>
      <dgm:spPr/>
      <dgm:t>
        <a:bodyPr/>
        <a:lstStyle/>
        <a:p>
          <a:endParaRPr lang="en-US" sz="1500">
            <a:latin typeface="Century Gothic" panose="020B0502020202020204" pitchFamily="34" charset="0"/>
          </a:endParaRPr>
        </a:p>
      </dgm:t>
    </dgm:pt>
    <dgm:pt modelId="{854092BC-BCEC-4CC1-84AE-6B778A91716E}">
      <dgm:prSet custT="1"/>
      <dgm:spPr/>
      <dgm:t>
        <a:bodyPr/>
        <a:lstStyle/>
        <a:p>
          <a:r>
            <a:rPr lang="en-US" altLang="en-US" sz="1500" b="1" dirty="0">
              <a:latin typeface="+mn-lt"/>
            </a:rPr>
            <a:t>Process Hierarchy Modeling</a:t>
          </a:r>
        </a:p>
      </dgm:t>
    </dgm:pt>
    <dgm:pt modelId="{31D3412C-1C2F-47C7-8CCA-7AC6CDB1B676}" type="parTrans" cxnId="{7FE2C708-8299-4874-AF31-384D3DD4111C}">
      <dgm:prSet/>
      <dgm:spPr/>
      <dgm:t>
        <a:bodyPr/>
        <a:lstStyle/>
        <a:p>
          <a:endParaRPr lang="en-US" sz="1500"/>
        </a:p>
      </dgm:t>
    </dgm:pt>
    <dgm:pt modelId="{C442B6C9-CC01-4913-B80B-7722432C6DF5}" type="sibTrans" cxnId="{7FE2C708-8299-4874-AF31-384D3DD4111C}">
      <dgm:prSet/>
      <dgm:spPr/>
      <dgm:t>
        <a:bodyPr/>
        <a:lstStyle/>
        <a:p>
          <a:endParaRPr lang="en-US" sz="1500"/>
        </a:p>
      </dgm:t>
    </dgm:pt>
    <dgm:pt modelId="{87473050-314D-4B4B-A730-B6F80F9A0EC8}">
      <dgm:prSet custT="1"/>
      <dgm:spPr/>
      <dgm:t>
        <a:bodyPr/>
        <a:lstStyle/>
        <a:p>
          <a:r>
            <a:rPr lang="en-US" altLang="en-US" sz="1500" b="1" dirty="0">
              <a:latin typeface="+mn-lt"/>
            </a:rPr>
            <a:t>Depict 2-3 levels</a:t>
          </a:r>
        </a:p>
      </dgm:t>
    </dgm:pt>
    <dgm:pt modelId="{F7E3576A-A05E-4A77-8149-31E85B032DA6}" type="parTrans" cxnId="{89AB91D5-4F4B-4743-BB52-46C4DDB09F00}">
      <dgm:prSet/>
      <dgm:spPr/>
      <dgm:t>
        <a:bodyPr/>
        <a:lstStyle/>
        <a:p>
          <a:endParaRPr lang="en-US" sz="1500"/>
        </a:p>
      </dgm:t>
    </dgm:pt>
    <dgm:pt modelId="{BB788A0F-568F-4D29-B324-19E8BD01F454}" type="sibTrans" cxnId="{89AB91D5-4F4B-4743-BB52-46C4DDB09F00}">
      <dgm:prSet/>
      <dgm:spPr/>
      <dgm:t>
        <a:bodyPr/>
        <a:lstStyle/>
        <a:p>
          <a:endParaRPr lang="en-US" sz="1500"/>
        </a:p>
      </dgm:t>
    </dgm:pt>
    <dgm:pt modelId="{D2C87829-31CB-4205-812F-1AF97CA591CB}">
      <dgm:prSet custT="1"/>
      <dgm:spPr/>
      <dgm:t>
        <a:bodyPr/>
        <a:lstStyle/>
        <a:p>
          <a:r>
            <a:rPr lang="en-US" altLang="en-US" sz="1500" b="1" dirty="0">
              <a:latin typeface="+mn-lt"/>
            </a:rPr>
            <a:t>Define level3 processes</a:t>
          </a:r>
        </a:p>
      </dgm:t>
    </dgm:pt>
    <dgm:pt modelId="{9F9DE88E-3A81-4AC0-8683-D73765BDC475}" type="parTrans" cxnId="{1BF79360-B384-4434-ABFD-8B189B912433}">
      <dgm:prSet/>
      <dgm:spPr/>
      <dgm:t>
        <a:bodyPr/>
        <a:lstStyle/>
        <a:p>
          <a:endParaRPr lang="en-US" sz="1500"/>
        </a:p>
      </dgm:t>
    </dgm:pt>
    <dgm:pt modelId="{7DE21E18-40D7-485D-9FDA-08B830667BEB}" type="sibTrans" cxnId="{1BF79360-B384-4434-ABFD-8B189B912433}">
      <dgm:prSet/>
      <dgm:spPr/>
      <dgm:t>
        <a:bodyPr/>
        <a:lstStyle/>
        <a:p>
          <a:endParaRPr lang="en-US" sz="1500"/>
        </a:p>
      </dgm:t>
    </dgm:pt>
    <dgm:pt modelId="{7F425D4B-32F1-4656-AAED-2BDCAEDF1236}">
      <dgm:prSet custT="1"/>
      <dgm:spPr/>
      <dgm:t>
        <a:bodyPr/>
        <a:lstStyle/>
        <a:p>
          <a:r>
            <a:rPr lang="en-US" altLang="en-US" sz="1500" b="1" dirty="0">
              <a:latin typeface="+mn-lt"/>
            </a:rPr>
            <a:t>Depict sub-processes and tasks</a:t>
          </a:r>
        </a:p>
      </dgm:t>
    </dgm:pt>
    <dgm:pt modelId="{66CCAB48-B202-40F1-AE5E-4E0488BB699D}" type="parTrans" cxnId="{BFA5B381-F3F3-45FB-8EEC-46E79979EA51}">
      <dgm:prSet/>
      <dgm:spPr/>
      <dgm:t>
        <a:bodyPr/>
        <a:lstStyle/>
        <a:p>
          <a:endParaRPr lang="en-US" sz="1500"/>
        </a:p>
      </dgm:t>
    </dgm:pt>
    <dgm:pt modelId="{6D40B36B-3C68-42D2-AB8C-6A0741D8EF63}" type="sibTrans" cxnId="{BFA5B381-F3F3-45FB-8EEC-46E79979EA51}">
      <dgm:prSet/>
      <dgm:spPr/>
      <dgm:t>
        <a:bodyPr/>
        <a:lstStyle/>
        <a:p>
          <a:endParaRPr lang="en-US" sz="1500"/>
        </a:p>
      </dgm:t>
    </dgm:pt>
    <dgm:pt modelId="{11A79765-7821-8A45-942B-2E67154CCCCC}" type="pres">
      <dgm:prSet presAssocID="{68D95E31-E827-5241-8066-60C564690047}" presName="Name0" presStyleCnt="0">
        <dgm:presLayoutVars>
          <dgm:chPref val="3"/>
          <dgm:dir/>
          <dgm:animLvl val="lvl"/>
          <dgm:resizeHandles/>
        </dgm:presLayoutVars>
      </dgm:prSet>
      <dgm:spPr/>
    </dgm:pt>
    <dgm:pt modelId="{E38C70C7-C66E-3A4E-AF1B-451715863913}" type="pres">
      <dgm:prSet presAssocID="{474A383D-40EC-E944-A867-F89137FC619B}" presName="horFlow" presStyleCnt="0"/>
      <dgm:spPr/>
    </dgm:pt>
    <dgm:pt modelId="{D327F007-1F94-2641-8774-D9B2AFF91A3D}" type="pres">
      <dgm:prSet presAssocID="{474A383D-40EC-E944-A867-F89137FC619B}" presName="bigChev" presStyleLbl="node1" presStyleIdx="0" presStyleCnt="2"/>
      <dgm:spPr/>
    </dgm:pt>
    <dgm:pt modelId="{D1A2465E-702A-2A48-AAEC-338C3F86BAC2}" type="pres">
      <dgm:prSet presAssocID="{ED4DCC91-3ED5-6F40-9472-A4ADFDBDD8F7}" presName="parTrans" presStyleCnt="0"/>
      <dgm:spPr/>
    </dgm:pt>
    <dgm:pt modelId="{5809476A-CC10-B24D-A968-EB4FF8E670A0}" type="pres">
      <dgm:prSet presAssocID="{32217724-0018-FD40-88EF-B43D658784C0}" presName="node" presStyleLbl="alignAccFollowNode1" presStyleIdx="0" presStyleCnt="5">
        <dgm:presLayoutVars>
          <dgm:bulletEnabled val="1"/>
        </dgm:presLayoutVars>
      </dgm:prSet>
      <dgm:spPr/>
    </dgm:pt>
    <dgm:pt modelId="{22F3A080-6811-1C4B-8185-E7B41EF50E8F}" type="pres">
      <dgm:prSet presAssocID="{5207D275-8D4A-C44F-9C48-835B904F7CEF}" presName="sibTrans" presStyleCnt="0"/>
      <dgm:spPr/>
    </dgm:pt>
    <dgm:pt modelId="{95529BD5-C5FF-414D-AED4-9A733CCC2E8C}" type="pres">
      <dgm:prSet presAssocID="{4C3AD6A5-4FAB-5842-BA11-51508BAFA805}" presName="node" presStyleLbl="alignAccFollowNode1" presStyleIdx="1" presStyleCnt="5">
        <dgm:presLayoutVars>
          <dgm:bulletEnabled val="1"/>
        </dgm:presLayoutVars>
      </dgm:prSet>
      <dgm:spPr/>
    </dgm:pt>
    <dgm:pt modelId="{E7551F2B-4C30-42E4-8403-E66A164312B8}" type="pres">
      <dgm:prSet presAssocID="{32AE83B6-1B9A-6740-A517-5FCF41425ACD}" presName="sibTrans" presStyleCnt="0"/>
      <dgm:spPr/>
    </dgm:pt>
    <dgm:pt modelId="{2C610C9A-B42B-4101-885E-271A19A3FE88}" type="pres">
      <dgm:prSet presAssocID="{87473050-314D-4B4B-A730-B6F80F9A0EC8}" presName="node" presStyleLbl="alignAccFollowNode1" presStyleIdx="2" presStyleCnt="5">
        <dgm:presLayoutVars>
          <dgm:bulletEnabled val="1"/>
        </dgm:presLayoutVars>
      </dgm:prSet>
      <dgm:spPr/>
    </dgm:pt>
    <dgm:pt modelId="{612FCF44-B8C9-AC46-A705-132C8CA7DF3D}" type="pres">
      <dgm:prSet presAssocID="{474A383D-40EC-E944-A867-F89137FC619B}" presName="vSp" presStyleCnt="0"/>
      <dgm:spPr/>
    </dgm:pt>
    <dgm:pt modelId="{A5CCC848-E94A-4436-9CE7-6E8FA7B20274}" type="pres">
      <dgm:prSet presAssocID="{854092BC-BCEC-4CC1-84AE-6B778A91716E}" presName="horFlow" presStyleCnt="0"/>
      <dgm:spPr/>
    </dgm:pt>
    <dgm:pt modelId="{6D2B6F5D-4C67-484A-86F8-BE6F45571D5C}" type="pres">
      <dgm:prSet presAssocID="{854092BC-BCEC-4CC1-84AE-6B778A91716E}" presName="bigChev" presStyleLbl="node1" presStyleIdx="1" presStyleCnt="2"/>
      <dgm:spPr/>
    </dgm:pt>
    <dgm:pt modelId="{9B2249F9-BD2D-4A69-9479-AE0FB11D4774}" type="pres">
      <dgm:prSet presAssocID="{9F9DE88E-3A81-4AC0-8683-D73765BDC475}" presName="parTrans" presStyleCnt="0"/>
      <dgm:spPr/>
    </dgm:pt>
    <dgm:pt modelId="{EE3FC958-4BE0-4337-A92E-2F205DE97275}" type="pres">
      <dgm:prSet presAssocID="{D2C87829-31CB-4205-812F-1AF97CA591CB}" presName="node" presStyleLbl="alignAccFollowNode1" presStyleIdx="3" presStyleCnt="5">
        <dgm:presLayoutVars>
          <dgm:bulletEnabled val="1"/>
        </dgm:presLayoutVars>
      </dgm:prSet>
      <dgm:spPr/>
    </dgm:pt>
    <dgm:pt modelId="{73D9D827-8E57-4937-8998-CEDC5160A700}" type="pres">
      <dgm:prSet presAssocID="{7DE21E18-40D7-485D-9FDA-08B830667BEB}" presName="sibTrans" presStyleCnt="0"/>
      <dgm:spPr/>
    </dgm:pt>
    <dgm:pt modelId="{2DC2ABA1-324E-44C2-AD15-58934EF79A6B}" type="pres">
      <dgm:prSet presAssocID="{7F425D4B-32F1-4656-AAED-2BDCAEDF1236}" presName="node" presStyleLbl="alignAccFollowNode1" presStyleIdx="4" presStyleCnt="5">
        <dgm:presLayoutVars>
          <dgm:bulletEnabled val="1"/>
        </dgm:presLayoutVars>
      </dgm:prSet>
      <dgm:spPr/>
    </dgm:pt>
  </dgm:ptLst>
  <dgm:cxnLst>
    <dgm:cxn modelId="{7FE2C708-8299-4874-AF31-384D3DD4111C}" srcId="{68D95E31-E827-5241-8066-60C564690047}" destId="{854092BC-BCEC-4CC1-84AE-6B778A91716E}" srcOrd="1" destOrd="0" parTransId="{31D3412C-1C2F-47C7-8CCA-7AC6CDB1B676}" sibTransId="{C442B6C9-CC01-4913-B80B-7722432C6DF5}"/>
    <dgm:cxn modelId="{AA2CC314-3F1C-4A5F-BCE3-54CE84015A3F}" type="presOf" srcId="{D2C87829-31CB-4205-812F-1AF97CA591CB}" destId="{EE3FC958-4BE0-4337-A92E-2F205DE97275}" srcOrd="0" destOrd="0" presId="urn:microsoft.com/office/officeart/2005/8/layout/lProcess3"/>
    <dgm:cxn modelId="{717EEA31-337C-6C45-8611-78A97F921C91}" type="presOf" srcId="{32217724-0018-FD40-88EF-B43D658784C0}" destId="{5809476A-CC10-B24D-A968-EB4FF8E670A0}" srcOrd="0" destOrd="0" presId="urn:microsoft.com/office/officeart/2005/8/layout/lProcess3"/>
    <dgm:cxn modelId="{1BF79360-B384-4434-ABFD-8B189B912433}" srcId="{854092BC-BCEC-4CC1-84AE-6B778A91716E}" destId="{D2C87829-31CB-4205-812F-1AF97CA591CB}" srcOrd="0" destOrd="0" parTransId="{9F9DE88E-3A81-4AC0-8683-D73765BDC475}" sibTransId="{7DE21E18-40D7-485D-9FDA-08B830667BEB}"/>
    <dgm:cxn modelId="{DD14DB7F-36AC-4BD2-AE49-4F30C68A86E0}" type="presOf" srcId="{87473050-314D-4B4B-A730-B6F80F9A0EC8}" destId="{2C610C9A-B42B-4101-885E-271A19A3FE88}" srcOrd="0" destOrd="0" presId="urn:microsoft.com/office/officeart/2005/8/layout/lProcess3"/>
    <dgm:cxn modelId="{BFA5B381-F3F3-45FB-8EEC-46E79979EA51}" srcId="{854092BC-BCEC-4CC1-84AE-6B778A91716E}" destId="{7F425D4B-32F1-4656-AAED-2BDCAEDF1236}" srcOrd="1" destOrd="0" parTransId="{66CCAB48-B202-40F1-AE5E-4E0488BB699D}" sibTransId="{6D40B36B-3C68-42D2-AB8C-6A0741D8EF63}"/>
    <dgm:cxn modelId="{2E7B388B-88B0-2F45-959A-26E6066833F2}" srcId="{474A383D-40EC-E944-A867-F89137FC619B}" destId="{32217724-0018-FD40-88EF-B43D658784C0}" srcOrd="0" destOrd="0" parTransId="{ED4DCC91-3ED5-6F40-9472-A4ADFDBDD8F7}" sibTransId="{5207D275-8D4A-C44F-9C48-835B904F7CEF}"/>
    <dgm:cxn modelId="{983BF4A9-1D00-8640-B8FF-60F8E8083AD5}" type="presOf" srcId="{68D95E31-E827-5241-8066-60C564690047}" destId="{11A79765-7821-8A45-942B-2E67154CCCCC}" srcOrd="0" destOrd="0" presId="urn:microsoft.com/office/officeart/2005/8/layout/lProcess3"/>
    <dgm:cxn modelId="{D4C06DB0-73CF-284D-BE19-5F8A06F31C7A}" srcId="{68D95E31-E827-5241-8066-60C564690047}" destId="{474A383D-40EC-E944-A867-F89137FC619B}" srcOrd="0" destOrd="0" parTransId="{DA40BD6D-B8EB-9E40-9F88-003BCB07021C}" sibTransId="{DD3F1B5E-41C4-0B4E-9E39-5AD9279B8086}"/>
    <dgm:cxn modelId="{89AB91D5-4F4B-4743-BB52-46C4DDB09F00}" srcId="{474A383D-40EC-E944-A867-F89137FC619B}" destId="{87473050-314D-4B4B-A730-B6F80F9A0EC8}" srcOrd="2" destOrd="0" parTransId="{F7E3576A-A05E-4A77-8149-31E85B032DA6}" sibTransId="{BB788A0F-568F-4D29-B324-19E8BD01F454}"/>
    <dgm:cxn modelId="{F6ABEED6-9620-9A4B-8E81-81EB441000A9}" srcId="{474A383D-40EC-E944-A867-F89137FC619B}" destId="{4C3AD6A5-4FAB-5842-BA11-51508BAFA805}" srcOrd="1" destOrd="0" parTransId="{652848E1-B685-BB49-B1B5-AA868040918B}" sibTransId="{32AE83B6-1B9A-6740-A517-5FCF41425ACD}"/>
    <dgm:cxn modelId="{47A2F7EA-3B9B-47F9-8BB9-3C01515C380C}" type="presOf" srcId="{854092BC-BCEC-4CC1-84AE-6B778A91716E}" destId="{6D2B6F5D-4C67-484A-86F8-BE6F45571D5C}" srcOrd="0" destOrd="0" presId="urn:microsoft.com/office/officeart/2005/8/layout/lProcess3"/>
    <dgm:cxn modelId="{618D67ED-B6C0-084E-ACD8-C54C97FCA70B}" type="presOf" srcId="{474A383D-40EC-E944-A867-F89137FC619B}" destId="{D327F007-1F94-2641-8774-D9B2AFF91A3D}" srcOrd="0" destOrd="0" presId="urn:microsoft.com/office/officeart/2005/8/layout/lProcess3"/>
    <dgm:cxn modelId="{CEAE48F1-7CA2-554E-BFD7-BA6FA4CCC43D}" type="presOf" srcId="{4C3AD6A5-4FAB-5842-BA11-51508BAFA805}" destId="{95529BD5-C5FF-414D-AED4-9A733CCC2E8C}" srcOrd="0" destOrd="0" presId="urn:microsoft.com/office/officeart/2005/8/layout/lProcess3"/>
    <dgm:cxn modelId="{00079CF7-AD06-4FEB-8D34-F605E8BECE69}" type="presOf" srcId="{7F425D4B-32F1-4656-AAED-2BDCAEDF1236}" destId="{2DC2ABA1-324E-44C2-AD15-58934EF79A6B}" srcOrd="0" destOrd="0" presId="urn:microsoft.com/office/officeart/2005/8/layout/lProcess3"/>
    <dgm:cxn modelId="{16A7362F-F69C-2344-BBDD-9DD9A305C08A}" type="presParOf" srcId="{11A79765-7821-8A45-942B-2E67154CCCCC}" destId="{E38C70C7-C66E-3A4E-AF1B-451715863913}" srcOrd="0" destOrd="0" presId="urn:microsoft.com/office/officeart/2005/8/layout/lProcess3"/>
    <dgm:cxn modelId="{96ED5C07-CBEE-354A-92A5-11C9B91B83F5}" type="presParOf" srcId="{E38C70C7-C66E-3A4E-AF1B-451715863913}" destId="{D327F007-1F94-2641-8774-D9B2AFF91A3D}" srcOrd="0" destOrd="0" presId="urn:microsoft.com/office/officeart/2005/8/layout/lProcess3"/>
    <dgm:cxn modelId="{E9E3D319-D695-5C43-B5E0-54072CF95CC2}" type="presParOf" srcId="{E38C70C7-C66E-3A4E-AF1B-451715863913}" destId="{D1A2465E-702A-2A48-AAEC-338C3F86BAC2}" srcOrd="1" destOrd="0" presId="urn:microsoft.com/office/officeart/2005/8/layout/lProcess3"/>
    <dgm:cxn modelId="{2A1BD415-025B-C649-BA05-A0DDF132D0AF}" type="presParOf" srcId="{E38C70C7-C66E-3A4E-AF1B-451715863913}" destId="{5809476A-CC10-B24D-A968-EB4FF8E670A0}" srcOrd="2" destOrd="0" presId="urn:microsoft.com/office/officeart/2005/8/layout/lProcess3"/>
    <dgm:cxn modelId="{00AF1526-9977-4646-A5CD-25DC458624E3}" type="presParOf" srcId="{E38C70C7-C66E-3A4E-AF1B-451715863913}" destId="{22F3A080-6811-1C4B-8185-E7B41EF50E8F}" srcOrd="3" destOrd="0" presId="urn:microsoft.com/office/officeart/2005/8/layout/lProcess3"/>
    <dgm:cxn modelId="{BF0D7A08-2FA1-4E4A-BFF6-875B453BCCE8}" type="presParOf" srcId="{E38C70C7-C66E-3A4E-AF1B-451715863913}" destId="{95529BD5-C5FF-414D-AED4-9A733CCC2E8C}" srcOrd="4" destOrd="0" presId="urn:microsoft.com/office/officeart/2005/8/layout/lProcess3"/>
    <dgm:cxn modelId="{1C2659C5-5EB9-4B90-AD02-EB4AB018BCB2}" type="presParOf" srcId="{E38C70C7-C66E-3A4E-AF1B-451715863913}" destId="{E7551F2B-4C30-42E4-8403-E66A164312B8}" srcOrd="5" destOrd="0" presId="urn:microsoft.com/office/officeart/2005/8/layout/lProcess3"/>
    <dgm:cxn modelId="{29AC87C8-F2D8-4BD9-91D6-86A0052F85E9}" type="presParOf" srcId="{E38C70C7-C66E-3A4E-AF1B-451715863913}" destId="{2C610C9A-B42B-4101-885E-271A19A3FE88}" srcOrd="6" destOrd="0" presId="urn:microsoft.com/office/officeart/2005/8/layout/lProcess3"/>
    <dgm:cxn modelId="{0FA98D38-85D1-4FD0-965E-0D7F64F835DF}" type="presParOf" srcId="{11A79765-7821-8A45-942B-2E67154CCCCC}" destId="{612FCF44-B8C9-AC46-A705-132C8CA7DF3D}" srcOrd="1" destOrd="0" presId="urn:microsoft.com/office/officeart/2005/8/layout/lProcess3"/>
    <dgm:cxn modelId="{C074C2FA-2557-4B8F-88D1-753EDD27AECF}" type="presParOf" srcId="{11A79765-7821-8A45-942B-2E67154CCCCC}" destId="{A5CCC848-E94A-4436-9CE7-6E8FA7B20274}" srcOrd="2" destOrd="0" presId="urn:microsoft.com/office/officeart/2005/8/layout/lProcess3"/>
    <dgm:cxn modelId="{2870B9D9-1D6D-4158-B772-4A736333F927}" type="presParOf" srcId="{A5CCC848-E94A-4436-9CE7-6E8FA7B20274}" destId="{6D2B6F5D-4C67-484A-86F8-BE6F45571D5C}" srcOrd="0" destOrd="0" presId="urn:microsoft.com/office/officeart/2005/8/layout/lProcess3"/>
    <dgm:cxn modelId="{7B9C5CC1-F237-4526-B6EF-93C1CA604FC2}" type="presParOf" srcId="{A5CCC848-E94A-4436-9CE7-6E8FA7B20274}" destId="{9B2249F9-BD2D-4A69-9479-AE0FB11D4774}" srcOrd="1" destOrd="0" presId="urn:microsoft.com/office/officeart/2005/8/layout/lProcess3"/>
    <dgm:cxn modelId="{2F6F86C1-4324-48EE-95BF-989347574ECC}" type="presParOf" srcId="{A5CCC848-E94A-4436-9CE7-6E8FA7B20274}" destId="{EE3FC958-4BE0-4337-A92E-2F205DE97275}" srcOrd="2" destOrd="0" presId="urn:microsoft.com/office/officeart/2005/8/layout/lProcess3"/>
    <dgm:cxn modelId="{AAA480DB-9086-494F-911A-2F1D68D3C11D}" type="presParOf" srcId="{A5CCC848-E94A-4436-9CE7-6E8FA7B20274}" destId="{73D9D827-8E57-4937-8998-CEDC5160A700}" srcOrd="3" destOrd="0" presId="urn:microsoft.com/office/officeart/2005/8/layout/lProcess3"/>
    <dgm:cxn modelId="{1C92862E-5B9E-416C-8440-C1E36135ADA7}" type="presParOf" srcId="{A5CCC848-E94A-4436-9CE7-6E8FA7B20274}" destId="{2DC2ABA1-324E-44C2-AD15-58934EF79A6B}" srcOrd="4"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5A22839B-0BF4-4D3C-BEA7-6BF3FD57C31A}" type="doc">
      <dgm:prSet loTypeId="urn:microsoft.com/office/officeart/2005/8/layout/vList4" loCatId="list" qsTypeId="urn:microsoft.com/office/officeart/2005/8/quickstyle/simple1" qsCatId="simple" csTypeId="urn:microsoft.com/office/officeart/2005/8/colors/accent1_1" csCatId="accent1" phldr="1"/>
      <dgm:spPr/>
      <dgm:t>
        <a:bodyPr/>
        <a:lstStyle/>
        <a:p>
          <a:endParaRPr lang="en-SG"/>
        </a:p>
      </dgm:t>
    </dgm:pt>
    <dgm:pt modelId="{2AD0D22A-CE88-4048-8A74-6868CA777471}">
      <dgm:prSet phldrT="[Text]" custT="1"/>
      <dgm:spPr/>
      <dgm:t>
        <a:bodyPr/>
        <a:lstStyle/>
        <a:p>
          <a:pPr algn="ctr"/>
          <a:r>
            <a:rPr lang="en-US" sz="2800" b="1" dirty="0"/>
            <a:t>~15 minutes</a:t>
          </a:r>
          <a:endParaRPr lang="en-SG" sz="2800" b="1" dirty="0"/>
        </a:p>
      </dgm:t>
    </dgm:pt>
    <dgm:pt modelId="{76B6EAD7-AEE7-4BED-AC8C-BB4319BA5950}" type="parTrans" cxnId="{25C63066-7EAB-4FFB-B7C2-A73710C73250}">
      <dgm:prSet/>
      <dgm:spPr/>
      <dgm:t>
        <a:bodyPr/>
        <a:lstStyle/>
        <a:p>
          <a:endParaRPr lang="en-SG"/>
        </a:p>
      </dgm:t>
    </dgm:pt>
    <dgm:pt modelId="{FADC786A-4A55-4D00-ABB0-E68446DE94E9}" type="sibTrans" cxnId="{25C63066-7EAB-4FFB-B7C2-A73710C73250}">
      <dgm:prSet/>
      <dgm:spPr/>
      <dgm:t>
        <a:bodyPr/>
        <a:lstStyle/>
        <a:p>
          <a:endParaRPr lang="en-SG"/>
        </a:p>
      </dgm:t>
    </dgm:pt>
    <dgm:pt modelId="{5601F343-9B63-40B9-A838-2905159BF871}" type="pres">
      <dgm:prSet presAssocID="{5A22839B-0BF4-4D3C-BEA7-6BF3FD57C31A}" presName="linear" presStyleCnt="0">
        <dgm:presLayoutVars>
          <dgm:dir/>
          <dgm:resizeHandles val="exact"/>
        </dgm:presLayoutVars>
      </dgm:prSet>
      <dgm:spPr/>
    </dgm:pt>
    <dgm:pt modelId="{0A27CB00-729A-481F-9740-207961EDA238}" type="pres">
      <dgm:prSet presAssocID="{2AD0D22A-CE88-4048-8A74-6868CA777471}" presName="comp" presStyleCnt="0"/>
      <dgm:spPr/>
    </dgm:pt>
    <dgm:pt modelId="{2A7DBE40-A980-4934-978F-4AF4A30207B2}" type="pres">
      <dgm:prSet presAssocID="{2AD0D22A-CE88-4048-8A74-6868CA777471}" presName="box" presStyleLbl="node1" presStyleIdx="0" presStyleCnt="1" custLinFactNeighborX="59666" custLinFactNeighborY="7497"/>
      <dgm:spPr/>
    </dgm:pt>
    <dgm:pt modelId="{8F219C89-FC8B-4192-A5EF-317F5F17B840}" type="pres">
      <dgm:prSet presAssocID="{2AD0D22A-CE88-4048-8A74-6868CA777471}" presName="img" presStyleLbl="fgImgPlace1" presStyleIdx="0" presStyleCnt="1"/>
      <dgm:spPr>
        <a:blipFill rotWithShape="1">
          <a:blip xmlns:r="http://schemas.openxmlformats.org/officeDocument/2006/relationships" r:embed="rId1">
            <a:alphaModFix/>
          </a:blip>
          <a:srcRect/>
          <a:stretch>
            <a:fillRect t="-15000" b="-15000"/>
          </a:stretch>
        </a:blipFill>
      </dgm:spPr>
    </dgm:pt>
    <dgm:pt modelId="{E13D034A-53CB-4BC1-A9AE-13A2B3DECA7E}" type="pres">
      <dgm:prSet presAssocID="{2AD0D22A-CE88-4048-8A74-6868CA777471}" presName="text" presStyleLbl="node1" presStyleIdx="0" presStyleCnt="1">
        <dgm:presLayoutVars>
          <dgm:bulletEnabled val="1"/>
        </dgm:presLayoutVars>
      </dgm:prSet>
      <dgm:spPr/>
    </dgm:pt>
  </dgm:ptLst>
  <dgm:cxnLst>
    <dgm:cxn modelId="{2168E242-EF13-436C-82B5-F08EC7CAB0EE}" type="presOf" srcId="{5A22839B-0BF4-4D3C-BEA7-6BF3FD57C31A}" destId="{5601F343-9B63-40B9-A838-2905159BF871}" srcOrd="0" destOrd="0" presId="urn:microsoft.com/office/officeart/2005/8/layout/vList4"/>
    <dgm:cxn modelId="{25C63066-7EAB-4FFB-B7C2-A73710C73250}" srcId="{5A22839B-0BF4-4D3C-BEA7-6BF3FD57C31A}" destId="{2AD0D22A-CE88-4048-8A74-6868CA777471}" srcOrd="0" destOrd="0" parTransId="{76B6EAD7-AEE7-4BED-AC8C-BB4319BA5950}" sibTransId="{FADC786A-4A55-4D00-ABB0-E68446DE94E9}"/>
    <dgm:cxn modelId="{73FB7BC8-3179-4B7C-8163-9B6238192200}" type="presOf" srcId="{2AD0D22A-CE88-4048-8A74-6868CA777471}" destId="{E13D034A-53CB-4BC1-A9AE-13A2B3DECA7E}" srcOrd="1" destOrd="0" presId="urn:microsoft.com/office/officeart/2005/8/layout/vList4"/>
    <dgm:cxn modelId="{A3820AF9-7863-4BEB-83E4-7046AC63CD61}" type="presOf" srcId="{2AD0D22A-CE88-4048-8A74-6868CA777471}" destId="{2A7DBE40-A980-4934-978F-4AF4A30207B2}" srcOrd="0" destOrd="0" presId="urn:microsoft.com/office/officeart/2005/8/layout/vList4"/>
    <dgm:cxn modelId="{541E082A-2B49-431A-A97A-966B4F9AB6D6}" type="presParOf" srcId="{5601F343-9B63-40B9-A838-2905159BF871}" destId="{0A27CB00-729A-481F-9740-207961EDA238}" srcOrd="0" destOrd="0" presId="urn:microsoft.com/office/officeart/2005/8/layout/vList4"/>
    <dgm:cxn modelId="{68207A50-49BD-41F3-99EF-B7D4EA9EAA62}" type="presParOf" srcId="{0A27CB00-729A-481F-9740-207961EDA238}" destId="{2A7DBE40-A980-4934-978F-4AF4A30207B2}" srcOrd="0" destOrd="0" presId="urn:microsoft.com/office/officeart/2005/8/layout/vList4"/>
    <dgm:cxn modelId="{B840E915-54FD-4D06-9A74-C6586D23361D}" type="presParOf" srcId="{0A27CB00-729A-481F-9740-207961EDA238}" destId="{8F219C89-FC8B-4192-A5EF-317F5F17B840}" srcOrd="1" destOrd="0" presId="urn:microsoft.com/office/officeart/2005/8/layout/vList4"/>
    <dgm:cxn modelId="{ACB0D03D-B4A2-46AC-8802-755CF844AEDF}" type="presParOf" srcId="{0A27CB00-729A-481F-9740-207961EDA238}" destId="{E13D034A-53CB-4BC1-A9AE-13A2B3DECA7E}" srcOrd="2" destOrd="0" presId="urn:microsoft.com/office/officeart/2005/8/layout/vList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49A7DC-F6ED-416E-82A9-D05C78B8F460}" type="doc">
      <dgm:prSet loTypeId="urn:microsoft.com/office/officeart/2005/8/layout/chevron1" loCatId="process" qsTypeId="urn:microsoft.com/office/officeart/2005/8/quickstyle/simple1" qsCatId="simple" csTypeId="urn:microsoft.com/office/officeart/2005/8/colors/accent1_2" csCatId="accent1" phldr="1"/>
      <dgm:spPr/>
    </dgm:pt>
    <dgm:pt modelId="{6BCDED7F-C369-4F5C-8127-2BEB7DA5C049}">
      <dgm:prSet phldrT="[Text]"/>
      <dgm:spPr>
        <a:solidFill>
          <a:srgbClr val="FF7177"/>
        </a:solidFill>
      </dgm:spPr>
      <dgm:t>
        <a:bodyPr/>
        <a:lstStyle/>
        <a:p>
          <a:r>
            <a:rPr lang="en-SG" b="1" dirty="0">
              <a:solidFill>
                <a:schemeClr val="tx1"/>
              </a:solidFill>
            </a:rPr>
            <a:t>Model</a:t>
          </a:r>
        </a:p>
      </dgm:t>
    </dgm:pt>
    <dgm:pt modelId="{C1C3E9A3-D04D-4B38-987C-B751E5E2BD62}" type="parTrans" cxnId="{D4739DFF-DC52-4F65-ACE8-ECC8DC195B83}">
      <dgm:prSet/>
      <dgm:spPr/>
      <dgm:t>
        <a:bodyPr/>
        <a:lstStyle/>
        <a:p>
          <a:endParaRPr lang="en-SG"/>
        </a:p>
      </dgm:t>
    </dgm:pt>
    <dgm:pt modelId="{350BA664-C67A-4E3C-97ED-0355E67EF706}" type="sibTrans" cxnId="{D4739DFF-DC52-4F65-ACE8-ECC8DC195B83}">
      <dgm:prSet/>
      <dgm:spPr/>
      <dgm:t>
        <a:bodyPr/>
        <a:lstStyle/>
        <a:p>
          <a:endParaRPr lang="en-SG"/>
        </a:p>
      </dgm:t>
    </dgm:pt>
    <dgm:pt modelId="{96AFB6D2-674B-4735-AEB0-2D5F0A1A849F}">
      <dgm:prSet phldrT="[Text]"/>
      <dgm:spPr>
        <a:solidFill>
          <a:srgbClr val="7AB4FF"/>
        </a:solidFill>
      </dgm:spPr>
      <dgm:t>
        <a:bodyPr/>
        <a:lstStyle/>
        <a:p>
          <a:r>
            <a:rPr lang="en-SG" b="1" dirty="0">
              <a:solidFill>
                <a:schemeClr val="tx1"/>
              </a:solidFill>
            </a:rPr>
            <a:t>Analyse</a:t>
          </a:r>
        </a:p>
      </dgm:t>
    </dgm:pt>
    <dgm:pt modelId="{887B8029-6086-491C-A51E-2EF5BCFF14A3}" type="parTrans" cxnId="{D4CCC8EF-1CBD-4FB7-A959-B3A893EB2FAE}">
      <dgm:prSet/>
      <dgm:spPr/>
      <dgm:t>
        <a:bodyPr/>
        <a:lstStyle/>
        <a:p>
          <a:endParaRPr lang="en-SG"/>
        </a:p>
      </dgm:t>
    </dgm:pt>
    <dgm:pt modelId="{79ECCC6A-2C2F-41AB-9640-C3D13E015AB4}" type="sibTrans" cxnId="{D4CCC8EF-1CBD-4FB7-A959-B3A893EB2FAE}">
      <dgm:prSet/>
      <dgm:spPr/>
      <dgm:t>
        <a:bodyPr/>
        <a:lstStyle/>
        <a:p>
          <a:endParaRPr lang="en-SG"/>
        </a:p>
      </dgm:t>
    </dgm:pt>
    <dgm:pt modelId="{C8D49499-C59C-4073-8BC5-CBE4EEC26EAF}">
      <dgm:prSet phldrT="[Text]"/>
      <dgm:spPr>
        <a:solidFill>
          <a:srgbClr val="99E06F"/>
        </a:solidFill>
      </dgm:spPr>
      <dgm:t>
        <a:bodyPr/>
        <a:lstStyle/>
        <a:p>
          <a:r>
            <a:rPr lang="en-SG" b="1" dirty="0">
              <a:solidFill>
                <a:schemeClr val="tx1"/>
              </a:solidFill>
            </a:rPr>
            <a:t>Solve</a:t>
          </a:r>
        </a:p>
      </dgm:t>
    </dgm:pt>
    <dgm:pt modelId="{EAB1B4EB-34AE-4FF7-976B-91FA50C05409}" type="parTrans" cxnId="{1A0E1E69-4E25-4BED-950E-4524E3EC91F6}">
      <dgm:prSet/>
      <dgm:spPr/>
      <dgm:t>
        <a:bodyPr/>
        <a:lstStyle/>
        <a:p>
          <a:endParaRPr lang="en-SG"/>
        </a:p>
      </dgm:t>
    </dgm:pt>
    <dgm:pt modelId="{7172818E-1ADD-4323-A9BE-16F1E68434AD}" type="sibTrans" cxnId="{1A0E1E69-4E25-4BED-950E-4524E3EC91F6}">
      <dgm:prSet/>
      <dgm:spPr/>
      <dgm:t>
        <a:bodyPr/>
        <a:lstStyle/>
        <a:p>
          <a:endParaRPr lang="en-SG"/>
        </a:p>
      </dgm:t>
    </dgm:pt>
    <dgm:pt modelId="{D01220DF-DFE2-4E94-BEDD-BEA25AB785FB}">
      <dgm:prSet phldrT="[Text]"/>
      <dgm:spPr>
        <a:solidFill>
          <a:srgbClr val="FCC018"/>
        </a:solidFill>
      </dgm:spPr>
      <dgm:t>
        <a:bodyPr/>
        <a:lstStyle/>
        <a:p>
          <a:r>
            <a:rPr lang="en-SG" b="1" dirty="0">
              <a:solidFill>
                <a:schemeClr val="tx1"/>
              </a:solidFill>
            </a:rPr>
            <a:t>Innovate</a:t>
          </a:r>
        </a:p>
      </dgm:t>
    </dgm:pt>
    <dgm:pt modelId="{243EEE28-3E4D-4B30-8CEB-5183FC37648E}" type="parTrans" cxnId="{1B3E652D-A8A8-4BED-B46A-5029C4A24EDD}">
      <dgm:prSet/>
      <dgm:spPr/>
      <dgm:t>
        <a:bodyPr/>
        <a:lstStyle/>
        <a:p>
          <a:endParaRPr lang="en-SG"/>
        </a:p>
      </dgm:t>
    </dgm:pt>
    <dgm:pt modelId="{FB1AEF96-E978-4AB0-A6AE-642957B70898}" type="sibTrans" cxnId="{1B3E652D-A8A8-4BED-B46A-5029C4A24EDD}">
      <dgm:prSet/>
      <dgm:spPr/>
      <dgm:t>
        <a:bodyPr/>
        <a:lstStyle/>
        <a:p>
          <a:endParaRPr lang="en-SG"/>
        </a:p>
      </dgm:t>
    </dgm:pt>
    <dgm:pt modelId="{47B6C420-0D70-4D13-9358-77B4A330EBFB}" type="pres">
      <dgm:prSet presAssocID="{8249A7DC-F6ED-416E-82A9-D05C78B8F460}" presName="Name0" presStyleCnt="0">
        <dgm:presLayoutVars>
          <dgm:dir/>
          <dgm:animLvl val="lvl"/>
          <dgm:resizeHandles val="exact"/>
        </dgm:presLayoutVars>
      </dgm:prSet>
      <dgm:spPr/>
    </dgm:pt>
    <dgm:pt modelId="{460CE833-A33E-46F9-81F3-51F211E954C0}" type="pres">
      <dgm:prSet presAssocID="{6BCDED7F-C369-4F5C-8127-2BEB7DA5C049}" presName="parTxOnly" presStyleLbl="node1" presStyleIdx="0" presStyleCnt="4">
        <dgm:presLayoutVars>
          <dgm:chMax val="0"/>
          <dgm:chPref val="0"/>
          <dgm:bulletEnabled val="1"/>
        </dgm:presLayoutVars>
      </dgm:prSet>
      <dgm:spPr/>
    </dgm:pt>
    <dgm:pt modelId="{A8D1D96A-101F-41FA-BB9D-EBCA6C7FB248}" type="pres">
      <dgm:prSet presAssocID="{350BA664-C67A-4E3C-97ED-0355E67EF706}" presName="parTxOnlySpace" presStyleCnt="0"/>
      <dgm:spPr/>
    </dgm:pt>
    <dgm:pt modelId="{004FEB72-C6F2-49C7-91F0-232911233034}" type="pres">
      <dgm:prSet presAssocID="{96AFB6D2-674B-4735-AEB0-2D5F0A1A849F}" presName="parTxOnly" presStyleLbl="node1" presStyleIdx="1" presStyleCnt="4">
        <dgm:presLayoutVars>
          <dgm:chMax val="0"/>
          <dgm:chPref val="0"/>
          <dgm:bulletEnabled val="1"/>
        </dgm:presLayoutVars>
      </dgm:prSet>
      <dgm:spPr/>
    </dgm:pt>
    <dgm:pt modelId="{3B90FDCE-D0FA-41A1-8BC4-0E3F6CEFE44A}" type="pres">
      <dgm:prSet presAssocID="{79ECCC6A-2C2F-41AB-9640-C3D13E015AB4}" presName="parTxOnlySpace" presStyleCnt="0"/>
      <dgm:spPr/>
    </dgm:pt>
    <dgm:pt modelId="{3CEBDF9C-2B53-47BB-9D84-105554FEDE4C}" type="pres">
      <dgm:prSet presAssocID="{C8D49499-C59C-4073-8BC5-CBE4EEC26EAF}" presName="parTxOnly" presStyleLbl="node1" presStyleIdx="2" presStyleCnt="4">
        <dgm:presLayoutVars>
          <dgm:chMax val="0"/>
          <dgm:chPref val="0"/>
          <dgm:bulletEnabled val="1"/>
        </dgm:presLayoutVars>
      </dgm:prSet>
      <dgm:spPr/>
    </dgm:pt>
    <dgm:pt modelId="{99DE1E61-F570-4AA7-AF09-9D6D54701BC1}" type="pres">
      <dgm:prSet presAssocID="{7172818E-1ADD-4323-A9BE-16F1E68434AD}" presName="parTxOnlySpace" presStyleCnt="0"/>
      <dgm:spPr/>
    </dgm:pt>
    <dgm:pt modelId="{A29E3E05-9A64-4C55-BB97-1E9BF679D01A}" type="pres">
      <dgm:prSet presAssocID="{D01220DF-DFE2-4E94-BEDD-BEA25AB785FB}" presName="parTxOnly" presStyleLbl="node1" presStyleIdx="3" presStyleCnt="4">
        <dgm:presLayoutVars>
          <dgm:chMax val="0"/>
          <dgm:chPref val="0"/>
          <dgm:bulletEnabled val="1"/>
        </dgm:presLayoutVars>
      </dgm:prSet>
      <dgm:spPr/>
    </dgm:pt>
  </dgm:ptLst>
  <dgm:cxnLst>
    <dgm:cxn modelId="{1B3E652D-A8A8-4BED-B46A-5029C4A24EDD}" srcId="{8249A7DC-F6ED-416E-82A9-D05C78B8F460}" destId="{D01220DF-DFE2-4E94-BEDD-BEA25AB785FB}" srcOrd="3" destOrd="0" parTransId="{243EEE28-3E4D-4B30-8CEB-5183FC37648E}" sibTransId="{FB1AEF96-E978-4AB0-A6AE-642957B70898}"/>
    <dgm:cxn modelId="{32DBCF3A-8B40-49B2-B472-EFAF6694C528}" type="presOf" srcId="{6BCDED7F-C369-4F5C-8127-2BEB7DA5C049}" destId="{460CE833-A33E-46F9-81F3-51F211E954C0}" srcOrd="0" destOrd="0" presId="urn:microsoft.com/office/officeart/2005/8/layout/chevron1"/>
    <dgm:cxn modelId="{1A0E1E69-4E25-4BED-950E-4524E3EC91F6}" srcId="{8249A7DC-F6ED-416E-82A9-D05C78B8F460}" destId="{C8D49499-C59C-4073-8BC5-CBE4EEC26EAF}" srcOrd="2" destOrd="0" parTransId="{EAB1B4EB-34AE-4FF7-976B-91FA50C05409}" sibTransId="{7172818E-1ADD-4323-A9BE-16F1E68434AD}"/>
    <dgm:cxn modelId="{B38584B7-E334-4A0C-A8BF-915ABC7DB477}" type="presOf" srcId="{D01220DF-DFE2-4E94-BEDD-BEA25AB785FB}" destId="{A29E3E05-9A64-4C55-BB97-1E9BF679D01A}" srcOrd="0" destOrd="0" presId="urn:microsoft.com/office/officeart/2005/8/layout/chevron1"/>
    <dgm:cxn modelId="{2CC63ED1-4DBB-4416-931D-F723F1DA6602}" type="presOf" srcId="{96AFB6D2-674B-4735-AEB0-2D5F0A1A849F}" destId="{004FEB72-C6F2-49C7-91F0-232911233034}" srcOrd="0" destOrd="0" presId="urn:microsoft.com/office/officeart/2005/8/layout/chevron1"/>
    <dgm:cxn modelId="{357741D2-E70F-41D4-B664-D72324EEC54E}" type="presOf" srcId="{C8D49499-C59C-4073-8BC5-CBE4EEC26EAF}" destId="{3CEBDF9C-2B53-47BB-9D84-105554FEDE4C}" srcOrd="0" destOrd="0" presId="urn:microsoft.com/office/officeart/2005/8/layout/chevron1"/>
    <dgm:cxn modelId="{9FBA76D9-8E2F-4587-BD31-8F54096F3E36}" type="presOf" srcId="{8249A7DC-F6ED-416E-82A9-D05C78B8F460}" destId="{47B6C420-0D70-4D13-9358-77B4A330EBFB}" srcOrd="0" destOrd="0" presId="urn:microsoft.com/office/officeart/2005/8/layout/chevron1"/>
    <dgm:cxn modelId="{D4CCC8EF-1CBD-4FB7-A959-B3A893EB2FAE}" srcId="{8249A7DC-F6ED-416E-82A9-D05C78B8F460}" destId="{96AFB6D2-674B-4735-AEB0-2D5F0A1A849F}" srcOrd="1" destOrd="0" parTransId="{887B8029-6086-491C-A51E-2EF5BCFF14A3}" sibTransId="{79ECCC6A-2C2F-41AB-9640-C3D13E015AB4}"/>
    <dgm:cxn modelId="{D4739DFF-DC52-4F65-ACE8-ECC8DC195B83}" srcId="{8249A7DC-F6ED-416E-82A9-D05C78B8F460}" destId="{6BCDED7F-C369-4F5C-8127-2BEB7DA5C049}" srcOrd="0" destOrd="0" parTransId="{C1C3E9A3-D04D-4B38-987C-B751E5E2BD62}" sibTransId="{350BA664-C67A-4E3C-97ED-0355E67EF706}"/>
    <dgm:cxn modelId="{D067233C-037E-4372-9399-5F5D1A15AE77}" type="presParOf" srcId="{47B6C420-0D70-4D13-9358-77B4A330EBFB}" destId="{460CE833-A33E-46F9-81F3-51F211E954C0}" srcOrd="0" destOrd="0" presId="urn:microsoft.com/office/officeart/2005/8/layout/chevron1"/>
    <dgm:cxn modelId="{CF824339-2549-4880-8C77-271F8DA2F27D}" type="presParOf" srcId="{47B6C420-0D70-4D13-9358-77B4A330EBFB}" destId="{A8D1D96A-101F-41FA-BB9D-EBCA6C7FB248}" srcOrd="1" destOrd="0" presId="urn:microsoft.com/office/officeart/2005/8/layout/chevron1"/>
    <dgm:cxn modelId="{70976430-A094-4784-AFCE-641BA1D3CD98}" type="presParOf" srcId="{47B6C420-0D70-4D13-9358-77B4A330EBFB}" destId="{004FEB72-C6F2-49C7-91F0-232911233034}" srcOrd="2" destOrd="0" presId="urn:microsoft.com/office/officeart/2005/8/layout/chevron1"/>
    <dgm:cxn modelId="{794363DE-A975-4ECC-AF14-3451B1A07F7D}" type="presParOf" srcId="{47B6C420-0D70-4D13-9358-77B4A330EBFB}" destId="{3B90FDCE-D0FA-41A1-8BC4-0E3F6CEFE44A}" srcOrd="3" destOrd="0" presId="urn:microsoft.com/office/officeart/2005/8/layout/chevron1"/>
    <dgm:cxn modelId="{4B36E728-60FB-485F-A6EC-E1A03E777E56}" type="presParOf" srcId="{47B6C420-0D70-4D13-9358-77B4A330EBFB}" destId="{3CEBDF9C-2B53-47BB-9D84-105554FEDE4C}" srcOrd="4" destOrd="0" presId="urn:microsoft.com/office/officeart/2005/8/layout/chevron1"/>
    <dgm:cxn modelId="{E725927F-AAA4-49F4-8E55-2ABF7BB65721}" type="presParOf" srcId="{47B6C420-0D70-4D13-9358-77B4A330EBFB}" destId="{99DE1E61-F570-4AA7-AF09-9D6D54701BC1}" srcOrd="5" destOrd="0" presId="urn:microsoft.com/office/officeart/2005/8/layout/chevron1"/>
    <dgm:cxn modelId="{7894BF57-45DD-457F-8E0E-E2832A48ABE5}" type="presParOf" srcId="{47B6C420-0D70-4D13-9358-77B4A330EBFB}" destId="{A29E3E05-9A64-4C55-BB97-1E9BF679D01A}"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249A7DC-F6ED-416E-82A9-D05C78B8F460}" type="doc">
      <dgm:prSet loTypeId="urn:microsoft.com/office/officeart/2005/8/layout/chevron1" loCatId="process" qsTypeId="urn:microsoft.com/office/officeart/2005/8/quickstyle/simple1" qsCatId="simple" csTypeId="urn:microsoft.com/office/officeart/2005/8/colors/accent1_2" csCatId="accent1" phldr="1"/>
      <dgm:spPr/>
    </dgm:pt>
    <dgm:pt modelId="{6BCDED7F-C369-4F5C-8127-2BEB7DA5C049}">
      <dgm:prSet phldrT="[Text]"/>
      <dgm:spPr>
        <a:solidFill>
          <a:srgbClr val="FF7177"/>
        </a:solidFill>
      </dgm:spPr>
      <dgm:t>
        <a:bodyPr/>
        <a:lstStyle/>
        <a:p>
          <a:r>
            <a:rPr lang="en-SG" b="1" dirty="0">
              <a:solidFill>
                <a:schemeClr val="tx1"/>
              </a:solidFill>
            </a:rPr>
            <a:t>Model</a:t>
          </a:r>
        </a:p>
      </dgm:t>
    </dgm:pt>
    <dgm:pt modelId="{C1C3E9A3-D04D-4B38-987C-B751E5E2BD62}" type="parTrans" cxnId="{D4739DFF-DC52-4F65-ACE8-ECC8DC195B83}">
      <dgm:prSet/>
      <dgm:spPr/>
      <dgm:t>
        <a:bodyPr/>
        <a:lstStyle/>
        <a:p>
          <a:endParaRPr lang="en-SG"/>
        </a:p>
      </dgm:t>
    </dgm:pt>
    <dgm:pt modelId="{350BA664-C67A-4E3C-97ED-0355E67EF706}" type="sibTrans" cxnId="{D4739DFF-DC52-4F65-ACE8-ECC8DC195B83}">
      <dgm:prSet/>
      <dgm:spPr/>
      <dgm:t>
        <a:bodyPr/>
        <a:lstStyle/>
        <a:p>
          <a:endParaRPr lang="en-SG"/>
        </a:p>
      </dgm:t>
    </dgm:pt>
    <dgm:pt modelId="{96AFB6D2-674B-4735-AEB0-2D5F0A1A849F}">
      <dgm:prSet phldrT="[Text]"/>
      <dgm:spPr>
        <a:solidFill>
          <a:srgbClr val="7AB4FF"/>
        </a:solidFill>
      </dgm:spPr>
      <dgm:t>
        <a:bodyPr/>
        <a:lstStyle/>
        <a:p>
          <a:r>
            <a:rPr lang="en-SG" b="1" dirty="0">
              <a:solidFill>
                <a:schemeClr val="tx1"/>
              </a:solidFill>
            </a:rPr>
            <a:t>Analyse</a:t>
          </a:r>
        </a:p>
      </dgm:t>
    </dgm:pt>
    <dgm:pt modelId="{887B8029-6086-491C-A51E-2EF5BCFF14A3}" type="parTrans" cxnId="{D4CCC8EF-1CBD-4FB7-A959-B3A893EB2FAE}">
      <dgm:prSet/>
      <dgm:spPr/>
      <dgm:t>
        <a:bodyPr/>
        <a:lstStyle/>
        <a:p>
          <a:endParaRPr lang="en-SG"/>
        </a:p>
      </dgm:t>
    </dgm:pt>
    <dgm:pt modelId="{79ECCC6A-2C2F-41AB-9640-C3D13E015AB4}" type="sibTrans" cxnId="{D4CCC8EF-1CBD-4FB7-A959-B3A893EB2FAE}">
      <dgm:prSet/>
      <dgm:spPr/>
      <dgm:t>
        <a:bodyPr/>
        <a:lstStyle/>
        <a:p>
          <a:endParaRPr lang="en-SG"/>
        </a:p>
      </dgm:t>
    </dgm:pt>
    <dgm:pt modelId="{C8D49499-C59C-4073-8BC5-CBE4EEC26EAF}">
      <dgm:prSet phldrT="[Text]"/>
      <dgm:spPr>
        <a:solidFill>
          <a:srgbClr val="99E06F"/>
        </a:solidFill>
      </dgm:spPr>
      <dgm:t>
        <a:bodyPr/>
        <a:lstStyle/>
        <a:p>
          <a:r>
            <a:rPr lang="en-SG" b="1" dirty="0">
              <a:solidFill>
                <a:schemeClr val="tx1"/>
              </a:solidFill>
            </a:rPr>
            <a:t>Solve</a:t>
          </a:r>
        </a:p>
      </dgm:t>
    </dgm:pt>
    <dgm:pt modelId="{EAB1B4EB-34AE-4FF7-976B-91FA50C05409}" type="parTrans" cxnId="{1A0E1E69-4E25-4BED-950E-4524E3EC91F6}">
      <dgm:prSet/>
      <dgm:spPr/>
      <dgm:t>
        <a:bodyPr/>
        <a:lstStyle/>
        <a:p>
          <a:endParaRPr lang="en-SG"/>
        </a:p>
      </dgm:t>
    </dgm:pt>
    <dgm:pt modelId="{7172818E-1ADD-4323-A9BE-16F1E68434AD}" type="sibTrans" cxnId="{1A0E1E69-4E25-4BED-950E-4524E3EC91F6}">
      <dgm:prSet/>
      <dgm:spPr/>
      <dgm:t>
        <a:bodyPr/>
        <a:lstStyle/>
        <a:p>
          <a:endParaRPr lang="en-SG"/>
        </a:p>
      </dgm:t>
    </dgm:pt>
    <dgm:pt modelId="{D01220DF-DFE2-4E94-BEDD-BEA25AB785FB}">
      <dgm:prSet phldrT="[Text]"/>
      <dgm:spPr>
        <a:solidFill>
          <a:srgbClr val="FCC018"/>
        </a:solidFill>
      </dgm:spPr>
      <dgm:t>
        <a:bodyPr/>
        <a:lstStyle/>
        <a:p>
          <a:r>
            <a:rPr lang="en-SG" b="1" dirty="0">
              <a:solidFill>
                <a:schemeClr val="tx1"/>
              </a:solidFill>
            </a:rPr>
            <a:t>Innovate</a:t>
          </a:r>
        </a:p>
      </dgm:t>
    </dgm:pt>
    <dgm:pt modelId="{243EEE28-3E4D-4B30-8CEB-5183FC37648E}" type="parTrans" cxnId="{1B3E652D-A8A8-4BED-B46A-5029C4A24EDD}">
      <dgm:prSet/>
      <dgm:spPr/>
      <dgm:t>
        <a:bodyPr/>
        <a:lstStyle/>
        <a:p>
          <a:endParaRPr lang="en-SG"/>
        </a:p>
      </dgm:t>
    </dgm:pt>
    <dgm:pt modelId="{FB1AEF96-E978-4AB0-A6AE-642957B70898}" type="sibTrans" cxnId="{1B3E652D-A8A8-4BED-B46A-5029C4A24EDD}">
      <dgm:prSet/>
      <dgm:spPr/>
      <dgm:t>
        <a:bodyPr/>
        <a:lstStyle/>
        <a:p>
          <a:endParaRPr lang="en-SG"/>
        </a:p>
      </dgm:t>
    </dgm:pt>
    <dgm:pt modelId="{47B6C420-0D70-4D13-9358-77B4A330EBFB}" type="pres">
      <dgm:prSet presAssocID="{8249A7DC-F6ED-416E-82A9-D05C78B8F460}" presName="Name0" presStyleCnt="0">
        <dgm:presLayoutVars>
          <dgm:dir/>
          <dgm:animLvl val="lvl"/>
          <dgm:resizeHandles val="exact"/>
        </dgm:presLayoutVars>
      </dgm:prSet>
      <dgm:spPr/>
    </dgm:pt>
    <dgm:pt modelId="{460CE833-A33E-46F9-81F3-51F211E954C0}" type="pres">
      <dgm:prSet presAssocID="{6BCDED7F-C369-4F5C-8127-2BEB7DA5C049}" presName="parTxOnly" presStyleLbl="node1" presStyleIdx="0" presStyleCnt="4">
        <dgm:presLayoutVars>
          <dgm:chMax val="0"/>
          <dgm:chPref val="0"/>
          <dgm:bulletEnabled val="1"/>
        </dgm:presLayoutVars>
      </dgm:prSet>
      <dgm:spPr/>
    </dgm:pt>
    <dgm:pt modelId="{A8D1D96A-101F-41FA-BB9D-EBCA6C7FB248}" type="pres">
      <dgm:prSet presAssocID="{350BA664-C67A-4E3C-97ED-0355E67EF706}" presName="parTxOnlySpace" presStyleCnt="0"/>
      <dgm:spPr/>
    </dgm:pt>
    <dgm:pt modelId="{004FEB72-C6F2-49C7-91F0-232911233034}" type="pres">
      <dgm:prSet presAssocID="{96AFB6D2-674B-4735-AEB0-2D5F0A1A849F}" presName="parTxOnly" presStyleLbl="node1" presStyleIdx="1" presStyleCnt="4">
        <dgm:presLayoutVars>
          <dgm:chMax val="0"/>
          <dgm:chPref val="0"/>
          <dgm:bulletEnabled val="1"/>
        </dgm:presLayoutVars>
      </dgm:prSet>
      <dgm:spPr/>
    </dgm:pt>
    <dgm:pt modelId="{3B90FDCE-D0FA-41A1-8BC4-0E3F6CEFE44A}" type="pres">
      <dgm:prSet presAssocID="{79ECCC6A-2C2F-41AB-9640-C3D13E015AB4}" presName="parTxOnlySpace" presStyleCnt="0"/>
      <dgm:spPr/>
    </dgm:pt>
    <dgm:pt modelId="{3CEBDF9C-2B53-47BB-9D84-105554FEDE4C}" type="pres">
      <dgm:prSet presAssocID="{C8D49499-C59C-4073-8BC5-CBE4EEC26EAF}" presName="parTxOnly" presStyleLbl="node1" presStyleIdx="2" presStyleCnt="4">
        <dgm:presLayoutVars>
          <dgm:chMax val="0"/>
          <dgm:chPref val="0"/>
          <dgm:bulletEnabled val="1"/>
        </dgm:presLayoutVars>
      </dgm:prSet>
      <dgm:spPr/>
    </dgm:pt>
    <dgm:pt modelId="{99DE1E61-F570-4AA7-AF09-9D6D54701BC1}" type="pres">
      <dgm:prSet presAssocID="{7172818E-1ADD-4323-A9BE-16F1E68434AD}" presName="parTxOnlySpace" presStyleCnt="0"/>
      <dgm:spPr/>
    </dgm:pt>
    <dgm:pt modelId="{A29E3E05-9A64-4C55-BB97-1E9BF679D01A}" type="pres">
      <dgm:prSet presAssocID="{D01220DF-DFE2-4E94-BEDD-BEA25AB785FB}" presName="parTxOnly" presStyleLbl="node1" presStyleIdx="3" presStyleCnt="4">
        <dgm:presLayoutVars>
          <dgm:chMax val="0"/>
          <dgm:chPref val="0"/>
          <dgm:bulletEnabled val="1"/>
        </dgm:presLayoutVars>
      </dgm:prSet>
      <dgm:spPr/>
    </dgm:pt>
  </dgm:ptLst>
  <dgm:cxnLst>
    <dgm:cxn modelId="{1B3E652D-A8A8-4BED-B46A-5029C4A24EDD}" srcId="{8249A7DC-F6ED-416E-82A9-D05C78B8F460}" destId="{D01220DF-DFE2-4E94-BEDD-BEA25AB785FB}" srcOrd="3" destOrd="0" parTransId="{243EEE28-3E4D-4B30-8CEB-5183FC37648E}" sibTransId="{FB1AEF96-E978-4AB0-A6AE-642957B70898}"/>
    <dgm:cxn modelId="{32DBCF3A-8B40-49B2-B472-EFAF6694C528}" type="presOf" srcId="{6BCDED7F-C369-4F5C-8127-2BEB7DA5C049}" destId="{460CE833-A33E-46F9-81F3-51F211E954C0}" srcOrd="0" destOrd="0" presId="urn:microsoft.com/office/officeart/2005/8/layout/chevron1"/>
    <dgm:cxn modelId="{1A0E1E69-4E25-4BED-950E-4524E3EC91F6}" srcId="{8249A7DC-F6ED-416E-82A9-D05C78B8F460}" destId="{C8D49499-C59C-4073-8BC5-CBE4EEC26EAF}" srcOrd="2" destOrd="0" parTransId="{EAB1B4EB-34AE-4FF7-976B-91FA50C05409}" sibTransId="{7172818E-1ADD-4323-A9BE-16F1E68434AD}"/>
    <dgm:cxn modelId="{B38584B7-E334-4A0C-A8BF-915ABC7DB477}" type="presOf" srcId="{D01220DF-DFE2-4E94-BEDD-BEA25AB785FB}" destId="{A29E3E05-9A64-4C55-BB97-1E9BF679D01A}" srcOrd="0" destOrd="0" presId="urn:microsoft.com/office/officeart/2005/8/layout/chevron1"/>
    <dgm:cxn modelId="{2CC63ED1-4DBB-4416-931D-F723F1DA6602}" type="presOf" srcId="{96AFB6D2-674B-4735-AEB0-2D5F0A1A849F}" destId="{004FEB72-C6F2-49C7-91F0-232911233034}" srcOrd="0" destOrd="0" presId="urn:microsoft.com/office/officeart/2005/8/layout/chevron1"/>
    <dgm:cxn modelId="{357741D2-E70F-41D4-B664-D72324EEC54E}" type="presOf" srcId="{C8D49499-C59C-4073-8BC5-CBE4EEC26EAF}" destId="{3CEBDF9C-2B53-47BB-9D84-105554FEDE4C}" srcOrd="0" destOrd="0" presId="urn:microsoft.com/office/officeart/2005/8/layout/chevron1"/>
    <dgm:cxn modelId="{9FBA76D9-8E2F-4587-BD31-8F54096F3E36}" type="presOf" srcId="{8249A7DC-F6ED-416E-82A9-D05C78B8F460}" destId="{47B6C420-0D70-4D13-9358-77B4A330EBFB}" srcOrd="0" destOrd="0" presId="urn:microsoft.com/office/officeart/2005/8/layout/chevron1"/>
    <dgm:cxn modelId="{D4CCC8EF-1CBD-4FB7-A959-B3A893EB2FAE}" srcId="{8249A7DC-F6ED-416E-82A9-D05C78B8F460}" destId="{96AFB6D2-674B-4735-AEB0-2D5F0A1A849F}" srcOrd="1" destOrd="0" parTransId="{887B8029-6086-491C-A51E-2EF5BCFF14A3}" sibTransId="{79ECCC6A-2C2F-41AB-9640-C3D13E015AB4}"/>
    <dgm:cxn modelId="{D4739DFF-DC52-4F65-ACE8-ECC8DC195B83}" srcId="{8249A7DC-F6ED-416E-82A9-D05C78B8F460}" destId="{6BCDED7F-C369-4F5C-8127-2BEB7DA5C049}" srcOrd="0" destOrd="0" parTransId="{C1C3E9A3-D04D-4B38-987C-B751E5E2BD62}" sibTransId="{350BA664-C67A-4E3C-97ED-0355E67EF706}"/>
    <dgm:cxn modelId="{D067233C-037E-4372-9399-5F5D1A15AE77}" type="presParOf" srcId="{47B6C420-0D70-4D13-9358-77B4A330EBFB}" destId="{460CE833-A33E-46F9-81F3-51F211E954C0}" srcOrd="0" destOrd="0" presId="urn:microsoft.com/office/officeart/2005/8/layout/chevron1"/>
    <dgm:cxn modelId="{CF824339-2549-4880-8C77-271F8DA2F27D}" type="presParOf" srcId="{47B6C420-0D70-4D13-9358-77B4A330EBFB}" destId="{A8D1D96A-101F-41FA-BB9D-EBCA6C7FB248}" srcOrd="1" destOrd="0" presId="urn:microsoft.com/office/officeart/2005/8/layout/chevron1"/>
    <dgm:cxn modelId="{70976430-A094-4784-AFCE-641BA1D3CD98}" type="presParOf" srcId="{47B6C420-0D70-4D13-9358-77B4A330EBFB}" destId="{004FEB72-C6F2-49C7-91F0-232911233034}" srcOrd="2" destOrd="0" presId="urn:microsoft.com/office/officeart/2005/8/layout/chevron1"/>
    <dgm:cxn modelId="{794363DE-A975-4ECC-AF14-3451B1A07F7D}" type="presParOf" srcId="{47B6C420-0D70-4D13-9358-77B4A330EBFB}" destId="{3B90FDCE-D0FA-41A1-8BC4-0E3F6CEFE44A}" srcOrd="3" destOrd="0" presId="urn:microsoft.com/office/officeart/2005/8/layout/chevron1"/>
    <dgm:cxn modelId="{4B36E728-60FB-485F-A6EC-E1A03E777E56}" type="presParOf" srcId="{47B6C420-0D70-4D13-9358-77B4A330EBFB}" destId="{3CEBDF9C-2B53-47BB-9D84-105554FEDE4C}" srcOrd="4" destOrd="0" presId="urn:microsoft.com/office/officeart/2005/8/layout/chevron1"/>
    <dgm:cxn modelId="{E725927F-AAA4-49F4-8E55-2ABF7BB65721}" type="presParOf" srcId="{47B6C420-0D70-4D13-9358-77B4A330EBFB}" destId="{99DE1E61-F570-4AA7-AF09-9D6D54701BC1}" srcOrd="5" destOrd="0" presId="urn:microsoft.com/office/officeart/2005/8/layout/chevron1"/>
    <dgm:cxn modelId="{7894BF57-45DD-457F-8E0E-E2832A48ABE5}" type="presParOf" srcId="{47B6C420-0D70-4D13-9358-77B4A330EBFB}" destId="{A29E3E05-9A64-4C55-BB97-1E9BF679D01A}"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D95E31-E827-5241-8066-60C564690047}" type="doc">
      <dgm:prSet loTypeId="urn:microsoft.com/office/officeart/2005/8/layout/lProcess3" loCatId="" qsTypeId="urn:microsoft.com/office/officeart/2005/8/quickstyle/simple2" qsCatId="simple" csTypeId="urn:microsoft.com/office/officeart/2005/8/colors/accent3_2" csCatId="accent3" phldr="1"/>
      <dgm:spPr/>
      <dgm:t>
        <a:bodyPr/>
        <a:lstStyle/>
        <a:p>
          <a:endParaRPr lang="en-US"/>
        </a:p>
      </dgm:t>
    </dgm:pt>
    <dgm:pt modelId="{474A383D-40EC-E944-A867-F89137FC619B}">
      <dgm:prSet phldrT="[Text]" custT="1"/>
      <dgm:spPr/>
      <dgm:t>
        <a:bodyPr/>
        <a:lstStyle/>
        <a:p>
          <a:r>
            <a:rPr lang="en-US" sz="2000" b="1" dirty="0">
              <a:latin typeface="+mn-lt"/>
            </a:rPr>
            <a:t>Process Executive Modeling</a:t>
          </a:r>
        </a:p>
      </dgm:t>
    </dgm:pt>
    <dgm:pt modelId="{DA40BD6D-B8EB-9E40-9F88-003BCB07021C}" type="parTrans" cxnId="{D4C06DB0-73CF-284D-BE19-5F8A06F31C7A}">
      <dgm:prSet/>
      <dgm:spPr/>
      <dgm:t>
        <a:bodyPr/>
        <a:lstStyle/>
        <a:p>
          <a:endParaRPr lang="en-US" sz="1900">
            <a:latin typeface="Century Gothic" panose="020B0502020202020204" pitchFamily="34" charset="0"/>
          </a:endParaRPr>
        </a:p>
      </dgm:t>
    </dgm:pt>
    <dgm:pt modelId="{DD3F1B5E-41C4-0B4E-9E39-5AD9279B8086}" type="sibTrans" cxnId="{D4C06DB0-73CF-284D-BE19-5F8A06F31C7A}">
      <dgm:prSet/>
      <dgm:spPr/>
      <dgm:t>
        <a:bodyPr/>
        <a:lstStyle/>
        <a:p>
          <a:endParaRPr lang="en-US" sz="1900">
            <a:latin typeface="Century Gothic" panose="020B0502020202020204" pitchFamily="34" charset="0"/>
          </a:endParaRPr>
        </a:p>
      </dgm:t>
    </dgm:pt>
    <dgm:pt modelId="{32217724-0018-FD40-88EF-B43D658784C0}">
      <dgm:prSet custT="1"/>
      <dgm:spPr/>
      <dgm:t>
        <a:bodyPr/>
        <a:lstStyle/>
        <a:p>
          <a:r>
            <a:rPr lang="en-US" altLang="en-US" sz="1800" b="1" dirty="0">
              <a:latin typeface="+mn-lt"/>
            </a:rPr>
            <a:t>Define Functional units</a:t>
          </a:r>
        </a:p>
      </dgm:t>
    </dgm:pt>
    <dgm:pt modelId="{ED4DCC91-3ED5-6F40-9472-A4ADFDBDD8F7}" type="parTrans" cxnId="{2E7B388B-88B0-2F45-959A-26E6066833F2}">
      <dgm:prSet/>
      <dgm:spPr/>
      <dgm:t>
        <a:bodyPr/>
        <a:lstStyle/>
        <a:p>
          <a:endParaRPr lang="en-US" sz="1900">
            <a:latin typeface="Century Gothic" panose="020B0502020202020204" pitchFamily="34" charset="0"/>
          </a:endParaRPr>
        </a:p>
      </dgm:t>
    </dgm:pt>
    <dgm:pt modelId="{5207D275-8D4A-C44F-9C48-835B904F7CEF}" type="sibTrans" cxnId="{2E7B388B-88B0-2F45-959A-26E6066833F2}">
      <dgm:prSet/>
      <dgm:spPr/>
      <dgm:t>
        <a:bodyPr/>
        <a:lstStyle/>
        <a:p>
          <a:endParaRPr lang="en-US" sz="1900">
            <a:latin typeface="Century Gothic" panose="020B0502020202020204" pitchFamily="34" charset="0"/>
          </a:endParaRPr>
        </a:p>
      </dgm:t>
    </dgm:pt>
    <dgm:pt modelId="{4C3AD6A5-4FAB-5842-BA11-51508BAFA805}">
      <dgm:prSet custT="1"/>
      <dgm:spPr/>
      <dgm:t>
        <a:bodyPr/>
        <a:lstStyle/>
        <a:p>
          <a:r>
            <a:rPr lang="en-US" altLang="en-US" sz="1800" b="1" dirty="0">
              <a:latin typeface="+mn-lt"/>
            </a:rPr>
            <a:t>Define value chains / processes</a:t>
          </a:r>
        </a:p>
      </dgm:t>
    </dgm:pt>
    <dgm:pt modelId="{652848E1-B685-BB49-B1B5-AA868040918B}" type="parTrans" cxnId="{F6ABEED6-9620-9A4B-8E81-81EB441000A9}">
      <dgm:prSet/>
      <dgm:spPr/>
      <dgm:t>
        <a:bodyPr/>
        <a:lstStyle/>
        <a:p>
          <a:endParaRPr lang="en-US" sz="1900">
            <a:latin typeface="Century Gothic" panose="020B0502020202020204" pitchFamily="34" charset="0"/>
          </a:endParaRPr>
        </a:p>
      </dgm:t>
    </dgm:pt>
    <dgm:pt modelId="{32AE83B6-1B9A-6740-A517-5FCF41425ACD}" type="sibTrans" cxnId="{F6ABEED6-9620-9A4B-8E81-81EB441000A9}">
      <dgm:prSet/>
      <dgm:spPr/>
      <dgm:t>
        <a:bodyPr/>
        <a:lstStyle/>
        <a:p>
          <a:endParaRPr lang="en-US" sz="1900">
            <a:latin typeface="Century Gothic" panose="020B0502020202020204" pitchFamily="34" charset="0"/>
          </a:endParaRPr>
        </a:p>
      </dgm:t>
    </dgm:pt>
    <dgm:pt modelId="{854092BC-BCEC-4CC1-84AE-6B778A91716E}">
      <dgm:prSet custT="1"/>
      <dgm:spPr/>
      <dgm:t>
        <a:bodyPr/>
        <a:lstStyle/>
        <a:p>
          <a:r>
            <a:rPr lang="en-US" altLang="en-US" sz="2000" b="1" dirty="0">
              <a:latin typeface="+mn-lt"/>
            </a:rPr>
            <a:t>Process Hierarchy Modeling</a:t>
          </a:r>
        </a:p>
      </dgm:t>
    </dgm:pt>
    <dgm:pt modelId="{31D3412C-1C2F-47C7-8CCA-7AC6CDB1B676}" type="parTrans" cxnId="{7FE2C708-8299-4874-AF31-384D3DD4111C}">
      <dgm:prSet/>
      <dgm:spPr/>
      <dgm:t>
        <a:bodyPr/>
        <a:lstStyle/>
        <a:p>
          <a:endParaRPr lang="en-US" sz="1900"/>
        </a:p>
      </dgm:t>
    </dgm:pt>
    <dgm:pt modelId="{C442B6C9-CC01-4913-B80B-7722432C6DF5}" type="sibTrans" cxnId="{7FE2C708-8299-4874-AF31-384D3DD4111C}">
      <dgm:prSet/>
      <dgm:spPr/>
      <dgm:t>
        <a:bodyPr/>
        <a:lstStyle/>
        <a:p>
          <a:endParaRPr lang="en-US" sz="1900"/>
        </a:p>
      </dgm:t>
    </dgm:pt>
    <dgm:pt modelId="{87473050-314D-4B4B-A730-B6F80F9A0EC8}">
      <dgm:prSet custT="1"/>
      <dgm:spPr/>
      <dgm:t>
        <a:bodyPr/>
        <a:lstStyle/>
        <a:p>
          <a:r>
            <a:rPr lang="en-US" altLang="en-US" sz="1800" b="1" dirty="0">
              <a:latin typeface="+mn-lt"/>
            </a:rPr>
            <a:t>Depict 2-3 levels</a:t>
          </a:r>
        </a:p>
      </dgm:t>
    </dgm:pt>
    <dgm:pt modelId="{F7E3576A-A05E-4A77-8149-31E85B032DA6}" type="parTrans" cxnId="{89AB91D5-4F4B-4743-BB52-46C4DDB09F00}">
      <dgm:prSet/>
      <dgm:spPr/>
      <dgm:t>
        <a:bodyPr/>
        <a:lstStyle/>
        <a:p>
          <a:endParaRPr lang="en-US" sz="1900"/>
        </a:p>
      </dgm:t>
    </dgm:pt>
    <dgm:pt modelId="{BB788A0F-568F-4D29-B324-19E8BD01F454}" type="sibTrans" cxnId="{89AB91D5-4F4B-4743-BB52-46C4DDB09F00}">
      <dgm:prSet/>
      <dgm:spPr/>
      <dgm:t>
        <a:bodyPr/>
        <a:lstStyle/>
        <a:p>
          <a:endParaRPr lang="en-US" sz="1900"/>
        </a:p>
      </dgm:t>
    </dgm:pt>
    <dgm:pt modelId="{D2C87829-31CB-4205-812F-1AF97CA591CB}">
      <dgm:prSet custT="1"/>
      <dgm:spPr/>
      <dgm:t>
        <a:bodyPr/>
        <a:lstStyle/>
        <a:p>
          <a:r>
            <a:rPr lang="en-US" altLang="en-US" sz="1800" b="1" dirty="0">
              <a:latin typeface="+mn-lt"/>
            </a:rPr>
            <a:t>Define level3 processes</a:t>
          </a:r>
        </a:p>
      </dgm:t>
    </dgm:pt>
    <dgm:pt modelId="{9F9DE88E-3A81-4AC0-8683-D73765BDC475}" type="parTrans" cxnId="{1BF79360-B384-4434-ABFD-8B189B912433}">
      <dgm:prSet/>
      <dgm:spPr/>
      <dgm:t>
        <a:bodyPr/>
        <a:lstStyle/>
        <a:p>
          <a:endParaRPr lang="en-US" sz="1900"/>
        </a:p>
      </dgm:t>
    </dgm:pt>
    <dgm:pt modelId="{7DE21E18-40D7-485D-9FDA-08B830667BEB}" type="sibTrans" cxnId="{1BF79360-B384-4434-ABFD-8B189B912433}">
      <dgm:prSet/>
      <dgm:spPr/>
      <dgm:t>
        <a:bodyPr/>
        <a:lstStyle/>
        <a:p>
          <a:endParaRPr lang="en-US" sz="1900"/>
        </a:p>
      </dgm:t>
    </dgm:pt>
    <dgm:pt modelId="{7F425D4B-32F1-4656-AAED-2BDCAEDF1236}">
      <dgm:prSet custT="1"/>
      <dgm:spPr/>
      <dgm:t>
        <a:bodyPr/>
        <a:lstStyle/>
        <a:p>
          <a:r>
            <a:rPr lang="en-US" altLang="en-US" sz="1800" b="1" dirty="0">
              <a:latin typeface="+mn-lt"/>
            </a:rPr>
            <a:t>Depict sub-processes and tasks</a:t>
          </a:r>
        </a:p>
      </dgm:t>
    </dgm:pt>
    <dgm:pt modelId="{66CCAB48-B202-40F1-AE5E-4E0488BB699D}" type="parTrans" cxnId="{BFA5B381-F3F3-45FB-8EEC-46E79979EA51}">
      <dgm:prSet/>
      <dgm:spPr/>
      <dgm:t>
        <a:bodyPr/>
        <a:lstStyle/>
        <a:p>
          <a:endParaRPr lang="en-US" sz="1900"/>
        </a:p>
      </dgm:t>
    </dgm:pt>
    <dgm:pt modelId="{6D40B36B-3C68-42D2-AB8C-6A0741D8EF63}" type="sibTrans" cxnId="{BFA5B381-F3F3-45FB-8EEC-46E79979EA51}">
      <dgm:prSet/>
      <dgm:spPr/>
      <dgm:t>
        <a:bodyPr/>
        <a:lstStyle/>
        <a:p>
          <a:endParaRPr lang="en-US" sz="1900"/>
        </a:p>
      </dgm:t>
    </dgm:pt>
    <dgm:pt modelId="{11A79765-7821-8A45-942B-2E67154CCCCC}" type="pres">
      <dgm:prSet presAssocID="{68D95E31-E827-5241-8066-60C564690047}" presName="Name0" presStyleCnt="0">
        <dgm:presLayoutVars>
          <dgm:chPref val="3"/>
          <dgm:dir/>
          <dgm:animLvl val="lvl"/>
          <dgm:resizeHandles/>
        </dgm:presLayoutVars>
      </dgm:prSet>
      <dgm:spPr/>
    </dgm:pt>
    <dgm:pt modelId="{E38C70C7-C66E-3A4E-AF1B-451715863913}" type="pres">
      <dgm:prSet presAssocID="{474A383D-40EC-E944-A867-F89137FC619B}" presName="horFlow" presStyleCnt="0"/>
      <dgm:spPr/>
    </dgm:pt>
    <dgm:pt modelId="{D327F007-1F94-2641-8774-D9B2AFF91A3D}" type="pres">
      <dgm:prSet presAssocID="{474A383D-40EC-E944-A867-F89137FC619B}" presName="bigChev" presStyleLbl="node1" presStyleIdx="0" presStyleCnt="2"/>
      <dgm:spPr/>
    </dgm:pt>
    <dgm:pt modelId="{D1A2465E-702A-2A48-AAEC-338C3F86BAC2}" type="pres">
      <dgm:prSet presAssocID="{ED4DCC91-3ED5-6F40-9472-A4ADFDBDD8F7}" presName="parTrans" presStyleCnt="0"/>
      <dgm:spPr/>
    </dgm:pt>
    <dgm:pt modelId="{5809476A-CC10-B24D-A968-EB4FF8E670A0}" type="pres">
      <dgm:prSet presAssocID="{32217724-0018-FD40-88EF-B43D658784C0}" presName="node" presStyleLbl="alignAccFollowNode1" presStyleIdx="0" presStyleCnt="5">
        <dgm:presLayoutVars>
          <dgm:bulletEnabled val="1"/>
        </dgm:presLayoutVars>
      </dgm:prSet>
      <dgm:spPr/>
    </dgm:pt>
    <dgm:pt modelId="{22F3A080-6811-1C4B-8185-E7B41EF50E8F}" type="pres">
      <dgm:prSet presAssocID="{5207D275-8D4A-C44F-9C48-835B904F7CEF}" presName="sibTrans" presStyleCnt="0"/>
      <dgm:spPr/>
    </dgm:pt>
    <dgm:pt modelId="{95529BD5-C5FF-414D-AED4-9A733CCC2E8C}" type="pres">
      <dgm:prSet presAssocID="{4C3AD6A5-4FAB-5842-BA11-51508BAFA805}" presName="node" presStyleLbl="alignAccFollowNode1" presStyleIdx="1" presStyleCnt="5">
        <dgm:presLayoutVars>
          <dgm:bulletEnabled val="1"/>
        </dgm:presLayoutVars>
      </dgm:prSet>
      <dgm:spPr/>
    </dgm:pt>
    <dgm:pt modelId="{E7551F2B-4C30-42E4-8403-E66A164312B8}" type="pres">
      <dgm:prSet presAssocID="{32AE83B6-1B9A-6740-A517-5FCF41425ACD}" presName="sibTrans" presStyleCnt="0"/>
      <dgm:spPr/>
    </dgm:pt>
    <dgm:pt modelId="{2C610C9A-B42B-4101-885E-271A19A3FE88}" type="pres">
      <dgm:prSet presAssocID="{87473050-314D-4B4B-A730-B6F80F9A0EC8}" presName="node" presStyleLbl="alignAccFollowNode1" presStyleIdx="2" presStyleCnt="5">
        <dgm:presLayoutVars>
          <dgm:bulletEnabled val="1"/>
        </dgm:presLayoutVars>
      </dgm:prSet>
      <dgm:spPr/>
    </dgm:pt>
    <dgm:pt modelId="{612FCF44-B8C9-AC46-A705-132C8CA7DF3D}" type="pres">
      <dgm:prSet presAssocID="{474A383D-40EC-E944-A867-F89137FC619B}" presName="vSp" presStyleCnt="0"/>
      <dgm:spPr/>
    </dgm:pt>
    <dgm:pt modelId="{A5CCC848-E94A-4436-9CE7-6E8FA7B20274}" type="pres">
      <dgm:prSet presAssocID="{854092BC-BCEC-4CC1-84AE-6B778A91716E}" presName="horFlow" presStyleCnt="0"/>
      <dgm:spPr/>
    </dgm:pt>
    <dgm:pt modelId="{6D2B6F5D-4C67-484A-86F8-BE6F45571D5C}" type="pres">
      <dgm:prSet presAssocID="{854092BC-BCEC-4CC1-84AE-6B778A91716E}" presName="bigChev" presStyleLbl="node1" presStyleIdx="1" presStyleCnt="2"/>
      <dgm:spPr/>
    </dgm:pt>
    <dgm:pt modelId="{9B2249F9-BD2D-4A69-9479-AE0FB11D4774}" type="pres">
      <dgm:prSet presAssocID="{9F9DE88E-3A81-4AC0-8683-D73765BDC475}" presName="parTrans" presStyleCnt="0"/>
      <dgm:spPr/>
    </dgm:pt>
    <dgm:pt modelId="{EE3FC958-4BE0-4337-A92E-2F205DE97275}" type="pres">
      <dgm:prSet presAssocID="{D2C87829-31CB-4205-812F-1AF97CA591CB}" presName="node" presStyleLbl="alignAccFollowNode1" presStyleIdx="3" presStyleCnt="5">
        <dgm:presLayoutVars>
          <dgm:bulletEnabled val="1"/>
        </dgm:presLayoutVars>
      </dgm:prSet>
      <dgm:spPr/>
    </dgm:pt>
    <dgm:pt modelId="{73D9D827-8E57-4937-8998-CEDC5160A700}" type="pres">
      <dgm:prSet presAssocID="{7DE21E18-40D7-485D-9FDA-08B830667BEB}" presName="sibTrans" presStyleCnt="0"/>
      <dgm:spPr/>
    </dgm:pt>
    <dgm:pt modelId="{2DC2ABA1-324E-44C2-AD15-58934EF79A6B}" type="pres">
      <dgm:prSet presAssocID="{7F425D4B-32F1-4656-AAED-2BDCAEDF1236}" presName="node" presStyleLbl="alignAccFollowNode1" presStyleIdx="4" presStyleCnt="5">
        <dgm:presLayoutVars>
          <dgm:bulletEnabled val="1"/>
        </dgm:presLayoutVars>
      </dgm:prSet>
      <dgm:spPr/>
    </dgm:pt>
  </dgm:ptLst>
  <dgm:cxnLst>
    <dgm:cxn modelId="{7FE2C708-8299-4874-AF31-384D3DD4111C}" srcId="{68D95E31-E827-5241-8066-60C564690047}" destId="{854092BC-BCEC-4CC1-84AE-6B778A91716E}" srcOrd="1" destOrd="0" parTransId="{31D3412C-1C2F-47C7-8CCA-7AC6CDB1B676}" sibTransId="{C442B6C9-CC01-4913-B80B-7722432C6DF5}"/>
    <dgm:cxn modelId="{AA2CC314-3F1C-4A5F-BCE3-54CE84015A3F}" type="presOf" srcId="{D2C87829-31CB-4205-812F-1AF97CA591CB}" destId="{EE3FC958-4BE0-4337-A92E-2F205DE97275}" srcOrd="0" destOrd="0" presId="urn:microsoft.com/office/officeart/2005/8/layout/lProcess3"/>
    <dgm:cxn modelId="{717EEA31-337C-6C45-8611-78A97F921C91}" type="presOf" srcId="{32217724-0018-FD40-88EF-B43D658784C0}" destId="{5809476A-CC10-B24D-A968-EB4FF8E670A0}" srcOrd="0" destOrd="0" presId="urn:microsoft.com/office/officeart/2005/8/layout/lProcess3"/>
    <dgm:cxn modelId="{1BF79360-B384-4434-ABFD-8B189B912433}" srcId="{854092BC-BCEC-4CC1-84AE-6B778A91716E}" destId="{D2C87829-31CB-4205-812F-1AF97CA591CB}" srcOrd="0" destOrd="0" parTransId="{9F9DE88E-3A81-4AC0-8683-D73765BDC475}" sibTransId="{7DE21E18-40D7-485D-9FDA-08B830667BEB}"/>
    <dgm:cxn modelId="{DD14DB7F-36AC-4BD2-AE49-4F30C68A86E0}" type="presOf" srcId="{87473050-314D-4B4B-A730-B6F80F9A0EC8}" destId="{2C610C9A-B42B-4101-885E-271A19A3FE88}" srcOrd="0" destOrd="0" presId="urn:microsoft.com/office/officeart/2005/8/layout/lProcess3"/>
    <dgm:cxn modelId="{BFA5B381-F3F3-45FB-8EEC-46E79979EA51}" srcId="{854092BC-BCEC-4CC1-84AE-6B778A91716E}" destId="{7F425D4B-32F1-4656-AAED-2BDCAEDF1236}" srcOrd="1" destOrd="0" parTransId="{66CCAB48-B202-40F1-AE5E-4E0488BB699D}" sibTransId="{6D40B36B-3C68-42D2-AB8C-6A0741D8EF63}"/>
    <dgm:cxn modelId="{2E7B388B-88B0-2F45-959A-26E6066833F2}" srcId="{474A383D-40EC-E944-A867-F89137FC619B}" destId="{32217724-0018-FD40-88EF-B43D658784C0}" srcOrd="0" destOrd="0" parTransId="{ED4DCC91-3ED5-6F40-9472-A4ADFDBDD8F7}" sibTransId="{5207D275-8D4A-C44F-9C48-835B904F7CEF}"/>
    <dgm:cxn modelId="{983BF4A9-1D00-8640-B8FF-60F8E8083AD5}" type="presOf" srcId="{68D95E31-E827-5241-8066-60C564690047}" destId="{11A79765-7821-8A45-942B-2E67154CCCCC}" srcOrd="0" destOrd="0" presId="urn:microsoft.com/office/officeart/2005/8/layout/lProcess3"/>
    <dgm:cxn modelId="{D4C06DB0-73CF-284D-BE19-5F8A06F31C7A}" srcId="{68D95E31-E827-5241-8066-60C564690047}" destId="{474A383D-40EC-E944-A867-F89137FC619B}" srcOrd="0" destOrd="0" parTransId="{DA40BD6D-B8EB-9E40-9F88-003BCB07021C}" sibTransId="{DD3F1B5E-41C4-0B4E-9E39-5AD9279B8086}"/>
    <dgm:cxn modelId="{89AB91D5-4F4B-4743-BB52-46C4DDB09F00}" srcId="{474A383D-40EC-E944-A867-F89137FC619B}" destId="{87473050-314D-4B4B-A730-B6F80F9A0EC8}" srcOrd="2" destOrd="0" parTransId="{F7E3576A-A05E-4A77-8149-31E85B032DA6}" sibTransId="{BB788A0F-568F-4D29-B324-19E8BD01F454}"/>
    <dgm:cxn modelId="{F6ABEED6-9620-9A4B-8E81-81EB441000A9}" srcId="{474A383D-40EC-E944-A867-F89137FC619B}" destId="{4C3AD6A5-4FAB-5842-BA11-51508BAFA805}" srcOrd="1" destOrd="0" parTransId="{652848E1-B685-BB49-B1B5-AA868040918B}" sibTransId="{32AE83B6-1B9A-6740-A517-5FCF41425ACD}"/>
    <dgm:cxn modelId="{47A2F7EA-3B9B-47F9-8BB9-3C01515C380C}" type="presOf" srcId="{854092BC-BCEC-4CC1-84AE-6B778A91716E}" destId="{6D2B6F5D-4C67-484A-86F8-BE6F45571D5C}" srcOrd="0" destOrd="0" presId="urn:microsoft.com/office/officeart/2005/8/layout/lProcess3"/>
    <dgm:cxn modelId="{618D67ED-B6C0-084E-ACD8-C54C97FCA70B}" type="presOf" srcId="{474A383D-40EC-E944-A867-F89137FC619B}" destId="{D327F007-1F94-2641-8774-D9B2AFF91A3D}" srcOrd="0" destOrd="0" presId="urn:microsoft.com/office/officeart/2005/8/layout/lProcess3"/>
    <dgm:cxn modelId="{CEAE48F1-7CA2-554E-BFD7-BA6FA4CCC43D}" type="presOf" srcId="{4C3AD6A5-4FAB-5842-BA11-51508BAFA805}" destId="{95529BD5-C5FF-414D-AED4-9A733CCC2E8C}" srcOrd="0" destOrd="0" presId="urn:microsoft.com/office/officeart/2005/8/layout/lProcess3"/>
    <dgm:cxn modelId="{00079CF7-AD06-4FEB-8D34-F605E8BECE69}" type="presOf" srcId="{7F425D4B-32F1-4656-AAED-2BDCAEDF1236}" destId="{2DC2ABA1-324E-44C2-AD15-58934EF79A6B}" srcOrd="0" destOrd="0" presId="urn:microsoft.com/office/officeart/2005/8/layout/lProcess3"/>
    <dgm:cxn modelId="{16A7362F-F69C-2344-BBDD-9DD9A305C08A}" type="presParOf" srcId="{11A79765-7821-8A45-942B-2E67154CCCCC}" destId="{E38C70C7-C66E-3A4E-AF1B-451715863913}" srcOrd="0" destOrd="0" presId="urn:microsoft.com/office/officeart/2005/8/layout/lProcess3"/>
    <dgm:cxn modelId="{96ED5C07-CBEE-354A-92A5-11C9B91B83F5}" type="presParOf" srcId="{E38C70C7-C66E-3A4E-AF1B-451715863913}" destId="{D327F007-1F94-2641-8774-D9B2AFF91A3D}" srcOrd="0" destOrd="0" presId="urn:microsoft.com/office/officeart/2005/8/layout/lProcess3"/>
    <dgm:cxn modelId="{E9E3D319-D695-5C43-B5E0-54072CF95CC2}" type="presParOf" srcId="{E38C70C7-C66E-3A4E-AF1B-451715863913}" destId="{D1A2465E-702A-2A48-AAEC-338C3F86BAC2}" srcOrd="1" destOrd="0" presId="urn:microsoft.com/office/officeart/2005/8/layout/lProcess3"/>
    <dgm:cxn modelId="{2A1BD415-025B-C649-BA05-A0DDF132D0AF}" type="presParOf" srcId="{E38C70C7-C66E-3A4E-AF1B-451715863913}" destId="{5809476A-CC10-B24D-A968-EB4FF8E670A0}" srcOrd="2" destOrd="0" presId="urn:microsoft.com/office/officeart/2005/8/layout/lProcess3"/>
    <dgm:cxn modelId="{00AF1526-9977-4646-A5CD-25DC458624E3}" type="presParOf" srcId="{E38C70C7-C66E-3A4E-AF1B-451715863913}" destId="{22F3A080-6811-1C4B-8185-E7B41EF50E8F}" srcOrd="3" destOrd="0" presId="urn:microsoft.com/office/officeart/2005/8/layout/lProcess3"/>
    <dgm:cxn modelId="{BF0D7A08-2FA1-4E4A-BFF6-875B453BCCE8}" type="presParOf" srcId="{E38C70C7-C66E-3A4E-AF1B-451715863913}" destId="{95529BD5-C5FF-414D-AED4-9A733CCC2E8C}" srcOrd="4" destOrd="0" presId="urn:microsoft.com/office/officeart/2005/8/layout/lProcess3"/>
    <dgm:cxn modelId="{1C2659C5-5EB9-4B90-AD02-EB4AB018BCB2}" type="presParOf" srcId="{E38C70C7-C66E-3A4E-AF1B-451715863913}" destId="{E7551F2B-4C30-42E4-8403-E66A164312B8}" srcOrd="5" destOrd="0" presId="urn:microsoft.com/office/officeart/2005/8/layout/lProcess3"/>
    <dgm:cxn modelId="{29AC87C8-F2D8-4BD9-91D6-86A0052F85E9}" type="presParOf" srcId="{E38C70C7-C66E-3A4E-AF1B-451715863913}" destId="{2C610C9A-B42B-4101-885E-271A19A3FE88}" srcOrd="6" destOrd="0" presId="urn:microsoft.com/office/officeart/2005/8/layout/lProcess3"/>
    <dgm:cxn modelId="{0FA98D38-85D1-4FD0-965E-0D7F64F835DF}" type="presParOf" srcId="{11A79765-7821-8A45-942B-2E67154CCCCC}" destId="{612FCF44-B8C9-AC46-A705-132C8CA7DF3D}" srcOrd="1" destOrd="0" presId="urn:microsoft.com/office/officeart/2005/8/layout/lProcess3"/>
    <dgm:cxn modelId="{C074C2FA-2557-4B8F-88D1-753EDD27AECF}" type="presParOf" srcId="{11A79765-7821-8A45-942B-2E67154CCCCC}" destId="{A5CCC848-E94A-4436-9CE7-6E8FA7B20274}" srcOrd="2" destOrd="0" presId="urn:microsoft.com/office/officeart/2005/8/layout/lProcess3"/>
    <dgm:cxn modelId="{2870B9D9-1D6D-4158-B772-4A736333F927}" type="presParOf" srcId="{A5CCC848-E94A-4436-9CE7-6E8FA7B20274}" destId="{6D2B6F5D-4C67-484A-86F8-BE6F45571D5C}" srcOrd="0" destOrd="0" presId="urn:microsoft.com/office/officeart/2005/8/layout/lProcess3"/>
    <dgm:cxn modelId="{7B9C5CC1-F237-4526-B6EF-93C1CA604FC2}" type="presParOf" srcId="{A5CCC848-E94A-4436-9CE7-6E8FA7B20274}" destId="{9B2249F9-BD2D-4A69-9479-AE0FB11D4774}" srcOrd="1" destOrd="0" presId="urn:microsoft.com/office/officeart/2005/8/layout/lProcess3"/>
    <dgm:cxn modelId="{2F6F86C1-4324-48EE-95BF-989347574ECC}" type="presParOf" srcId="{A5CCC848-E94A-4436-9CE7-6E8FA7B20274}" destId="{EE3FC958-4BE0-4337-A92E-2F205DE97275}" srcOrd="2" destOrd="0" presId="urn:microsoft.com/office/officeart/2005/8/layout/lProcess3"/>
    <dgm:cxn modelId="{AAA480DB-9086-494F-911A-2F1D68D3C11D}" type="presParOf" srcId="{A5CCC848-E94A-4436-9CE7-6E8FA7B20274}" destId="{73D9D827-8E57-4937-8998-CEDC5160A700}" srcOrd="3" destOrd="0" presId="urn:microsoft.com/office/officeart/2005/8/layout/lProcess3"/>
    <dgm:cxn modelId="{1C92862E-5B9E-416C-8440-C1E36135ADA7}" type="presParOf" srcId="{A5CCC848-E94A-4436-9CE7-6E8FA7B20274}" destId="{2DC2ABA1-324E-44C2-AD15-58934EF79A6B}"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C46611A-0FC2-4FB8-B177-59B932FFFEBA}" type="doc">
      <dgm:prSet loTypeId="urn:microsoft.com/office/officeart/2005/8/layout/orgChart1" loCatId="hierarchy" qsTypeId="urn:microsoft.com/office/officeart/2005/8/quickstyle/simple1" qsCatId="simple" csTypeId="urn:microsoft.com/office/officeart/2005/8/colors/accent3_2" csCatId="accent3" phldr="1"/>
      <dgm:spPr/>
      <dgm:t>
        <a:bodyPr/>
        <a:lstStyle/>
        <a:p>
          <a:endParaRPr lang="en-US"/>
        </a:p>
      </dgm:t>
    </dgm:pt>
    <dgm:pt modelId="{8BC46EC6-F8A1-43A7-9B1C-CE3FA2ADE9E0}">
      <dgm:prSet phldrT="[Text]" custT="1"/>
      <dgm:spPr/>
      <dgm:t>
        <a:bodyPr/>
        <a:lstStyle/>
        <a:p>
          <a:r>
            <a:rPr lang="en-US" sz="1800" b="1" dirty="0">
              <a:latin typeface="+mn-lt"/>
            </a:rPr>
            <a:t>Value Chain</a:t>
          </a:r>
        </a:p>
      </dgm:t>
    </dgm:pt>
    <dgm:pt modelId="{406734D7-03D2-49B1-8FA7-8613769D04FE}" type="parTrans" cxnId="{67219C45-100E-44E9-AF4B-8B16169E3888}">
      <dgm:prSet/>
      <dgm:spPr/>
      <dgm:t>
        <a:bodyPr/>
        <a:lstStyle/>
        <a:p>
          <a:endParaRPr lang="en-US" sz="1800" b="1">
            <a:latin typeface="+mn-lt"/>
          </a:endParaRPr>
        </a:p>
      </dgm:t>
    </dgm:pt>
    <dgm:pt modelId="{D6E94CA3-25CF-45F5-A3C4-8D0019C00868}" type="sibTrans" cxnId="{67219C45-100E-44E9-AF4B-8B16169E3888}">
      <dgm:prSet/>
      <dgm:spPr/>
      <dgm:t>
        <a:bodyPr/>
        <a:lstStyle/>
        <a:p>
          <a:endParaRPr lang="en-US" sz="1800" b="1">
            <a:latin typeface="+mn-lt"/>
          </a:endParaRPr>
        </a:p>
      </dgm:t>
    </dgm:pt>
    <dgm:pt modelId="{F7490769-98EF-4AB9-BC0F-0B3302B44045}">
      <dgm:prSet custT="1"/>
      <dgm:spPr/>
      <dgm:t>
        <a:bodyPr/>
        <a:lstStyle/>
        <a:p>
          <a:r>
            <a:rPr lang="en-US" altLang="en-US" sz="1800" b="1" dirty="0">
              <a:latin typeface="+mn-lt"/>
            </a:rPr>
            <a:t>Primary Processes (E.g. operations, distribution, sales)</a:t>
          </a:r>
        </a:p>
      </dgm:t>
    </dgm:pt>
    <dgm:pt modelId="{881BF793-099B-4E0F-9F06-E1213EF0CAFA}" type="parTrans" cxnId="{312760A4-2528-45D9-832F-0AFE7CB9E3C9}">
      <dgm:prSet/>
      <dgm:spPr/>
      <dgm:t>
        <a:bodyPr/>
        <a:lstStyle/>
        <a:p>
          <a:endParaRPr lang="en-US" sz="1800" b="1">
            <a:latin typeface="+mn-lt"/>
          </a:endParaRPr>
        </a:p>
      </dgm:t>
    </dgm:pt>
    <dgm:pt modelId="{9382521B-7A52-4438-AF70-2542023B14F7}" type="sibTrans" cxnId="{312760A4-2528-45D9-832F-0AFE7CB9E3C9}">
      <dgm:prSet/>
      <dgm:spPr/>
      <dgm:t>
        <a:bodyPr/>
        <a:lstStyle/>
        <a:p>
          <a:endParaRPr lang="en-US" sz="1800" b="1">
            <a:latin typeface="+mn-lt"/>
          </a:endParaRPr>
        </a:p>
      </dgm:t>
    </dgm:pt>
    <dgm:pt modelId="{167150E0-04BE-4AAF-9F7A-476F42C0E90A}">
      <dgm:prSet custT="1"/>
      <dgm:spPr/>
      <dgm:t>
        <a:bodyPr/>
        <a:lstStyle/>
        <a:p>
          <a:r>
            <a:rPr lang="en-US" altLang="en-US" sz="1800" b="1" dirty="0">
              <a:latin typeface="+mn-lt"/>
            </a:rPr>
            <a:t>Support Processes (E.g. R&amp;D, Human Resources)</a:t>
          </a:r>
          <a:endParaRPr lang="en-SG" altLang="en-US" sz="1800" b="1" dirty="0">
            <a:latin typeface="+mn-lt"/>
          </a:endParaRPr>
        </a:p>
      </dgm:t>
    </dgm:pt>
    <dgm:pt modelId="{76CC5E4D-A88D-4CEF-83B5-93B604F6D419}" type="parTrans" cxnId="{CF0C6CB9-7C0A-43EC-82CD-B9B1A07532F9}">
      <dgm:prSet/>
      <dgm:spPr/>
      <dgm:t>
        <a:bodyPr/>
        <a:lstStyle/>
        <a:p>
          <a:endParaRPr lang="en-US" sz="1800" b="1">
            <a:latin typeface="+mn-lt"/>
          </a:endParaRPr>
        </a:p>
      </dgm:t>
    </dgm:pt>
    <dgm:pt modelId="{AEB459B5-3D90-45F6-9272-0054D72EACCC}" type="sibTrans" cxnId="{CF0C6CB9-7C0A-43EC-82CD-B9B1A07532F9}">
      <dgm:prSet/>
      <dgm:spPr/>
      <dgm:t>
        <a:bodyPr/>
        <a:lstStyle/>
        <a:p>
          <a:endParaRPr lang="en-US" sz="1800" b="1">
            <a:latin typeface="+mn-lt"/>
          </a:endParaRPr>
        </a:p>
      </dgm:t>
    </dgm:pt>
    <dgm:pt modelId="{0AC33ABD-6805-44D9-B727-2B93A2D9E572}">
      <dgm:prSet custT="1"/>
      <dgm:spPr/>
      <dgm:t>
        <a:bodyPr/>
        <a:lstStyle/>
        <a:p>
          <a:r>
            <a:rPr lang="en-SG" altLang="en-US" sz="1800" b="1" dirty="0">
              <a:latin typeface="+mn-lt"/>
            </a:rPr>
            <a:t>Management Processes (E.g. Regulations, Policy, Contracts)</a:t>
          </a:r>
        </a:p>
      </dgm:t>
    </dgm:pt>
    <dgm:pt modelId="{2C637EDB-877B-4BC2-8AC5-700A321C65C0}" type="parTrans" cxnId="{67A4F244-CEA9-4CE5-86D0-0DC65C9FE4AA}">
      <dgm:prSet/>
      <dgm:spPr/>
      <dgm:t>
        <a:bodyPr/>
        <a:lstStyle/>
        <a:p>
          <a:endParaRPr lang="en-US" sz="1800" b="1">
            <a:latin typeface="+mn-lt"/>
          </a:endParaRPr>
        </a:p>
      </dgm:t>
    </dgm:pt>
    <dgm:pt modelId="{9DD865D8-98BA-4EA8-8540-A284F5825E62}" type="sibTrans" cxnId="{67A4F244-CEA9-4CE5-86D0-0DC65C9FE4AA}">
      <dgm:prSet/>
      <dgm:spPr/>
      <dgm:t>
        <a:bodyPr/>
        <a:lstStyle/>
        <a:p>
          <a:endParaRPr lang="en-US" sz="1800" b="1">
            <a:latin typeface="+mn-lt"/>
          </a:endParaRPr>
        </a:p>
      </dgm:t>
    </dgm:pt>
    <dgm:pt modelId="{85C4402C-3FD8-4E94-8FF4-8ED13FA27EBA}" type="pres">
      <dgm:prSet presAssocID="{2C46611A-0FC2-4FB8-B177-59B932FFFEBA}" presName="hierChild1" presStyleCnt="0">
        <dgm:presLayoutVars>
          <dgm:orgChart val="1"/>
          <dgm:chPref val="1"/>
          <dgm:dir/>
          <dgm:animOne val="branch"/>
          <dgm:animLvl val="lvl"/>
          <dgm:resizeHandles/>
        </dgm:presLayoutVars>
      </dgm:prSet>
      <dgm:spPr/>
    </dgm:pt>
    <dgm:pt modelId="{CAF9055C-4518-4AD2-928C-97F1912789C1}" type="pres">
      <dgm:prSet presAssocID="{8BC46EC6-F8A1-43A7-9B1C-CE3FA2ADE9E0}" presName="hierRoot1" presStyleCnt="0">
        <dgm:presLayoutVars>
          <dgm:hierBranch val="init"/>
        </dgm:presLayoutVars>
      </dgm:prSet>
      <dgm:spPr/>
    </dgm:pt>
    <dgm:pt modelId="{21B79E9E-5E51-4DA1-8CB9-88C6218E7231}" type="pres">
      <dgm:prSet presAssocID="{8BC46EC6-F8A1-43A7-9B1C-CE3FA2ADE9E0}" presName="rootComposite1" presStyleCnt="0"/>
      <dgm:spPr/>
    </dgm:pt>
    <dgm:pt modelId="{60DB63CB-B13D-4FE2-BADE-C4A5EF669405}" type="pres">
      <dgm:prSet presAssocID="{8BC46EC6-F8A1-43A7-9B1C-CE3FA2ADE9E0}" presName="rootText1" presStyleLbl="node0" presStyleIdx="0" presStyleCnt="1" custLinFactNeighborX="-5524" custLinFactNeighborY="-3993">
        <dgm:presLayoutVars>
          <dgm:chPref val="3"/>
        </dgm:presLayoutVars>
      </dgm:prSet>
      <dgm:spPr/>
    </dgm:pt>
    <dgm:pt modelId="{D429F6D8-D2BE-48D7-98B7-87C2D4F1B0AF}" type="pres">
      <dgm:prSet presAssocID="{8BC46EC6-F8A1-43A7-9B1C-CE3FA2ADE9E0}" presName="rootConnector1" presStyleLbl="node1" presStyleIdx="0" presStyleCnt="0"/>
      <dgm:spPr/>
    </dgm:pt>
    <dgm:pt modelId="{44195D91-EA51-4705-8114-2BC7954F50D0}" type="pres">
      <dgm:prSet presAssocID="{8BC46EC6-F8A1-43A7-9B1C-CE3FA2ADE9E0}" presName="hierChild2" presStyleCnt="0"/>
      <dgm:spPr/>
    </dgm:pt>
    <dgm:pt modelId="{3534D8E0-049D-4129-820C-49670C5EC30D}" type="pres">
      <dgm:prSet presAssocID="{881BF793-099B-4E0F-9F06-E1213EF0CAFA}" presName="Name37" presStyleLbl="parChTrans1D2" presStyleIdx="0" presStyleCnt="3"/>
      <dgm:spPr/>
    </dgm:pt>
    <dgm:pt modelId="{EFBECF1F-D59D-4725-A46D-0336335CB395}" type="pres">
      <dgm:prSet presAssocID="{F7490769-98EF-4AB9-BC0F-0B3302B44045}" presName="hierRoot2" presStyleCnt="0">
        <dgm:presLayoutVars>
          <dgm:hierBranch val="init"/>
        </dgm:presLayoutVars>
      </dgm:prSet>
      <dgm:spPr/>
    </dgm:pt>
    <dgm:pt modelId="{68B63F90-FF48-4369-9E6B-3EA868BF58AA}" type="pres">
      <dgm:prSet presAssocID="{F7490769-98EF-4AB9-BC0F-0B3302B44045}" presName="rootComposite" presStyleCnt="0"/>
      <dgm:spPr/>
    </dgm:pt>
    <dgm:pt modelId="{F6DFD288-1F4B-47AD-9540-C18C4449EE0F}" type="pres">
      <dgm:prSet presAssocID="{F7490769-98EF-4AB9-BC0F-0B3302B44045}" presName="rootText" presStyleLbl="node2" presStyleIdx="0" presStyleCnt="3" custScaleX="140758" custScaleY="126511">
        <dgm:presLayoutVars>
          <dgm:chPref val="3"/>
        </dgm:presLayoutVars>
      </dgm:prSet>
      <dgm:spPr/>
    </dgm:pt>
    <dgm:pt modelId="{A6ABBA37-BB0D-4C92-A9A6-67EEAFCE3C3F}" type="pres">
      <dgm:prSet presAssocID="{F7490769-98EF-4AB9-BC0F-0B3302B44045}" presName="rootConnector" presStyleLbl="node2" presStyleIdx="0" presStyleCnt="3"/>
      <dgm:spPr/>
    </dgm:pt>
    <dgm:pt modelId="{0D39A22B-F977-4D30-A07D-159A2F5D7818}" type="pres">
      <dgm:prSet presAssocID="{F7490769-98EF-4AB9-BC0F-0B3302B44045}" presName="hierChild4" presStyleCnt="0"/>
      <dgm:spPr/>
    </dgm:pt>
    <dgm:pt modelId="{69BD223A-D77D-45E6-B68D-C26506CBAA8F}" type="pres">
      <dgm:prSet presAssocID="{F7490769-98EF-4AB9-BC0F-0B3302B44045}" presName="hierChild5" presStyleCnt="0"/>
      <dgm:spPr/>
    </dgm:pt>
    <dgm:pt modelId="{D356F0EC-C953-4733-9F36-6D5DD9C9E1F8}" type="pres">
      <dgm:prSet presAssocID="{76CC5E4D-A88D-4CEF-83B5-93B604F6D419}" presName="Name37" presStyleLbl="parChTrans1D2" presStyleIdx="1" presStyleCnt="3"/>
      <dgm:spPr/>
    </dgm:pt>
    <dgm:pt modelId="{4063082A-E32A-4734-86E9-89D75ED21A99}" type="pres">
      <dgm:prSet presAssocID="{167150E0-04BE-4AAF-9F7A-476F42C0E90A}" presName="hierRoot2" presStyleCnt="0">
        <dgm:presLayoutVars>
          <dgm:hierBranch val="init"/>
        </dgm:presLayoutVars>
      </dgm:prSet>
      <dgm:spPr/>
    </dgm:pt>
    <dgm:pt modelId="{8B410F3D-1C4F-4AB4-A0BF-95C5B2779F9C}" type="pres">
      <dgm:prSet presAssocID="{167150E0-04BE-4AAF-9F7A-476F42C0E90A}" presName="rootComposite" presStyleCnt="0"/>
      <dgm:spPr/>
    </dgm:pt>
    <dgm:pt modelId="{D771A249-A351-43F1-A611-5512AC4D5DCB}" type="pres">
      <dgm:prSet presAssocID="{167150E0-04BE-4AAF-9F7A-476F42C0E90A}" presName="rootText" presStyleLbl="node2" presStyleIdx="1" presStyleCnt="3" custScaleX="140758" custScaleY="126511" custLinFactNeighborX="1242" custLinFactNeighborY="1064">
        <dgm:presLayoutVars>
          <dgm:chPref val="3"/>
        </dgm:presLayoutVars>
      </dgm:prSet>
      <dgm:spPr/>
    </dgm:pt>
    <dgm:pt modelId="{8993B203-3162-4350-8E94-001CC2694389}" type="pres">
      <dgm:prSet presAssocID="{167150E0-04BE-4AAF-9F7A-476F42C0E90A}" presName="rootConnector" presStyleLbl="node2" presStyleIdx="1" presStyleCnt="3"/>
      <dgm:spPr/>
    </dgm:pt>
    <dgm:pt modelId="{2C3284E8-033E-4B8F-B770-8AAACE93F501}" type="pres">
      <dgm:prSet presAssocID="{167150E0-04BE-4AAF-9F7A-476F42C0E90A}" presName="hierChild4" presStyleCnt="0"/>
      <dgm:spPr/>
    </dgm:pt>
    <dgm:pt modelId="{0B3D590E-8E5C-4C43-803C-61714169E591}" type="pres">
      <dgm:prSet presAssocID="{167150E0-04BE-4AAF-9F7A-476F42C0E90A}" presName="hierChild5" presStyleCnt="0"/>
      <dgm:spPr/>
    </dgm:pt>
    <dgm:pt modelId="{4EC8E673-6EE0-469E-81DD-D2F0E0DB40F4}" type="pres">
      <dgm:prSet presAssocID="{2C637EDB-877B-4BC2-8AC5-700A321C65C0}" presName="Name37" presStyleLbl="parChTrans1D2" presStyleIdx="2" presStyleCnt="3"/>
      <dgm:spPr/>
    </dgm:pt>
    <dgm:pt modelId="{A6FBFABA-EE62-446B-AC97-8FD2ABF234BE}" type="pres">
      <dgm:prSet presAssocID="{0AC33ABD-6805-44D9-B727-2B93A2D9E572}" presName="hierRoot2" presStyleCnt="0">
        <dgm:presLayoutVars>
          <dgm:hierBranch val="init"/>
        </dgm:presLayoutVars>
      </dgm:prSet>
      <dgm:spPr/>
    </dgm:pt>
    <dgm:pt modelId="{5579ED4C-9463-4D01-9F08-8340A2C968AB}" type="pres">
      <dgm:prSet presAssocID="{0AC33ABD-6805-44D9-B727-2B93A2D9E572}" presName="rootComposite" presStyleCnt="0"/>
      <dgm:spPr/>
    </dgm:pt>
    <dgm:pt modelId="{80C20049-7645-41BD-A853-2BF0A1C787E4}" type="pres">
      <dgm:prSet presAssocID="{0AC33ABD-6805-44D9-B727-2B93A2D9E572}" presName="rootText" presStyleLbl="node2" presStyleIdx="2" presStyleCnt="3" custScaleX="154492" custScaleY="131195">
        <dgm:presLayoutVars>
          <dgm:chPref val="3"/>
        </dgm:presLayoutVars>
      </dgm:prSet>
      <dgm:spPr/>
    </dgm:pt>
    <dgm:pt modelId="{EB82B478-8427-4343-99BE-E97C18FC2D0C}" type="pres">
      <dgm:prSet presAssocID="{0AC33ABD-6805-44D9-B727-2B93A2D9E572}" presName="rootConnector" presStyleLbl="node2" presStyleIdx="2" presStyleCnt="3"/>
      <dgm:spPr/>
    </dgm:pt>
    <dgm:pt modelId="{86580E4A-5F93-4154-906D-18E566F5DA2B}" type="pres">
      <dgm:prSet presAssocID="{0AC33ABD-6805-44D9-B727-2B93A2D9E572}" presName="hierChild4" presStyleCnt="0"/>
      <dgm:spPr/>
    </dgm:pt>
    <dgm:pt modelId="{40B7F394-3C87-4B0F-B89E-6D9AC8A61C48}" type="pres">
      <dgm:prSet presAssocID="{0AC33ABD-6805-44D9-B727-2B93A2D9E572}" presName="hierChild5" presStyleCnt="0"/>
      <dgm:spPr/>
    </dgm:pt>
    <dgm:pt modelId="{C0F8B1D4-EDEF-447E-969D-982B3FA4204A}" type="pres">
      <dgm:prSet presAssocID="{8BC46EC6-F8A1-43A7-9B1C-CE3FA2ADE9E0}" presName="hierChild3" presStyleCnt="0"/>
      <dgm:spPr/>
    </dgm:pt>
  </dgm:ptLst>
  <dgm:cxnLst>
    <dgm:cxn modelId="{C8C4CF21-0060-4F65-B351-DA271ABCA7F3}" type="presOf" srcId="{F7490769-98EF-4AB9-BC0F-0B3302B44045}" destId="{A6ABBA37-BB0D-4C92-A9A6-67EEAFCE3C3F}" srcOrd="1" destOrd="0" presId="urn:microsoft.com/office/officeart/2005/8/layout/orgChart1"/>
    <dgm:cxn modelId="{AC66362A-C83D-48B3-8765-92E2A450903D}" type="presOf" srcId="{F7490769-98EF-4AB9-BC0F-0B3302B44045}" destId="{F6DFD288-1F4B-47AD-9540-C18C4449EE0F}" srcOrd="0" destOrd="0" presId="urn:microsoft.com/office/officeart/2005/8/layout/orgChart1"/>
    <dgm:cxn modelId="{170D3D62-294F-411E-A225-5FE71C395B74}" type="presOf" srcId="{0AC33ABD-6805-44D9-B727-2B93A2D9E572}" destId="{EB82B478-8427-4343-99BE-E97C18FC2D0C}" srcOrd="1" destOrd="0" presId="urn:microsoft.com/office/officeart/2005/8/layout/orgChart1"/>
    <dgm:cxn modelId="{67A4F244-CEA9-4CE5-86D0-0DC65C9FE4AA}" srcId="{8BC46EC6-F8A1-43A7-9B1C-CE3FA2ADE9E0}" destId="{0AC33ABD-6805-44D9-B727-2B93A2D9E572}" srcOrd="2" destOrd="0" parTransId="{2C637EDB-877B-4BC2-8AC5-700A321C65C0}" sibTransId="{9DD865D8-98BA-4EA8-8540-A284F5825E62}"/>
    <dgm:cxn modelId="{67219C45-100E-44E9-AF4B-8B16169E3888}" srcId="{2C46611A-0FC2-4FB8-B177-59B932FFFEBA}" destId="{8BC46EC6-F8A1-43A7-9B1C-CE3FA2ADE9E0}" srcOrd="0" destOrd="0" parTransId="{406734D7-03D2-49B1-8FA7-8613769D04FE}" sibTransId="{D6E94CA3-25CF-45F5-A3C4-8D0019C00868}"/>
    <dgm:cxn modelId="{7AB8DC6C-4FB9-42DE-A457-0A8E91CCDF9F}" type="presOf" srcId="{2C46611A-0FC2-4FB8-B177-59B932FFFEBA}" destId="{85C4402C-3FD8-4E94-8FF4-8ED13FA27EBA}" srcOrd="0" destOrd="0" presId="urn:microsoft.com/office/officeart/2005/8/layout/orgChart1"/>
    <dgm:cxn modelId="{8BF2A657-AC50-4130-812A-8FAB6C62E914}" type="presOf" srcId="{0AC33ABD-6805-44D9-B727-2B93A2D9E572}" destId="{80C20049-7645-41BD-A853-2BF0A1C787E4}" srcOrd="0" destOrd="0" presId="urn:microsoft.com/office/officeart/2005/8/layout/orgChart1"/>
    <dgm:cxn modelId="{0A5CB757-3F8C-4CA4-8D5F-D71A8F933AB2}" type="presOf" srcId="{76CC5E4D-A88D-4CEF-83B5-93B604F6D419}" destId="{D356F0EC-C953-4733-9F36-6D5DD9C9E1F8}" srcOrd="0" destOrd="0" presId="urn:microsoft.com/office/officeart/2005/8/layout/orgChart1"/>
    <dgm:cxn modelId="{E701CB86-05BE-4685-9FDF-CCAD47B04037}" type="presOf" srcId="{8BC46EC6-F8A1-43A7-9B1C-CE3FA2ADE9E0}" destId="{60DB63CB-B13D-4FE2-BADE-C4A5EF669405}" srcOrd="0" destOrd="0" presId="urn:microsoft.com/office/officeart/2005/8/layout/orgChart1"/>
    <dgm:cxn modelId="{19D04A8D-4811-463A-8C30-FEF0FF416C9F}" type="presOf" srcId="{167150E0-04BE-4AAF-9F7A-476F42C0E90A}" destId="{8993B203-3162-4350-8E94-001CC2694389}" srcOrd="1" destOrd="0" presId="urn:microsoft.com/office/officeart/2005/8/layout/orgChart1"/>
    <dgm:cxn modelId="{312760A4-2528-45D9-832F-0AFE7CB9E3C9}" srcId="{8BC46EC6-F8A1-43A7-9B1C-CE3FA2ADE9E0}" destId="{F7490769-98EF-4AB9-BC0F-0B3302B44045}" srcOrd="0" destOrd="0" parTransId="{881BF793-099B-4E0F-9F06-E1213EF0CAFA}" sibTransId="{9382521B-7A52-4438-AF70-2542023B14F7}"/>
    <dgm:cxn modelId="{B0384FAA-87C4-4321-8312-9663218CBF52}" type="presOf" srcId="{881BF793-099B-4E0F-9F06-E1213EF0CAFA}" destId="{3534D8E0-049D-4129-820C-49670C5EC30D}" srcOrd="0" destOrd="0" presId="urn:microsoft.com/office/officeart/2005/8/layout/orgChart1"/>
    <dgm:cxn modelId="{CF0C6CB9-7C0A-43EC-82CD-B9B1A07532F9}" srcId="{8BC46EC6-F8A1-43A7-9B1C-CE3FA2ADE9E0}" destId="{167150E0-04BE-4AAF-9F7A-476F42C0E90A}" srcOrd="1" destOrd="0" parTransId="{76CC5E4D-A88D-4CEF-83B5-93B604F6D419}" sibTransId="{AEB459B5-3D90-45F6-9272-0054D72EACCC}"/>
    <dgm:cxn modelId="{A09CD2BD-53F1-4A58-8740-E0AE000CB916}" type="presOf" srcId="{8BC46EC6-F8A1-43A7-9B1C-CE3FA2ADE9E0}" destId="{D429F6D8-D2BE-48D7-98B7-87C2D4F1B0AF}" srcOrd="1" destOrd="0" presId="urn:microsoft.com/office/officeart/2005/8/layout/orgChart1"/>
    <dgm:cxn modelId="{E21CB5D6-3E40-4188-96D0-472042AC62DA}" type="presOf" srcId="{167150E0-04BE-4AAF-9F7A-476F42C0E90A}" destId="{D771A249-A351-43F1-A611-5512AC4D5DCB}" srcOrd="0" destOrd="0" presId="urn:microsoft.com/office/officeart/2005/8/layout/orgChart1"/>
    <dgm:cxn modelId="{825F24EC-5277-45D4-B8EC-F9F99F9702CC}" type="presOf" srcId="{2C637EDB-877B-4BC2-8AC5-700A321C65C0}" destId="{4EC8E673-6EE0-469E-81DD-D2F0E0DB40F4}" srcOrd="0" destOrd="0" presId="urn:microsoft.com/office/officeart/2005/8/layout/orgChart1"/>
    <dgm:cxn modelId="{F6E2FAAE-05E4-431D-BC07-5AB0B1211164}" type="presParOf" srcId="{85C4402C-3FD8-4E94-8FF4-8ED13FA27EBA}" destId="{CAF9055C-4518-4AD2-928C-97F1912789C1}" srcOrd="0" destOrd="0" presId="urn:microsoft.com/office/officeart/2005/8/layout/orgChart1"/>
    <dgm:cxn modelId="{8221D073-0065-478A-A558-D55A933FFB1C}" type="presParOf" srcId="{CAF9055C-4518-4AD2-928C-97F1912789C1}" destId="{21B79E9E-5E51-4DA1-8CB9-88C6218E7231}" srcOrd="0" destOrd="0" presId="urn:microsoft.com/office/officeart/2005/8/layout/orgChart1"/>
    <dgm:cxn modelId="{7A7DE2DE-70CF-497C-BC07-02FE67BA2DD8}" type="presParOf" srcId="{21B79E9E-5E51-4DA1-8CB9-88C6218E7231}" destId="{60DB63CB-B13D-4FE2-BADE-C4A5EF669405}" srcOrd="0" destOrd="0" presId="urn:microsoft.com/office/officeart/2005/8/layout/orgChart1"/>
    <dgm:cxn modelId="{19E114B8-C5E5-4DCA-BA11-4EA866EC4DD1}" type="presParOf" srcId="{21B79E9E-5E51-4DA1-8CB9-88C6218E7231}" destId="{D429F6D8-D2BE-48D7-98B7-87C2D4F1B0AF}" srcOrd="1" destOrd="0" presId="urn:microsoft.com/office/officeart/2005/8/layout/orgChart1"/>
    <dgm:cxn modelId="{9734CD19-4662-4F39-8187-989EF710BBA5}" type="presParOf" srcId="{CAF9055C-4518-4AD2-928C-97F1912789C1}" destId="{44195D91-EA51-4705-8114-2BC7954F50D0}" srcOrd="1" destOrd="0" presId="urn:microsoft.com/office/officeart/2005/8/layout/orgChart1"/>
    <dgm:cxn modelId="{BA3C8837-A1B2-49B7-9406-071EF7D8C05E}" type="presParOf" srcId="{44195D91-EA51-4705-8114-2BC7954F50D0}" destId="{3534D8E0-049D-4129-820C-49670C5EC30D}" srcOrd="0" destOrd="0" presId="urn:microsoft.com/office/officeart/2005/8/layout/orgChart1"/>
    <dgm:cxn modelId="{B752DC46-2243-4F5A-A81B-C596CF66401A}" type="presParOf" srcId="{44195D91-EA51-4705-8114-2BC7954F50D0}" destId="{EFBECF1F-D59D-4725-A46D-0336335CB395}" srcOrd="1" destOrd="0" presId="urn:microsoft.com/office/officeart/2005/8/layout/orgChart1"/>
    <dgm:cxn modelId="{578DD335-643D-4ABA-92E1-8D3E12AFDB4A}" type="presParOf" srcId="{EFBECF1F-D59D-4725-A46D-0336335CB395}" destId="{68B63F90-FF48-4369-9E6B-3EA868BF58AA}" srcOrd="0" destOrd="0" presId="urn:microsoft.com/office/officeart/2005/8/layout/orgChart1"/>
    <dgm:cxn modelId="{1FD7F6E5-19FB-4DE5-813A-8C4663F5642A}" type="presParOf" srcId="{68B63F90-FF48-4369-9E6B-3EA868BF58AA}" destId="{F6DFD288-1F4B-47AD-9540-C18C4449EE0F}" srcOrd="0" destOrd="0" presId="urn:microsoft.com/office/officeart/2005/8/layout/orgChart1"/>
    <dgm:cxn modelId="{6E56FE9B-23A2-4FBD-9C13-8381F229CC38}" type="presParOf" srcId="{68B63F90-FF48-4369-9E6B-3EA868BF58AA}" destId="{A6ABBA37-BB0D-4C92-A9A6-67EEAFCE3C3F}" srcOrd="1" destOrd="0" presId="urn:microsoft.com/office/officeart/2005/8/layout/orgChart1"/>
    <dgm:cxn modelId="{7E415833-623C-4B50-B7BC-6263B2D0787B}" type="presParOf" srcId="{EFBECF1F-D59D-4725-A46D-0336335CB395}" destId="{0D39A22B-F977-4D30-A07D-159A2F5D7818}" srcOrd="1" destOrd="0" presId="urn:microsoft.com/office/officeart/2005/8/layout/orgChart1"/>
    <dgm:cxn modelId="{D5FA9A50-6DD2-42A3-BB65-F820C24C8630}" type="presParOf" srcId="{EFBECF1F-D59D-4725-A46D-0336335CB395}" destId="{69BD223A-D77D-45E6-B68D-C26506CBAA8F}" srcOrd="2" destOrd="0" presId="urn:microsoft.com/office/officeart/2005/8/layout/orgChart1"/>
    <dgm:cxn modelId="{97C12E5B-DCFF-4001-B73F-6C06612BC5D4}" type="presParOf" srcId="{44195D91-EA51-4705-8114-2BC7954F50D0}" destId="{D356F0EC-C953-4733-9F36-6D5DD9C9E1F8}" srcOrd="2" destOrd="0" presId="urn:microsoft.com/office/officeart/2005/8/layout/orgChart1"/>
    <dgm:cxn modelId="{3620F01A-CDFF-4EF8-A98C-5F782BD9A9FE}" type="presParOf" srcId="{44195D91-EA51-4705-8114-2BC7954F50D0}" destId="{4063082A-E32A-4734-86E9-89D75ED21A99}" srcOrd="3" destOrd="0" presId="urn:microsoft.com/office/officeart/2005/8/layout/orgChart1"/>
    <dgm:cxn modelId="{2975813A-99F6-4EC8-8BEB-6497523A17FD}" type="presParOf" srcId="{4063082A-E32A-4734-86E9-89D75ED21A99}" destId="{8B410F3D-1C4F-4AB4-A0BF-95C5B2779F9C}" srcOrd="0" destOrd="0" presId="urn:microsoft.com/office/officeart/2005/8/layout/orgChart1"/>
    <dgm:cxn modelId="{3094466B-33FF-4CCF-A376-FC926D869579}" type="presParOf" srcId="{8B410F3D-1C4F-4AB4-A0BF-95C5B2779F9C}" destId="{D771A249-A351-43F1-A611-5512AC4D5DCB}" srcOrd="0" destOrd="0" presId="urn:microsoft.com/office/officeart/2005/8/layout/orgChart1"/>
    <dgm:cxn modelId="{41190BF5-B658-430F-9FCD-6417A698A0D1}" type="presParOf" srcId="{8B410F3D-1C4F-4AB4-A0BF-95C5B2779F9C}" destId="{8993B203-3162-4350-8E94-001CC2694389}" srcOrd="1" destOrd="0" presId="urn:microsoft.com/office/officeart/2005/8/layout/orgChart1"/>
    <dgm:cxn modelId="{5FCBBE88-EE05-476E-AF8E-0CD2AEEF12F7}" type="presParOf" srcId="{4063082A-E32A-4734-86E9-89D75ED21A99}" destId="{2C3284E8-033E-4B8F-B770-8AAACE93F501}" srcOrd="1" destOrd="0" presId="urn:microsoft.com/office/officeart/2005/8/layout/orgChart1"/>
    <dgm:cxn modelId="{64EB57D1-855E-4943-9039-CCA84668B68C}" type="presParOf" srcId="{4063082A-E32A-4734-86E9-89D75ED21A99}" destId="{0B3D590E-8E5C-4C43-803C-61714169E591}" srcOrd="2" destOrd="0" presId="urn:microsoft.com/office/officeart/2005/8/layout/orgChart1"/>
    <dgm:cxn modelId="{7BDC458D-2E44-47F2-96A4-4427A66035FE}" type="presParOf" srcId="{44195D91-EA51-4705-8114-2BC7954F50D0}" destId="{4EC8E673-6EE0-469E-81DD-D2F0E0DB40F4}" srcOrd="4" destOrd="0" presId="urn:microsoft.com/office/officeart/2005/8/layout/orgChart1"/>
    <dgm:cxn modelId="{AABE5CBF-AA51-42D7-A175-6AAE5F6FFE9F}" type="presParOf" srcId="{44195D91-EA51-4705-8114-2BC7954F50D0}" destId="{A6FBFABA-EE62-446B-AC97-8FD2ABF234BE}" srcOrd="5" destOrd="0" presId="urn:microsoft.com/office/officeart/2005/8/layout/orgChart1"/>
    <dgm:cxn modelId="{3BA5D9CA-8444-40BE-882F-949C70547B3F}" type="presParOf" srcId="{A6FBFABA-EE62-446B-AC97-8FD2ABF234BE}" destId="{5579ED4C-9463-4D01-9F08-8340A2C968AB}" srcOrd="0" destOrd="0" presId="urn:microsoft.com/office/officeart/2005/8/layout/orgChart1"/>
    <dgm:cxn modelId="{FC0396E6-967E-4679-8868-2B52D4356DF3}" type="presParOf" srcId="{5579ED4C-9463-4D01-9F08-8340A2C968AB}" destId="{80C20049-7645-41BD-A853-2BF0A1C787E4}" srcOrd="0" destOrd="0" presId="urn:microsoft.com/office/officeart/2005/8/layout/orgChart1"/>
    <dgm:cxn modelId="{91993C04-C11B-4A7D-825B-461D83A9B5DA}" type="presParOf" srcId="{5579ED4C-9463-4D01-9F08-8340A2C968AB}" destId="{EB82B478-8427-4343-99BE-E97C18FC2D0C}" srcOrd="1" destOrd="0" presId="urn:microsoft.com/office/officeart/2005/8/layout/orgChart1"/>
    <dgm:cxn modelId="{ED5F4709-65D5-435F-9620-CE4C585E3C16}" type="presParOf" srcId="{A6FBFABA-EE62-446B-AC97-8FD2ABF234BE}" destId="{86580E4A-5F93-4154-906D-18E566F5DA2B}" srcOrd="1" destOrd="0" presId="urn:microsoft.com/office/officeart/2005/8/layout/orgChart1"/>
    <dgm:cxn modelId="{38C95E5B-9D2B-460A-AE9F-D0C6B5A0CF47}" type="presParOf" srcId="{A6FBFABA-EE62-446B-AC97-8FD2ABF234BE}" destId="{40B7F394-3C87-4B0F-B89E-6D9AC8A61C48}" srcOrd="2" destOrd="0" presId="urn:microsoft.com/office/officeart/2005/8/layout/orgChart1"/>
    <dgm:cxn modelId="{727D1586-F23B-48BE-9951-180E717EF01B}" type="presParOf" srcId="{CAF9055C-4518-4AD2-928C-97F1912789C1}" destId="{C0F8B1D4-EDEF-447E-969D-982B3FA4204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4225ACE-E965-4A4C-A955-C46646B6F6DC}" type="doc">
      <dgm:prSet loTypeId="urn:microsoft.com/office/officeart/2005/8/layout/hierarchy4" loCatId="list" qsTypeId="urn:microsoft.com/office/officeart/2005/8/quickstyle/simple1" qsCatId="simple" csTypeId="urn:microsoft.com/office/officeart/2005/8/colors/accent3_2" csCatId="accent3" phldr="1"/>
      <dgm:spPr/>
      <dgm:t>
        <a:bodyPr/>
        <a:lstStyle/>
        <a:p>
          <a:endParaRPr lang="en-US"/>
        </a:p>
      </dgm:t>
    </dgm:pt>
    <dgm:pt modelId="{056D52CF-0B4E-474D-8E2D-9D442DCE9302}">
      <dgm:prSet phldrT="[Text]" custT="1"/>
      <dgm:spPr/>
      <dgm:t>
        <a:bodyPr/>
        <a:lstStyle/>
        <a:p>
          <a:r>
            <a:rPr lang="en-US" altLang="en-US" sz="2400" b="1" dirty="0">
              <a:latin typeface="+mn-lt"/>
            </a:rPr>
            <a:t>Porter Value Chain Models </a:t>
          </a:r>
          <a:endParaRPr lang="en-US" sz="2400" b="1" dirty="0">
            <a:latin typeface="+mn-lt"/>
          </a:endParaRPr>
        </a:p>
      </dgm:t>
    </dgm:pt>
    <dgm:pt modelId="{345AE729-FC43-439A-9692-E22F186B5F7B}" type="parTrans" cxnId="{87902705-20A8-4A2C-A7DE-18614A7DA0C3}">
      <dgm:prSet/>
      <dgm:spPr/>
      <dgm:t>
        <a:bodyPr/>
        <a:lstStyle/>
        <a:p>
          <a:endParaRPr lang="en-US" sz="1200" b="1">
            <a:latin typeface="+mn-lt"/>
          </a:endParaRPr>
        </a:p>
      </dgm:t>
    </dgm:pt>
    <dgm:pt modelId="{B2D02505-0FD6-4187-A4A4-41FDC8201A4C}" type="sibTrans" cxnId="{87902705-20A8-4A2C-A7DE-18614A7DA0C3}">
      <dgm:prSet/>
      <dgm:spPr/>
      <dgm:t>
        <a:bodyPr/>
        <a:lstStyle/>
        <a:p>
          <a:endParaRPr lang="en-US" sz="1200" b="1">
            <a:latin typeface="+mn-lt"/>
          </a:endParaRPr>
        </a:p>
      </dgm:t>
    </dgm:pt>
    <dgm:pt modelId="{65498493-99F8-4E74-823E-47646A2AFFA4}">
      <dgm:prSet custT="1"/>
      <dgm:spPr/>
      <dgm:t>
        <a:bodyPr/>
        <a:lstStyle/>
        <a:p>
          <a:r>
            <a:rPr lang="en-US" altLang="en-US" sz="2400" b="1" dirty="0">
              <a:latin typeface="+mn-lt"/>
            </a:rPr>
            <a:t>SAP Business Maps</a:t>
          </a:r>
        </a:p>
      </dgm:t>
    </dgm:pt>
    <dgm:pt modelId="{A3891D1B-726D-43B8-BF39-7591942B23B4}" type="parTrans" cxnId="{C35F83FA-BAA5-416D-82E1-9542EC8008F0}">
      <dgm:prSet/>
      <dgm:spPr/>
      <dgm:t>
        <a:bodyPr/>
        <a:lstStyle/>
        <a:p>
          <a:endParaRPr lang="en-US" sz="1200" b="1">
            <a:latin typeface="+mn-lt"/>
          </a:endParaRPr>
        </a:p>
      </dgm:t>
    </dgm:pt>
    <dgm:pt modelId="{9EAC1CE6-E021-4741-B2F4-5B50346AFB15}" type="sibTrans" cxnId="{C35F83FA-BAA5-416D-82E1-9542EC8008F0}">
      <dgm:prSet/>
      <dgm:spPr/>
      <dgm:t>
        <a:bodyPr/>
        <a:lstStyle/>
        <a:p>
          <a:endParaRPr lang="en-US" sz="1200" b="1">
            <a:latin typeface="+mn-lt"/>
          </a:endParaRPr>
        </a:p>
      </dgm:t>
    </dgm:pt>
    <dgm:pt modelId="{9402A1DC-A9A9-4F47-8182-3A203106D8B9}" type="pres">
      <dgm:prSet presAssocID="{94225ACE-E965-4A4C-A955-C46646B6F6DC}" presName="Name0" presStyleCnt="0">
        <dgm:presLayoutVars>
          <dgm:chPref val="1"/>
          <dgm:dir/>
          <dgm:animOne val="branch"/>
          <dgm:animLvl val="lvl"/>
          <dgm:resizeHandles/>
        </dgm:presLayoutVars>
      </dgm:prSet>
      <dgm:spPr/>
    </dgm:pt>
    <dgm:pt modelId="{1C954020-03CD-495D-92A9-5C945B731B49}" type="pres">
      <dgm:prSet presAssocID="{056D52CF-0B4E-474D-8E2D-9D442DCE9302}" presName="vertOne" presStyleCnt="0"/>
      <dgm:spPr/>
    </dgm:pt>
    <dgm:pt modelId="{042F50DA-BDF5-42E8-B749-6E9C846B2EC5}" type="pres">
      <dgm:prSet presAssocID="{056D52CF-0B4E-474D-8E2D-9D442DCE9302}" presName="txOne" presStyleLbl="node0" presStyleIdx="0" presStyleCnt="2">
        <dgm:presLayoutVars>
          <dgm:chPref val="3"/>
        </dgm:presLayoutVars>
      </dgm:prSet>
      <dgm:spPr/>
    </dgm:pt>
    <dgm:pt modelId="{9A499E36-CFAE-44A8-8DC5-EB25B9DC5DF5}" type="pres">
      <dgm:prSet presAssocID="{056D52CF-0B4E-474D-8E2D-9D442DCE9302}" presName="horzOne" presStyleCnt="0"/>
      <dgm:spPr/>
    </dgm:pt>
    <dgm:pt modelId="{A3EB062B-512D-4206-BAAF-59C0AFC8087E}" type="pres">
      <dgm:prSet presAssocID="{B2D02505-0FD6-4187-A4A4-41FDC8201A4C}" presName="sibSpaceOne" presStyleCnt="0"/>
      <dgm:spPr/>
    </dgm:pt>
    <dgm:pt modelId="{BDED3711-831B-4B8B-9379-BF3D35DF8A46}" type="pres">
      <dgm:prSet presAssocID="{65498493-99F8-4E74-823E-47646A2AFFA4}" presName="vertOne" presStyleCnt="0"/>
      <dgm:spPr/>
    </dgm:pt>
    <dgm:pt modelId="{92213D72-A19F-48E4-AC5B-738D267DFF75}" type="pres">
      <dgm:prSet presAssocID="{65498493-99F8-4E74-823E-47646A2AFFA4}" presName="txOne" presStyleLbl="node0" presStyleIdx="1" presStyleCnt="2">
        <dgm:presLayoutVars>
          <dgm:chPref val="3"/>
        </dgm:presLayoutVars>
      </dgm:prSet>
      <dgm:spPr/>
    </dgm:pt>
    <dgm:pt modelId="{7F85D634-0DB8-4124-B135-591EB694840D}" type="pres">
      <dgm:prSet presAssocID="{65498493-99F8-4E74-823E-47646A2AFFA4}" presName="horzOne" presStyleCnt="0"/>
      <dgm:spPr/>
    </dgm:pt>
  </dgm:ptLst>
  <dgm:cxnLst>
    <dgm:cxn modelId="{87902705-20A8-4A2C-A7DE-18614A7DA0C3}" srcId="{94225ACE-E965-4A4C-A955-C46646B6F6DC}" destId="{056D52CF-0B4E-474D-8E2D-9D442DCE9302}" srcOrd="0" destOrd="0" parTransId="{345AE729-FC43-439A-9692-E22F186B5F7B}" sibTransId="{B2D02505-0FD6-4187-A4A4-41FDC8201A4C}"/>
    <dgm:cxn modelId="{F5098961-59C7-498B-877D-165B6ACBED78}" type="presOf" srcId="{65498493-99F8-4E74-823E-47646A2AFFA4}" destId="{92213D72-A19F-48E4-AC5B-738D267DFF75}" srcOrd="0" destOrd="0" presId="urn:microsoft.com/office/officeart/2005/8/layout/hierarchy4"/>
    <dgm:cxn modelId="{1D921295-1BFD-4B7B-839D-576345579A6A}" type="presOf" srcId="{94225ACE-E965-4A4C-A955-C46646B6F6DC}" destId="{9402A1DC-A9A9-4F47-8182-3A203106D8B9}" srcOrd="0" destOrd="0" presId="urn:microsoft.com/office/officeart/2005/8/layout/hierarchy4"/>
    <dgm:cxn modelId="{98E07EEE-A843-4CF9-B063-48CD51D4D36D}" type="presOf" srcId="{056D52CF-0B4E-474D-8E2D-9D442DCE9302}" destId="{042F50DA-BDF5-42E8-B749-6E9C846B2EC5}" srcOrd="0" destOrd="0" presId="urn:microsoft.com/office/officeart/2005/8/layout/hierarchy4"/>
    <dgm:cxn modelId="{C35F83FA-BAA5-416D-82E1-9542EC8008F0}" srcId="{94225ACE-E965-4A4C-A955-C46646B6F6DC}" destId="{65498493-99F8-4E74-823E-47646A2AFFA4}" srcOrd="1" destOrd="0" parTransId="{A3891D1B-726D-43B8-BF39-7591942B23B4}" sibTransId="{9EAC1CE6-E021-4741-B2F4-5B50346AFB15}"/>
    <dgm:cxn modelId="{B6F1CE66-FDE7-45A1-AE99-533A363BFD21}" type="presParOf" srcId="{9402A1DC-A9A9-4F47-8182-3A203106D8B9}" destId="{1C954020-03CD-495D-92A9-5C945B731B49}" srcOrd="0" destOrd="0" presId="urn:microsoft.com/office/officeart/2005/8/layout/hierarchy4"/>
    <dgm:cxn modelId="{6068B919-DDC6-46F2-8916-5D6222B58247}" type="presParOf" srcId="{1C954020-03CD-495D-92A9-5C945B731B49}" destId="{042F50DA-BDF5-42E8-B749-6E9C846B2EC5}" srcOrd="0" destOrd="0" presId="urn:microsoft.com/office/officeart/2005/8/layout/hierarchy4"/>
    <dgm:cxn modelId="{51C47CC1-C47E-47DF-A750-8891D60E546F}" type="presParOf" srcId="{1C954020-03CD-495D-92A9-5C945B731B49}" destId="{9A499E36-CFAE-44A8-8DC5-EB25B9DC5DF5}" srcOrd="1" destOrd="0" presId="urn:microsoft.com/office/officeart/2005/8/layout/hierarchy4"/>
    <dgm:cxn modelId="{1C93711F-5265-49E2-9F7B-E59D1DF66D3C}" type="presParOf" srcId="{9402A1DC-A9A9-4F47-8182-3A203106D8B9}" destId="{A3EB062B-512D-4206-BAAF-59C0AFC8087E}" srcOrd="1" destOrd="0" presId="urn:microsoft.com/office/officeart/2005/8/layout/hierarchy4"/>
    <dgm:cxn modelId="{44C1817B-A4DF-48D7-9E30-0AB05B00ED11}" type="presParOf" srcId="{9402A1DC-A9A9-4F47-8182-3A203106D8B9}" destId="{BDED3711-831B-4B8B-9379-BF3D35DF8A46}" srcOrd="2" destOrd="0" presId="urn:microsoft.com/office/officeart/2005/8/layout/hierarchy4"/>
    <dgm:cxn modelId="{F4BD4CCD-47CB-4F2C-8BC7-68EAC3CC52BB}" type="presParOf" srcId="{BDED3711-831B-4B8B-9379-BF3D35DF8A46}" destId="{92213D72-A19F-48E4-AC5B-738D267DFF75}" srcOrd="0" destOrd="0" presId="urn:microsoft.com/office/officeart/2005/8/layout/hierarchy4"/>
    <dgm:cxn modelId="{3EA8E243-8380-44C0-8826-463F43012A5A}" type="presParOf" srcId="{BDED3711-831B-4B8B-9379-BF3D35DF8A46}" destId="{7F85D634-0DB8-4124-B135-591EB694840D}"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4225ACE-E965-4A4C-A955-C46646B6F6DC}" type="doc">
      <dgm:prSet loTypeId="urn:microsoft.com/office/officeart/2005/8/layout/hierarchy4" loCatId="list" qsTypeId="urn:microsoft.com/office/officeart/2005/8/quickstyle/simple1" qsCatId="simple" csTypeId="urn:microsoft.com/office/officeart/2005/8/colors/accent3_2" csCatId="accent3" phldr="1"/>
      <dgm:spPr/>
      <dgm:t>
        <a:bodyPr/>
        <a:lstStyle/>
        <a:p>
          <a:endParaRPr lang="en-US"/>
        </a:p>
      </dgm:t>
    </dgm:pt>
    <dgm:pt modelId="{056D52CF-0B4E-474D-8E2D-9D442DCE9302}">
      <dgm:prSet phldrT="[Text]" custT="1"/>
      <dgm:spPr/>
      <dgm:t>
        <a:bodyPr/>
        <a:lstStyle/>
        <a:p>
          <a:r>
            <a:rPr lang="en-US" altLang="en-US" sz="1800" b="1" dirty="0">
              <a:solidFill>
                <a:schemeClr val="tx1"/>
              </a:solidFill>
              <a:latin typeface="+mn-lt"/>
            </a:rPr>
            <a:t>Porter Value Chain Models </a:t>
          </a:r>
          <a:endParaRPr lang="en-US" sz="1800" b="1" dirty="0">
            <a:solidFill>
              <a:schemeClr val="tx1"/>
            </a:solidFill>
            <a:latin typeface="+mn-lt"/>
          </a:endParaRPr>
        </a:p>
      </dgm:t>
    </dgm:pt>
    <dgm:pt modelId="{345AE729-FC43-439A-9692-E22F186B5F7B}" type="parTrans" cxnId="{87902705-20A8-4A2C-A7DE-18614A7DA0C3}">
      <dgm:prSet/>
      <dgm:spPr/>
      <dgm:t>
        <a:bodyPr/>
        <a:lstStyle/>
        <a:p>
          <a:endParaRPr lang="en-US">
            <a:latin typeface="Century Gothic" panose="020B0502020202020204" pitchFamily="34" charset="0"/>
          </a:endParaRPr>
        </a:p>
      </dgm:t>
    </dgm:pt>
    <dgm:pt modelId="{B2D02505-0FD6-4187-A4A4-41FDC8201A4C}" type="sibTrans" cxnId="{87902705-20A8-4A2C-A7DE-18614A7DA0C3}">
      <dgm:prSet/>
      <dgm:spPr/>
      <dgm:t>
        <a:bodyPr/>
        <a:lstStyle/>
        <a:p>
          <a:endParaRPr lang="en-US">
            <a:latin typeface="Century Gothic" panose="020B0502020202020204" pitchFamily="34" charset="0"/>
          </a:endParaRPr>
        </a:p>
      </dgm:t>
    </dgm:pt>
    <dgm:pt modelId="{65498493-99F8-4E74-823E-47646A2AFFA4}">
      <dgm:prSet custT="1">
        <dgm:style>
          <a:lnRef idx="2">
            <a:schemeClr val="accent3"/>
          </a:lnRef>
          <a:fillRef idx="1">
            <a:schemeClr val="lt1"/>
          </a:fillRef>
          <a:effectRef idx="0">
            <a:schemeClr val="accent3"/>
          </a:effectRef>
          <a:fontRef idx="minor">
            <a:schemeClr val="dk1"/>
          </a:fontRef>
        </dgm:style>
      </dgm:prSet>
      <dgm:spPr/>
      <dgm:t>
        <a:bodyPr/>
        <a:lstStyle/>
        <a:p>
          <a:r>
            <a:rPr lang="en-US" altLang="en-US" sz="1800" b="1" dirty="0">
              <a:latin typeface="+mn-lt"/>
            </a:rPr>
            <a:t>SAP Business Maps</a:t>
          </a:r>
        </a:p>
      </dgm:t>
    </dgm:pt>
    <dgm:pt modelId="{A3891D1B-726D-43B8-BF39-7591942B23B4}" type="parTrans" cxnId="{C35F83FA-BAA5-416D-82E1-9542EC8008F0}">
      <dgm:prSet/>
      <dgm:spPr/>
      <dgm:t>
        <a:bodyPr/>
        <a:lstStyle/>
        <a:p>
          <a:endParaRPr lang="en-US">
            <a:latin typeface="Century Gothic" panose="020B0502020202020204" pitchFamily="34" charset="0"/>
          </a:endParaRPr>
        </a:p>
      </dgm:t>
    </dgm:pt>
    <dgm:pt modelId="{9EAC1CE6-E021-4741-B2F4-5B50346AFB15}" type="sibTrans" cxnId="{C35F83FA-BAA5-416D-82E1-9542EC8008F0}">
      <dgm:prSet/>
      <dgm:spPr/>
      <dgm:t>
        <a:bodyPr/>
        <a:lstStyle/>
        <a:p>
          <a:endParaRPr lang="en-US">
            <a:latin typeface="Century Gothic" panose="020B0502020202020204" pitchFamily="34" charset="0"/>
          </a:endParaRPr>
        </a:p>
      </dgm:t>
    </dgm:pt>
    <dgm:pt modelId="{9402A1DC-A9A9-4F47-8182-3A203106D8B9}" type="pres">
      <dgm:prSet presAssocID="{94225ACE-E965-4A4C-A955-C46646B6F6DC}" presName="Name0" presStyleCnt="0">
        <dgm:presLayoutVars>
          <dgm:chPref val="1"/>
          <dgm:dir/>
          <dgm:animOne val="branch"/>
          <dgm:animLvl val="lvl"/>
          <dgm:resizeHandles/>
        </dgm:presLayoutVars>
      </dgm:prSet>
      <dgm:spPr/>
    </dgm:pt>
    <dgm:pt modelId="{1C954020-03CD-495D-92A9-5C945B731B49}" type="pres">
      <dgm:prSet presAssocID="{056D52CF-0B4E-474D-8E2D-9D442DCE9302}" presName="vertOne" presStyleCnt="0"/>
      <dgm:spPr/>
    </dgm:pt>
    <dgm:pt modelId="{042F50DA-BDF5-42E8-B749-6E9C846B2EC5}" type="pres">
      <dgm:prSet presAssocID="{056D52CF-0B4E-474D-8E2D-9D442DCE9302}" presName="txOne" presStyleLbl="node0" presStyleIdx="0" presStyleCnt="2">
        <dgm:presLayoutVars>
          <dgm:chPref val="3"/>
        </dgm:presLayoutVars>
      </dgm:prSet>
      <dgm:spPr/>
    </dgm:pt>
    <dgm:pt modelId="{9A499E36-CFAE-44A8-8DC5-EB25B9DC5DF5}" type="pres">
      <dgm:prSet presAssocID="{056D52CF-0B4E-474D-8E2D-9D442DCE9302}" presName="horzOne" presStyleCnt="0"/>
      <dgm:spPr/>
    </dgm:pt>
    <dgm:pt modelId="{A3EB062B-512D-4206-BAAF-59C0AFC8087E}" type="pres">
      <dgm:prSet presAssocID="{B2D02505-0FD6-4187-A4A4-41FDC8201A4C}" presName="sibSpaceOne" presStyleCnt="0"/>
      <dgm:spPr/>
    </dgm:pt>
    <dgm:pt modelId="{BDED3711-831B-4B8B-9379-BF3D35DF8A46}" type="pres">
      <dgm:prSet presAssocID="{65498493-99F8-4E74-823E-47646A2AFFA4}" presName="vertOne" presStyleCnt="0"/>
      <dgm:spPr/>
    </dgm:pt>
    <dgm:pt modelId="{92213D72-A19F-48E4-AC5B-738D267DFF75}" type="pres">
      <dgm:prSet presAssocID="{65498493-99F8-4E74-823E-47646A2AFFA4}" presName="txOne" presStyleLbl="node0" presStyleIdx="1" presStyleCnt="2">
        <dgm:presLayoutVars>
          <dgm:chPref val="3"/>
        </dgm:presLayoutVars>
      </dgm:prSet>
      <dgm:spPr/>
    </dgm:pt>
    <dgm:pt modelId="{7F85D634-0DB8-4124-B135-591EB694840D}" type="pres">
      <dgm:prSet presAssocID="{65498493-99F8-4E74-823E-47646A2AFFA4}" presName="horzOne" presStyleCnt="0"/>
      <dgm:spPr/>
    </dgm:pt>
  </dgm:ptLst>
  <dgm:cxnLst>
    <dgm:cxn modelId="{87902705-20A8-4A2C-A7DE-18614A7DA0C3}" srcId="{94225ACE-E965-4A4C-A955-C46646B6F6DC}" destId="{056D52CF-0B4E-474D-8E2D-9D442DCE9302}" srcOrd="0" destOrd="0" parTransId="{345AE729-FC43-439A-9692-E22F186B5F7B}" sibTransId="{B2D02505-0FD6-4187-A4A4-41FDC8201A4C}"/>
    <dgm:cxn modelId="{F5098961-59C7-498B-877D-165B6ACBED78}" type="presOf" srcId="{65498493-99F8-4E74-823E-47646A2AFFA4}" destId="{92213D72-A19F-48E4-AC5B-738D267DFF75}" srcOrd="0" destOrd="0" presId="urn:microsoft.com/office/officeart/2005/8/layout/hierarchy4"/>
    <dgm:cxn modelId="{1D921295-1BFD-4B7B-839D-576345579A6A}" type="presOf" srcId="{94225ACE-E965-4A4C-A955-C46646B6F6DC}" destId="{9402A1DC-A9A9-4F47-8182-3A203106D8B9}" srcOrd="0" destOrd="0" presId="urn:microsoft.com/office/officeart/2005/8/layout/hierarchy4"/>
    <dgm:cxn modelId="{98E07EEE-A843-4CF9-B063-48CD51D4D36D}" type="presOf" srcId="{056D52CF-0B4E-474D-8E2D-9D442DCE9302}" destId="{042F50DA-BDF5-42E8-B749-6E9C846B2EC5}" srcOrd="0" destOrd="0" presId="urn:microsoft.com/office/officeart/2005/8/layout/hierarchy4"/>
    <dgm:cxn modelId="{C35F83FA-BAA5-416D-82E1-9542EC8008F0}" srcId="{94225ACE-E965-4A4C-A955-C46646B6F6DC}" destId="{65498493-99F8-4E74-823E-47646A2AFFA4}" srcOrd="1" destOrd="0" parTransId="{A3891D1B-726D-43B8-BF39-7591942B23B4}" sibTransId="{9EAC1CE6-E021-4741-B2F4-5B50346AFB15}"/>
    <dgm:cxn modelId="{B6F1CE66-FDE7-45A1-AE99-533A363BFD21}" type="presParOf" srcId="{9402A1DC-A9A9-4F47-8182-3A203106D8B9}" destId="{1C954020-03CD-495D-92A9-5C945B731B49}" srcOrd="0" destOrd="0" presId="urn:microsoft.com/office/officeart/2005/8/layout/hierarchy4"/>
    <dgm:cxn modelId="{6068B919-DDC6-46F2-8916-5D6222B58247}" type="presParOf" srcId="{1C954020-03CD-495D-92A9-5C945B731B49}" destId="{042F50DA-BDF5-42E8-B749-6E9C846B2EC5}" srcOrd="0" destOrd="0" presId="urn:microsoft.com/office/officeart/2005/8/layout/hierarchy4"/>
    <dgm:cxn modelId="{51C47CC1-C47E-47DF-A750-8891D60E546F}" type="presParOf" srcId="{1C954020-03CD-495D-92A9-5C945B731B49}" destId="{9A499E36-CFAE-44A8-8DC5-EB25B9DC5DF5}" srcOrd="1" destOrd="0" presId="urn:microsoft.com/office/officeart/2005/8/layout/hierarchy4"/>
    <dgm:cxn modelId="{1C93711F-5265-49E2-9F7B-E59D1DF66D3C}" type="presParOf" srcId="{9402A1DC-A9A9-4F47-8182-3A203106D8B9}" destId="{A3EB062B-512D-4206-BAAF-59C0AFC8087E}" srcOrd="1" destOrd="0" presId="urn:microsoft.com/office/officeart/2005/8/layout/hierarchy4"/>
    <dgm:cxn modelId="{44C1817B-A4DF-48D7-9E30-0AB05B00ED11}" type="presParOf" srcId="{9402A1DC-A9A9-4F47-8182-3A203106D8B9}" destId="{BDED3711-831B-4B8B-9379-BF3D35DF8A46}" srcOrd="2" destOrd="0" presId="urn:microsoft.com/office/officeart/2005/8/layout/hierarchy4"/>
    <dgm:cxn modelId="{F4BD4CCD-47CB-4F2C-8BC7-68EAC3CC52BB}" type="presParOf" srcId="{BDED3711-831B-4B8B-9379-BF3D35DF8A46}" destId="{92213D72-A19F-48E4-AC5B-738D267DFF75}" srcOrd="0" destOrd="0" presId="urn:microsoft.com/office/officeart/2005/8/layout/hierarchy4"/>
    <dgm:cxn modelId="{3EA8E243-8380-44C0-8826-463F43012A5A}" type="presParOf" srcId="{BDED3711-831B-4B8B-9379-BF3D35DF8A46}" destId="{7F85D634-0DB8-4124-B135-591EB694840D}" srcOrd="1" destOrd="0" presId="urn:microsoft.com/office/officeart/2005/8/layout/hierarchy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125C1A7-9C1E-4B29-ADF8-C3AD5DF5F581}" type="doc">
      <dgm:prSet loTypeId="urn:microsoft.com/office/officeart/2005/8/layout/chevron1" loCatId="process" qsTypeId="urn:microsoft.com/office/officeart/2005/8/quickstyle/simple1" qsCatId="simple" csTypeId="urn:microsoft.com/office/officeart/2005/8/colors/accent3_2" csCatId="accent3" phldr="1"/>
      <dgm:spPr/>
    </dgm:pt>
    <dgm:pt modelId="{63A1A8D4-5BB0-4EDA-9C9F-3DEEA05844C5}">
      <dgm:prSet phldrT="[Text]" custT="1"/>
      <dgm:spPr/>
      <dgm:t>
        <a:bodyPr/>
        <a:lstStyle/>
        <a:p>
          <a:r>
            <a:rPr lang="en-SG" altLang="en-US" sz="1800" b="1" dirty="0">
              <a:latin typeface="+mn-lt"/>
            </a:rPr>
            <a:t>Functional units</a:t>
          </a:r>
          <a:endParaRPr lang="en-US" sz="1800" b="1" dirty="0">
            <a:latin typeface="+mn-lt"/>
          </a:endParaRPr>
        </a:p>
      </dgm:t>
    </dgm:pt>
    <dgm:pt modelId="{200450F4-9EA8-4A0A-BE8B-C1DA82D2C13B}" type="parTrans" cxnId="{52F65C3A-219D-43CD-8614-347E94783178}">
      <dgm:prSet/>
      <dgm:spPr/>
      <dgm:t>
        <a:bodyPr/>
        <a:lstStyle/>
        <a:p>
          <a:endParaRPr lang="en-US" sz="2400" b="1">
            <a:latin typeface="Century Gothic" panose="020B0502020202020204" pitchFamily="34" charset="0"/>
          </a:endParaRPr>
        </a:p>
      </dgm:t>
    </dgm:pt>
    <dgm:pt modelId="{FAECAF09-8253-45DA-9DCC-39A625FD7EFB}" type="sibTrans" cxnId="{52F65C3A-219D-43CD-8614-347E94783178}">
      <dgm:prSet/>
      <dgm:spPr/>
      <dgm:t>
        <a:bodyPr/>
        <a:lstStyle/>
        <a:p>
          <a:endParaRPr lang="en-US" sz="2400" b="1">
            <a:latin typeface="Century Gothic" panose="020B0502020202020204" pitchFamily="34" charset="0"/>
          </a:endParaRPr>
        </a:p>
      </dgm:t>
    </dgm:pt>
    <dgm:pt modelId="{39A53AA6-5D83-4806-B1D4-1E5E12EFA0E2}">
      <dgm:prSet custT="1"/>
      <dgm:spPr/>
      <dgm:t>
        <a:bodyPr/>
        <a:lstStyle/>
        <a:p>
          <a:r>
            <a:rPr lang="en-SG" altLang="en-US" sz="1800" b="1">
              <a:latin typeface="+mn-lt"/>
            </a:rPr>
            <a:t>Processes</a:t>
          </a:r>
          <a:endParaRPr lang="en-SG" altLang="en-US" sz="1800" b="1" dirty="0">
            <a:latin typeface="+mn-lt"/>
          </a:endParaRPr>
        </a:p>
      </dgm:t>
    </dgm:pt>
    <dgm:pt modelId="{F39E41B7-FAEA-48F1-A54D-99409671BD3E}" type="parTrans" cxnId="{BA63F1C2-1283-4DB0-9F32-5287EF049CA3}">
      <dgm:prSet/>
      <dgm:spPr/>
      <dgm:t>
        <a:bodyPr/>
        <a:lstStyle/>
        <a:p>
          <a:endParaRPr lang="en-US" sz="2400" b="1">
            <a:latin typeface="Century Gothic" panose="020B0502020202020204" pitchFamily="34" charset="0"/>
          </a:endParaRPr>
        </a:p>
      </dgm:t>
    </dgm:pt>
    <dgm:pt modelId="{CC5E8C8E-8297-402D-8877-730B198399CF}" type="sibTrans" cxnId="{BA63F1C2-1283-4DB0-9F32-5287EF049CA3}">
      <dgm:prSet/>
      <dgm:spPr/>
      <dgm:t>
        <a:bodyPr/>
        <a:lstStyle/>
        <a:p>
          <a:endParaRPr lang="en-US" sz="2400" b="1">
            <a:latin typeface="Century Gothic" panose="020B0502020202020204" pitchFamily="34" charset="0"/>
          </a:endParaRPr>
        </a:p>
      </dgm:t>
    </dgm:pt>
    <dgm:pt modelId="{02AC561D-0E97-43E6-91E6-E63F23802335}">
      <dgm:prSet custT="1"/>
      <dgm:spPr/>
      <dgm:t>
        <a:bodyPr/>
        <a:lstStyle/>
        <a:p>
          <a:r>
            <a:rPr lang="en-SG" altLang="en-US" sz="1800" b="1">
              <a:latin typeface="+mn-lt"/>
            </a:rPr>
            <a:t>Levels</a:t>
          </a:r>
          <a:endParaRPr lang="en-SG" altLang="en-US" sz="1800" b="1" dirty="0">
            <a:latin typeface="+mn-lt"/>
          </a:endParaRPr>
        </a:p>
      </dgm:t>
    </dgm:pt>
    <dgm:pt modelId="{A4851FDE-FE18-4996-90FC-EF46F1CEC1D4}" type="parTrans" cxnId="{583DA039-1ECD-45B2-B1A7-2AE5FF4444D1}">
      <dgm:prSet/>
      <dgm:spPr/>
      <dgm:t>
        <a:bodyPr/>
        <a:lstStyle/>
        <a:p>
          <a:endParaRPr lang="en-US" sz="2400" b="1">
            <a:latin typeface="Century Gothic" panose="020B0502020202020204" pitchFamily="34" charset="0"/>
          </a:endParaRPr>
        </a:p>
      </dgm:t>
    </dgm:pt>
    <dgm:pt modelId="{992D97F4-3103-4318-8E25-FDE932FBECED}" type="sibTrans" cxnId="{583DA039-1ECD-45B2-B1A7-2AE5FF4444D1}">
      <dgm:prSet/>
      <dgm:spPr/>
      <dgm:t>
        <a:bodyPr/>
        <a:lstStyle/>
        <a:p>
          <a:endParaRPr lang="en-US" sz="2400" b="1">
            <a:latin typeface="Century Gothic" panose="020B0502020202020204" pitchFamily="34" charset="0"/>
          </a:endParaRPr>
        </a:p>
      </dgm:t>
    </dgm:pt>
    <dgm:pt modelId="{EB5C720D-F987-4479-B9C6-3B7EB01E7437}" type="pres">
      <dgm:prSet presAssocID="{5125C1A7-9C1E-4B29-ADF8-C3AD5DF5F581}" presName="Name0" presStyleCnt="0">
        <dgm:presLayoutVars>
          <dgm:dir/>
          <dgm:animLvl val="lvl"/>
          <dgm:resizeHandles val="exact"/>
        </dgm:presLayoutVars>
      </dgm:prSet>
      <dgm:spPr/>
    </dgm:pt>
    <dgm:pt modelId="{0BBE64AA-6A44-40A1-9326-8E1D9D205444}" type="pres">
      <dgm:prSet presAssocID="{63A1A8D4-5BB0-4EDA-9C9F-3DEEA05844C5}" presName="parTxOnly" presStyleLbl="node1" presStyleIdx="0" presStyleCnt="3">
        <dgm:presLayoutVars>
          <dgm:chMax val="0"/>
          <dgm:chPref val="0"/>
          <dgm:bulletEnabled val="1"/>
        </dgm:presLayoutVars>
      </dgm:prSet>
      <dgm:spPr/>
    </dgm:pt>
    <dgm:pt modelId="{7EE4E808-D18D-42A1-8210-13AB9A9A5C9A}" type="pres">
      <dgm:prSet presAssocID="{FAECAF09-8253-45DA-9DCC-39A625FD7EFB}" presName="parTxOnlySpace" presStyleCnt="0"/>
      <dgm:spPr/>
    </dgm:pt>
    <dgm:pt modelId="{5C41DC23-589E-48A4-824A-3A584DC005EA}" type="pres">
      <dgm:prSet presAssocID="{39A53AA6-5D83-4806-B1D4-1E5E12EFA0E2}" presName="parTxOnly" presStyleLbl="node1" presStyleIdx="1" presStyleCnt="3">
        <dgm:presLayoutVars>
          <dgm:chMax val="0"/>
          <dgm:chPref val="0"/>
          <dgm:bulletEnabled val="1"/>
        </dgm:presLayoutVars>
      </dgm:prSet>
      <dgm:spPr/>
    </dgm:pt>
    <dgm:pt modelId="{651E98BA-DBE0-4441-8378-8CB9C68E5711}" type="pres">
      <dgm:prSet presAssocID="{CC5E8C8E-8297-402D-8877-730B198399CF}" presName="parTxOnlySpace" presStyleCnt="0"/>
      <dgm:spPr/>
    </dgm:pt>
    <dgm:pt modelId="{DF1F3C78-BAAC-42EE-834E-7F49B7601CF0}" type="pres">
      <dgm:prSet presAssocID="{02AC561D-0E97-43E6-91E6-E63F23802335}" presName="parTxOnly" presStyleLbl="node1" presStyleIdx="2" presStyleCnt="3">
        <dgm:presLayoutVars>
          <dgm:chMax val="0"/>
          <dgm:chPref val="0"/>
          <dgm:bulletEnabled val="1"/>
        </dgm:presLayoutVars>
      </dgm:prSet>
      <dgm:spPr/>
    </dgm:pt>
  </dgm:ptLst>
  <dgm:cxnLst>
    <dgm:cxn modelId="{583DA039-1ECD-45B2-B1A7-2AE5FF4444D1}" srcId="{5125C1A7-9C1E-4B29-ADF8-C3AD5DF5F581}" destId="{02AC561D-0E97-43E6-91E6-E63F23802335}" srcOrd="2" destOrd="0" parTransId="{A4851FDE-FE18-4996-90FC-EF46F1CEC1D4}" sibTransId="{992D97F4-3103-4318-8E25-FDE932FBECED}"/>
    <dgm:cxn modelId="{52F65C3A-219D-43CD-8614-347E94783178}" srcId="{5125C1A7-9C1E-4B29-ADF8-C3AD5DF5F581}" destId="{63A1A8D4-5BB0-4EDA-9C9F-3DEEA05844C5}" srcOrd="0" destOrd="0" parTransId="{200450F4-9EA8-4A0A-BE8B-C1DA82D2C13B}" sibTransId="{FAECAF09-8253-45DA-9DCC-39A625FD7EFB}"/>
    <dgm:cxn modelId="{97641A82-CE4B-4BAB-B609-DF2BB87BEF38}" type="presOf" srcId="{63A1A8D4-5BB0-4EDA-9C9F-3DEEA05844C5}" destId="{0BBE64AA-6A44-40A1-9326-8E1D9D205444}" srcOrd="0" destOrd="0" presId="urn:microsoft.com/office/officeart/2005/8/layout/chevron1"/>
    <dgm:cxn modelId="{882DD49E-5958-4E4B-8D61-8513FB407AEB}" type="presOf" srcId="{5125C1A7-9C1E-4B29-ADF8-C3AD5DF5F581}" destId="{EB5C720D-F987-4479-B9C6-3B7EB01E7437}" srcOrd="0" destOrd="0" presId="urn:microsoft.com/office/officeart/2005/8/layout/chevron1"/>
    <dgm:cxn modelId="{BA63F1C2-1283-4DB0-9F32-5287EF049CA3}" srcId="{5125C1A7-9C1E-4B29-ADF8-C3AD5DF5F581}" destId="{39A53AA6-5D83-4806-B1D4-1E5E12EFA0E2}" srcOrd="1" destOrd="0" parTransId="{F39E41B7-FAEA-48F1-A54D-99409671BD3E}" sibTransId="{CC5E8C8E-8297-402D-8877-730B198399CF}"/>
    <dgm:cxn modelId="{CF3F52C5-4D7E-4AC2-8074-A0BB178FB7A4}" type="presOf" srcId="{02AC561D-0E97-43E6-91E6-E63F23802335}" destId="{DF1F3C78-BAAC-42EE-834E-7F49B7601CF0}" srcOrd="0" destOrd="0" presId="urn:microsoft.com/office/officeart/2005/8/layout/chevron1"/>
    <dgm:cxn modelId="{4406FBE3-A09E-419B-931F-58857A89B9AA}" type="presOf" srcId="{39A53AA6-5D83-4806-B1D4-1E5E12EFA0E2}" destId="{5C41DC23-589E-48A4-824A-3A584DC005EA}" srcOrd="0" destOrd="0" presId="urn:microsoft.com/office/officeart/2005/8/layout/chevron1"/>
    <dgm:cxn modelId="{C6F30461-322E-4B35-8E56-1FEBBA05D2BD}" type="presParOf" srcId="{EB5C720D-F987-4479-B9C6-3B7EB01E7437}" destId="{0BBE64AA-6A44-40A1-9326-8E1D9D205444}" srcOrd="0" destOrd="0" presId="urn:microsoft.com/office/officeart/2005/8/layout/chevron1"/>
    <dgm:cxn modelId="{65E83E2A-B250-4A19-A176-456BF6C3D802}" type="presParOf" srcId="{EB5C720D-F987-4479-B9C6-3B7EB01E7437}" destId="{7EE4E808-D18D-42A1-8210-13AB9A9A5C9A}" srcOrd="1" destOrd="0" presId="urn:microsoft.com/office/officeart/2005/8/layout/chevron1"/>
    <dgm:cxn modelId="{D5ABF874-BE49-4CE9-9E08-227473300BD4}" type="presParOf" srcId="{EB5C720D-F987-4479-B9C6-3B7EB01E7437}" destId="{5C41DC23-589E-48A4-824A-3A584DC005EA}" srcOrd="2" destOrd="0" presId="urn:microsoft.com/office/officeart/2005/8/layout/chevron1"/>
    <dgm:cxn modelId="{1BAA62D1-7A05-4A86-B454-2F140B97D1F6}" type="presParOf" srcId="{EB5C720D-F987-4479-B9C6-3B7EB01E7437}" destId="{651E98BA-DBE0-4441-8378-8CB9C68E5711}" srcOrd="3" destOrd="0" presId="urn:microsoft.com/office/officeart/2005/8/layout/chevron1"/>
    <dgm:cxn modelId="{55C87F69-49F1-4AF0-B3B0-10B3C67BB210}" type="presParOf" srcId="{EB5C720D-F987-4479-B9C6-3B7EB01E7437}" destId="{DF1F3C78-BAAC-42EE-834E-7F49B7601CF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9FA9B0-8EF4-4B4D-B9BF-745DBAEECAD5}">
      <dsp:nvSpPr>
        <dsp:cNvPr id="0" name=""/>
        <dsp:cNvSpPr/>
      </dsp:nvSpPr>
      <dsp:spPr>
        <a:xfrm>
          <a:off x="720424" y="208094"/>
          <a:ext cx="765587" cy="765587"/>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73703B-8191-4137-8CB4-0526D37E4083}">
      <dsp:nvSpPr>
        <dsp:cNvPr id="0" name=""/>
        <dsp:cNvSpPr/>
      </dsp:nvSpPr>
      <dsp:spPr>
        <a:xfrm>
          <a:off x="9522" y="1056718"/>
          <a:ext cx="2187393" cy="328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b="1"/>
          </a:pPr>
          <a:r>
            <a:rPr lang="en-US" sz="1900" b="1" kern="1200">
              <a:latin typeface="+mn-lt"/>
            </a:rPr>
            <a:t>Commitment</a:t>
          </a:r>
          <a:endParaRPr lang="en-SG" sz="1900" kern="1200"/>
        </a:p>
      </dsp:txBody>
      <dsp:txXfrm>
        <a:off x="9522" y="1056718"/>
        <a:ext cx="2187393" cy="328108"/>
      </dsp:txXfrm>
    </dsp:sp>
    <dsp:sp modelId="{BED5969B-C048-465B-BDC9-0E8269294850}">
      <dsp:nvSpPr>
        <dsp:cNvPr id="0" name=""/>
        <dsp:cNvSpPr/>
      </dsp:nvSpPr>
      <dsp:spPr>
        <a:xfrm>
          <a:off x="9522" y="1423449"/>
          <a:ext cx="2187393" cy="715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0" i="0" kern="1200">
              <a:effectLst/>
              <a:latin typeface="+mn-lt"/>
            </a:rPr>
            <a:t>being dedicated to a cause, activity</a:t>
          </a:r>
          <a:endParaRPr lang="en-SG" sz="1400" kern="1200"/>
        </a:p>
      </dsp:txBody>
      <dsp:txXfrm>
        <a:off x="9522" y="1423449"/>
        <a:ext cx="2187393" cy="715731"/>
      </dsp:txXfrm>
    </dsp:sp>
    <dsp:sp modelId="{8BD2F515-587C-406D-8956-30A36BF399E4}">
      <dsp:nvSpPr>
        <dsp:cNvPr id="0" name=""/>
        <dsp:cNvSpPr/>
      </dsp:nvSpPr>
      <dsp:spPr>
        <a:xfrm>
          <a:off x="3290611" y="208094"/>
          <a:ext cx="765587" cy="765587"/>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7C6F67-DF69-4A8B-B0A6-62EE9CC379E3}">
      <dsp:nvSpPr>
        <dsp:cNvPr id="0" name=""/>
        <dsp:cNvSpPr/>
      </dsp:nvSpPr>
      <dsp:spPr>
        <a:xfrm>
          <a:off x="2579709" y="1056718"/>
          <a:ext cx="2187393" cy="328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b="1"/>
          </a:pPr>
          <a:r>
            <a:rPr lang="en-US" sz="1900" b="1" kern="1200">
              <a:latin typeface="+mn-lt"/>
            </a:rPr>
            <a:t>Action</a:t>
          </a:r>
          <a:endParaRPr lang="en-SG" sz="1900" kern="1200"/>
        </a:p>
      </dsp:txBody>
      <dsp:txXfrm>
        <a:off x="2579709" y="1056718"/>
        <a:ext cx="2187393" cy="328108"/>
      </dsp:txXfrm>
    </dsp:sp>
    <dsp:sp modelId="{B4A8601F-6DAE-4408-BD4A-8EA4EF07EF51}">
      <dsp:nvSpPr>
        <dsp:cNvPr id="0" name=""/>
        <dsp:cNvSpPr/>
      </dsp:nvSpPr>
      <dsp:spPr>
        <a:xfrm>
          <a:off x="2579709" y="1423449"/>
          <a:ext cx="2187393" cy="715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latin typeface="+mn-lt"/>
            </a:rPr>
            <a:t>process of doing something</a:t>
          </a:r>
          <a:endParaRPr lang="en-SG" sz="1400" kern="1200"/>
        </a:p>
      </dsp:txBody>
      <dsp:txXfrm>
        <a:off x="2579709" y="1423449"/>
        <a:ext cx="2187393" cy="715731"/>
      </dsp:txXfrm>
    </dsp:sp>
    <dsp:sp modelId="{80100D22-2C68-45FD-B06E-90A4D6326F90}">
      <dsp:nvSpPr>
        <dsp:cNvPr id="0" name=""/>
        <dsp:cNvSpPr/>
      </dsp:nvSpPr>
      <dsp:spPr>
        <a:xfrm>
          <a:off x="5860798" y="208094"/>
          <a:ext cx="765587" cy="765587"/>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D19DCA-2801-42FA-A040-BF65418F0FD1}">
      <dsp:nvSpPr>
        <dsp:cNvPr id="0" name=""/>
        <dsp:cNvSpPr/>
      </dsp:nvSpPr>
      <dsp:spPr>
        <a:xfrm>
          <a:off x="5149895" y="1056718"/>
          <a:ext cx="2187393" cy="328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b="1"/>
          </a:pPr>
          <a:r>
            <a:rPr lang="en-SG" sz="1900" b="1" kern="1200"/>
            <a:t>Results</a:t>
          </a:r>
        </a:p>
      </dsp:txBody>
      <dsp:txXfrm>
        <a:off x="5149895" y="1056718"/>
        <a:ext cx="2187393" cy="328108"/>
      </dsp:txXfrm>
    </dsp:sp>
    <dsp:sp modelId="{388875E1-CCEC-4270-8248-87CA32CF3EAC}">
      <dsp:nvSpPr>
        <dsp:cNvPr id="0" name=""/>
        <dsp:cNvSpPr/>
      </dsp:nvSpPr>
      <dsp:spPr>
        <a:xfrm>
          <a:off x="5149895" y="1423449"/>
          <a:ext cx="2187393" cy="715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latin typeface="+mn-lt"/>
            </a:rPr>
            <a:t>expected outcome as consequence of the actions</a:t>
          </a:r>
          <a:endParaRPr lang="en-SG" sz="1400" kern="1200"/>
        </a:p>
      </dsp:txBody>
      <dsp:txXfrm>
        <a:off x="5149895" y="1423449"/>
        <a:ext cx="2187393" cy="715731"/>
      </dsp:txXfrm>
    </dsp:sp>
    <dsp:sp modelId="{27B76F71-8582-4569-A514-448F7D16729D}">
      <dsp:nvSpPr>
        <dsp:cNvPr id="0" name=""/>
        <dsp:cNvSpPr/>
      </dsp:nvSpPr>
      <dsp:spPr>
        <a:xfrm>
          <a:off x="8430985" y="208094"/>
          <a:ext cx="765587" cy="765587"/>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32935D-CFB8-41F5-9A58-5579BFAE0F5C}">
      <dsp:nvSpPr>
        <dsp:cNvPr id="0" name=""/>
        <dsp:cNvSpPr/>
      </dsp:nvSpPr>
      <dsp:spPr>
        <a:xfrm>
          <a:off x="7720082" y="1056718"/>
          <a:ext cx="2187393" cy="328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b="1"/>
          </a:pPr>
          <a:r>
            <a:rPr lang="en-SG" sz="1900" b="1" kern="1200"/>
            <a:t>Empathy</a:t>
          </a:r>
        </a:p>
      </dsp:txBody>
      <dsp:txXfrm>
        <a:off x="7720082" y="1056718"/>
        <a:ext cx="2187393" cy="328108"/>
      </dsp:txXfrm>
    </dsp:sp>
    <dsp:sp modelId="{84EADD52-3083-434C-A87B-8343C119C1C3}">
      <dsp:nvSpPr>
        <dsp:cNvPr id="0" name=""/>
        <dsp:cNvSpPr/>
      </dsp:nvSpPr>
      <dsp:spPr>
        <a:xfrm>
          <a:off x="7720082" y="1423449"/>
          <a:ext cx="2187393" cy="715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latin typeface="+mn-lt"/>
            </a:rPr>
            <a:t>ability to understand and feel what someone else is feeling.</a:t>
          </a:r>
          <a:endParaRPr lang="en-SG" sz="1400" kern="1200"/>
        </a:p>
      </dsp:txBody>
      <dsp:txXfrm>
        <a:off x="7720082" y="1423449"/>
        <a:ext cx="2187393" cy="71573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7F007-1F94-2641-8774-D9B2AFF91A3D}">
      <dsp:nvSpPr>
        <dsp:cNvPr id="0" name=""/>
        <dsp:cNvSpPr/>
      </dsp:nvSpPr>
      <dsp:spPr>
        <a:xfrm>
          <a:off x="5691" y="769536"/>
          <a:ext cx="2920007" cy="1168003"/>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n-lt"/>
            </a:rPr>
            <a:t>Process Executive Modeling</a:t>
          </a:r>
        </a:p>
      </dsp:txBody>
      <dsp:txXfrm>
        <a:off x="589693" y="769536"/>
        <a:ext cx="1752004" cy="1168003"/>
      </dsp:txXfrm>
    </dsp:sp>
    <dsp:sp modelId="{5809476A-CC10-B24D-A968-EB4FF8E670A0}">
      <dsp:nvSpPr>
        <dsp:cNvPr id="0" name=""/>
        <dsp:cNvSpPr/>
      </dsp:nvSpPr>
      <dsp:spPr>
        <a:xfrm>
          <a:off x="2546098" y="868816"/>
          <a:ext cx="2423606" cy="969442"/>
        </a:xfrm>
        <a:prstGeom prst="chevron">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marL="0" lvl="0" indent="0" algn="ctr" defTabSz="800100">
            <a:lnSpc>
              <a:spcPct val="90000"/>
            </a:lnSpc>
            <a:spcBef>
              <a:spcPct val="0"/>
            </a:spcBef>
            <a:spcAft>
              <a:spcPct val="35000"/>
            </a:spcAft>
            <a:buNone/>
          </a:pPr>
          <a:r>
            <a:rPr lang="en-US" altLang="en-US" sz="1800" b="1" kern="1200" dirty="0">
              <a:latin typeface="+mn-lt"/>
            </a:rPr>
            <a:t>Define Functional units</a:t>
          </a:r>
        </a:p>
      </dsp:txBody>
      <dsp:txXfrm>
        <a:off x="3030819" y="868816"/>
        <a:ext cx="1454164" cy="969442"/>
      </dsp:txXfrm>
    </dsp:sp>
    <dsp:sp modelId="{95529BD5-C5FF-414D-AED4-9A733CCC2E8C}">
      <dsp:nvSpPr>
        <dsp:cNvPr id="0" name=""/>
        <dsp:cNvSpPr/>
      </dsp:nvSpPr>
      <dsp:spPr>
        <a:xfrm>
          <a:off x="4630400" y="868816"/>
          <a:ext cx="2423606" cy="969442"/>
        </a:xfrm>
        <a:prstGeom prst="chevron">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marL="0" lvl="0" indent="0" algn="ctr" defTabSz="800100">
            <a:lnSpc>
              <a:spcPct val="90000"/>
            </a:lnSpc>
            <a:spcBef>
              <a:spcPct val="0"/>
            </a:spcBef>
            <a:spcAft>
              <a:spcPct val="35000"/>
            </a:spcAft>
            <a:buNone/>
          </a:pPr>
          <a:r>
            <a:rPr lang="en-US" altLang="en-US" sz="1800" b="1" kern="1200" dirty="0">
              <a:latin typeface="+mn-lt"/>
            </a:rPr>
            <a:t>Define value chains / processes</a:t>
          </a:r>
        </a:p>
      </dsp:txBody>
      <dsp:txXfrm>
        <a:off x="5115121" y="868816"/>
        <a:ext cx="1454164" cy="969442"/>
      </dsp:txXfrm>
    </dsp:sp>
    <dsp:sp modelId="{2C610C9A-B42B-4101-885E-271A19A3FE88}">
      <dsp:nvSpPr>
        <dsp:cNvPr id="0" name=""/>
        <dsp:cNvSpPr/>
      </dsp:nvSpPr>
      <dsp:spPr>
        <a:xfrm>
          <a:off x="6714701" y="868816"/>
          <a:ext cx="2423606" cy="969442"/>
        </a:xfrm>
        <a:prstGeom prst="chevron">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marL="0" lvl="0" indent="0" algn="ctr" defTabSz="800100">
            <a:lnSpc>
              <a:spcPct val="90000"/>
            </a:lnSpc>
            <a:spcBef>
              <a:spcPct val="0"/>
            </a:spcBef>
            <a:spcAft>
              <a:spcPct val="35000"/>
            </a:spcAft>
            <a:buNone/>
          </a:pPr>
          <a:r>
            <a:rPr lang="en-US" altLang="en-US" sz="1800" b="1" kern="1200" dirty="0">
              <a:latin typeface="+mn-lt"/>
            </a:rPr>
            <a:t>Depict 2-3 levels</a:t>
          </a:r>
        </a:p>
      </dsp:txBody>
      <dsp:txXfrm>
        <a:off x="7199422" y="868816"/>
        <a:ext cx="1454164" cy="969442"/>
      </dsp:txXfrm>
    </dsp:sp>
    <dsp:sp modelId="{6D2B6F5D-4C67-484A-86F8-BE6F45571D5C}">
      <dsp:nvSpPr>
        <dsp:cNvPr id="0" name=""/>
        <dsp:cNvSpPr/>
      </dsp:nvSpPr>
      <dsp:spPr>
        <a:xfrm>
          <a:off x="5691" y="2101060"/>
          <a:ext cx="2920007" cy="1168003"/>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altLang="en-US" sz="2000" b="1" kern="1200" dirty="0">
              <a:latin typeface="+mn-lt"/>
            </a:rPr>
            <a:t>Process Hierarchy Modeling</a:t>
          </a:r>
        </a:p>
      </dsp:txBody>
      <dsp:txXfrm>
        <a:off x="589693" y="2101060"/>
        <a:ext cx="1752004" cy="1168003"/>
      </dsp:txXfrm>
    </dsp:sp>
    <dsp:sp modelId="{EE3FC958-4BE0-4337-A92E-2F205DE97275}">
      <dsp:nvSpPr>
        <dsp:cNvPr id="0" name=""/>
        <dsp:cNvSpPr/>
      </dsp:nvSpPr>
      <dsp:spPr>
        <a:xfrm>
          <a:off x="2546098" y="2200340"/>
          <a:ext cx="2423606" cy="969442"/>
        </a:xfrm>
        <a:prstGeom prst="chevron">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marL="0" lvl="0" indent="0" algn="ctr" defTabSz="800100">
            <a:lnSpc>
              <a:spcPct val="90000"/>
            </a:lnSpc>
            <a:spcBef>
              <a:spcPct val="0"/>
            </a:spcBef>
            <a:spcAft>
              <a:spcPct val="35000"/>
            </a:spcAft>
            <a:buNone/>
          </a:pPr>
          <a:r>
            <a:rPr lang="en-US" altLang="en-US" sz="1800" b="1" kern="1200" dirty="0">
              <a:latin typeface="+mn-lt"/>
            </a:rPr>
            <a:t>Define level3 processes</a:t>
          </a:r>
        </a:p>
      </dsp:txBody>
      <dsp:txXfrm>
        <a:off x="3030819" y="2200340"/>
        <a:ext cx="1454164" cy="969442"/>
      </dsp:txXfrm>
    </dsp:sp>
    <dsp:sp modelId="{2DC2ABA1-324E-44C2-AD15-58934EF79A6B}">
      <dsp:nvSpPr>
        <dsp:cNvPr id="0" name=""/>
        <dsp:cNvSpPr/>
      </dsp:nvSpPr>
      <dsp:spPr>
        <a:xfrm>
          <a:off x="4630400" y="2200340"/>
          <a:ext cx="2423606" cy="969442"/>
        </a:xfrm>
        <a:prstGeom prst="chevron">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marL="0" lvl="0" indent="0" algn="ctr" defTabSz="800100">
            <a:lnSpc>
              <a:spcPct val="90000"/>
            </a:lnSpc>
            <a:spcBef>
              <a:spcPct val="0"/>
            </a:spcBef>
            <a:spcAft>
              <a:spcPct val="35000"/>
            </a:spcAft>
            <a:buNone/>
          </a:pPr>
          <a:r>
            <a:rPr lang="en-US" altLang="en-US" sz="1800" b="1" kern="1200" dirty="0">
              <a:latin typeface="+mn-lt"/>
            </a:rPr>
            <a:t>Depict sub-processes and tasks</a:t>
          </a:r>
        </a:p>
      </dsp:txBody>
      <dsp:txXfrm>
        <a:off x="5115121" y="2200340"/>
        <a:ext cx="1454164" cy="96944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BE64AA-6A44-40A1-9326-8E1D9D205444}">
      <dsp:nvSpPr>
        <dsp:cNvPr id="0" name=""/>
        <dsp:cNvSpPr/>
      </dsp:nvSpPr>
      <dsp:spPr>
        <a:xfrm>
          <a:off x="2129" y="134201"/>
          <a:ext cx="2594041" cy="1037616"/>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SG" altLang="en-US" sz="1800" b="1" kern="1200" dirty="0">
              <a:latin typeface="+mn-lt"/>
            </a:rPr>
            <a:t>Functional units</a:t>
          </a:r>
          <a:endParaRPr lang="en-US" sz="1800" b="1" kern="1200" dirty="0">
            <a:latin typeface="+mn-lt"/>
          </a:endParaRPr>
        </a:p>
      </dsp:txBody>
      <dsp:txXfrm>
        <a:off x="520937" y="134201"/>
        <a:ext cx="1556425" cy="1037616"/>
      </dsp:txXfrm>
    </dsp:sp>
    <dsp:sp modelId="{5C41DC23-589E-48A4-824A-3A584DC005EA}">
      <dsp:nvSpPr>
        <dsp:cNvPr id="0" name=""/>
        <dsp:cNvSpPr/>
      </dsp:nvSpPr>
      <dsp:spPr>
        <a:xfrm>
          <a:off x="2336766" y="134201"/>
          <a:ext cx="2594041" cy="1037616"/>
        </a:xfrm>
        <a:prstGeom prst="chevron">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SG" altLang="en-US" sz="1800" b="1" kern="1200" dirty="0">
              <a:latin typeface="+mn-lt"/>
            </a:rPr>
            <a:t>Processes</a:t>
          </a:r>
        </a:p>
      </dsp:txBody>
      <dsp:txXfrm>
        <a:off x="2855574" y="134201"/>
        <a:ext cx="1556425" cy="1037616"/>
      </dsp:txXfrm>
    </dsp:sp>
    <dsp:sp modelId="{DF1F3C78-BAAC-42EE-834E-7F49B7601CF0}">
      <dsp:nvSpPr>
        <dsp:cNvPr id="0" name=""/>
        <dsp:cNvSpPr/>
      </dsp:nvSpPr>
      <dsp:spPr>
        <a:xfrm>
          <a:off x="4671404" y="134201"/>
          <a:ext cx="2594041" cy="1037616"/>
        </a:xfrm>
        <a:prstGeom prst="chevron">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SG" altLang="en-US" sz="1800" b="1" kern="1200" dirty="0">
              <a:latin typeface="+mn-lt"/>
            </a:rPr>
            <a:t>Levels</a:t>
          </a:r>
        </a:p>
      </dsp:txBody>
      <dsp:txXfrm>
        <a:off x="5190212" y="134201"/>
        <a:ext cx="1556425" cy="103761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BE64AA-6A44-40A1-9326-8E1D9D205444}">
      <dsp:nvSpPr>
        <dsp:cNvPr id="0" name=""/>
        <dsp:cNvSpPr/>
      </dsp:nvSpPr>
      <dsp:spPr>
        <a:xfrm>
          <a:off x="2129" y="134201"/>
          <a:ext cx="2594041" cy="1037616"/>
        </a:xfrm>
        <a:prstGeom prst="chevron">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SG" altLang="en-US" sz="1800" b="1" kern="1200" dirty="0">
              <a:solidFill>
                <a:srgbClr val="000000"/>
              </a:solidFill>
              <a:latin typeface="Segoe UI"/>
              <a:ea typeface="+mn-ea"/>
              <a:cs typeface="+mn-cs"/>
            </a:rPr>
            <a:t>Functional units</a:t>
          </a:r>
          <a:endParaRPr lang="en-US" sz="1800" b="1" kern="1200" dirty="0">
            <a:solidFill>
              <a:srgbClr val="000000"/>
            </a:solidFill>
            <a:latin typeface="Segoe UI"/>
            <a:ea typeface="+mn-ea"/>
            <a:cs typeface="+mn-cs"/>
          </a:endParaRPr>
        </a:p>
      </dsp:txBody>
      <dsp:txXfrm>
        <a:off x="520937" y="134201"/>
        <a:ext cx="1556425" cy="1037616"/>
      </dsp:txXfrm>
    </dsp:sp>
    <dsp:sp modelId="{5C41DC23-589E-48A4-824A-3A584DC005EA}">
      <dsp:nvSpPr>
        <dsp:cNvPr id="0" name=""/>
        <dsp:cNvSpPr/>
      </dsp:nvSpPr>
      <dsp:spPr>
        <a:xfrm>
          <a:off x="2336766" y="134201"/>
          <a:ext cx="2594041" cy="1037616"/>
        </a:xfrm>
        <a:prstGeom prst="chevron">
          <a:avLst/>
        </a:prstGeom>
        <a:solidFill>
          <a:srgbClr val="009EDB">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SG" altLang="en-US" sz="1800" b="1" kern="1200" dirty="0">
              <a:solidFill>
                <a:srgbClr val="FFFFFF"/>
              </a:solidFill>
              <a:latin typeface="Segoe UI"/>
              <a:ea typeface="+mn-ea"/>
              <a:cs typeface="+mn-cs"/>
            </a:rPr>
            <a:t>Processes</a:t>
          </a:r>
        </a:p>
      </dsp:txBody>
      <dsp:txXfrm>
        <a:off x="2855574" y="134201"/>
        <a:ext cx="1556425" cy="1037616"/>
      </dsp:txXfrm>
    </dsp:sp>
    <dsp:sp modelId="{DF1F3C78-BAAC-42EE-834E-7F49B7601CF0}">
      <dsp:nvSpPr>
        <dsp:cNvPr id="0" name=""/>
        <dsp:cNvSpPr/>
      </dsp:nvSpPr>
      <dsp:spPr>
        <a:xfrm>
          <a:off x="4671404" y="134201"/>
          <a:ext cx="2594041" cy="1037616"/>
        </a:xfrm>
        <a:prstGeom prst="chevron">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SG" altLang="en-US" sz="1800" b="1" kern="1200" dirty="0">
              <a:latin typeface="+mn-lt"/>
            </a:rPr>
            <a:t>Levels</a:t>
          </a:r>
        </a:p>
      </dsp:txBody>
      <dsp:txXfrm>
        <a:off x="5190212" y="134201"/>
        <a:ext cx="1556425" cy="103761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0B7E64-B9FE-4456-8B1B-7ED22F48891C}">
      <dsp:nvSpPr>
        <dsp:cNvPr id="0" name=""/>
        <dsp:cNvSpPr/>
      </dsp:nvSpPr>
      <dsp:spPr>
        <a:xfrm>
          <a:off x="3066649" y="1184"/>
          <a:ext cx="1319531" cy="608968"/>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mn-lt"/>
            </a:rPr>
            <a:t>Sign Contracts</a:t>
          </a:r>
        </a:p>
      </dsp:txBody>
      <dsp:txXfrm>
        <a:off x="3096376" y="30911"/>
        <a:ext cx="1260077" cy="549514"/>
      </dsp:txXfrm>
    </dsp:sp>
    <dsp:sp modelId="{FED009D4-FC10-4B11-A7AF-8AB45005762D}">
      <dsp:nvSpPr>
        <dsp:cNvPr id="0" name=""/>
        <dsp:cNvSpPr/>
      </dsp:nvSpPr>
      <dsp:spPr>
        <a:xfrm>
          <a:off x="2500011" y="66020"/>
          <a:ext cx="2036020" cy="2036020"/>
        </a:xfrm>
        <a:custGeom>
          <a:avLst/>
          <a:gdLst/>
          <a:ahLst/>
          <a:cxnLst/>
          <a:rect l="0" t="0" r="0" b="0"/>
          <a:pathLst>
            <a:path>
              <a:moveTo>
                <a:pt x="1610605" y="190257"/>
              </a:moveTo>
              <a:arcTo wR="1018010" hR="1018010" stAng="18335952" swAng="-8049803"/>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6FCD45D-E114-4B26-8095-0EBE5DE82D49}">
      <dsp:nvSpPr>
        <dsp:cNvPr id="0" name=""/>
        <dsp:cNvSpPr/>
      </dsp:nvSpPr>
      <dsp:spPr>
        <a:xfrm>
          <a:off x="1938769" y="1006705"/>
          <a:ext cx="1337725" cy="608968"/>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mn-lt"/>
            </a:rPr>
            <a:t>Establishing Sources procedure</a:t>
          </a:r>
        </a:p>
      </dsp:txBody>
      <dsp:txXfrm>
        <a:off x="1968496" y="1036432"/>
        <a:ext cx="1278271" cy="549514"/>
      </dsp:txXfrm>
    </dsp:sp>
    <dsp:sp modelId="{773B458D-D53F-44BA-9A0B-00366DD12A22}">
      <dsp:nvSpPr>
        <dsp:cNvPr id="0" name=""/>
        <dsp:cNvSpPr/>
      </dsp:nvSpPr>
      <dsp:spPr>
        <a:xfrm>
          <a:off x="2531397" y="474687"/>
          <a:ext cx="2011041" cy="2011041"/>
        </a:xfrm>
        <a:custGeom>
          <a:avLst/>
          <a:gdLst/>
          <a:ahLst/>
          <a:cxnLst/>
          <a:rect l="0" t="0" r="0" b="0"/>
          <a:pathLst>
            <a:path>
              <a:moveTo>
                <a:pt x="4331" y="912287"/>
              </a:moveTo>
              <a:arcTo wR="1005520" hR="1005520" stAng="11119211" swAng="-7291924"/>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43EF958-D3A6-4E51-90D1-1C1A9D565868}">
      <dsp:nvSpPr>
        <dsp:cNvPr id="0" name=""/>
        <dsp:cNvSpPr/>
      </dsp:nvSpPr>
      <dsp:spPr>
        <a:xfrm>
          <a:off x="3157212" y="2012226"/>
          <a:ext cx="1138405" cy="608968"/>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endParaRPr lang="en-US" sz="1400" b="1" kern="1200" dirty="0">
            <a:latin typeface="+mn-lt"/>
          </a:endParaRPr>
        </a:p>
      </dsp:txBody>
      <dsp:txXfrm>
        <a:off x="3186939" y="2041953"/>
        <a:ext cx="1078951" cy="549514"/>
      </dsp:txXfrm>
    </dsp:sp>
    <dsp:sp modelId="{F3DD8428-3BCD-47E4-987D-1C71A47E19CB}">
      <dsp:nvSpPr>
        <dsp:cNvPr id="0" name=""/>
        <dsp:cNvSpPr/>
      </dsp:nvSpPr>
      <dsp:spPr>
        <a:xfrm>
          <a:off x="2720894" y="305668"/>
          <a:ext cx="2011041" cy="2011041"/>
        </a:xfrm>
        <a:custGeom>
          <a:avLst/>
          <a:gdLst/>
          <a:ahLst/>
          <a:cxnLst/>
          <a:rect l="0" t="0" r="0" b="0"/>
          <a:pathLst>
            <a:path>
              <a:moveTo>
                <a:pt x="782737" y="1986051"/>
              </a:moveTo>
              <a:arcTo wR="1005520" hR="1005520" stAng="6168042" swAng="-5925052"/>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DA4407C-B270-4814-A4BC-EEE9CCAE8FCD}">
      <dsp:nvSpPr>
        <dsp:cNvPr id="0" name=""/>
        <dsp:cNvSpPr/>
      </dsp:nvSpPr>
      <dsp:spPr>
        <a:xfrm>
          <a:off x="4013583" y="1006705"/>
          <a:ext cx="1436706" cy="608968"/>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mn-lt"/>
            </a:rPr>
            <a:t>Evaluate Vendors</a:t>
          </a:r>
        </a:p>
      </dsp:txBody>
      <dsp:txXfrm>
        <a:off x="4043310" y="1036432"/>
        <a:ext cx="1377252" cy="549514"/>
      </dsp:txXfrm>
    </dsp:sp>
    <dsp:sp modelId="{2D674252-8008-4251-9D36-747B2F573EA6}">
      <dsp:nvSpPr>
        <dsp:cNvPr id="0" name=""/>
        <dsp:cNvSpPr/>
      </dsp:nvSpPr>
      <dsp:spPr>
        <a:xfrm>
          <a:off x="2720894" y="305668"/>
          <a:ext cx="2011041" cy="2011041"/>
        </a:xfrm>
        <a:custGeom>
          <a:avLst/>
          <a:gdLst/>
          <a:ahLst/>
          <a:cxnLst/>
          <a:rect l="0" t="0" r="0" b="0"/>
          <a:pathLst>
            <a:path>
              <a:moveTo>
                <a:pt x="2008026" y="927705"/>
              </a:moveTo>
              <a:arcTo wR="1005520" hR="1005520" stAng="-266307" swAng="-6270172"/>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0B7E64-B9FE-4456-8B1B-7ED22F48891C}">
      <dsp:nvSpPr>
        <dsp:cNvPr id="0" name=""/>
        <dsp:cNvSpPr/>
      </dsp:nvSpPr>
      <dsp:spPr>
        <a:xfrm>
          <a:off x="3244285" y="1449"/>
          <a:ext cx="979028" cy="636368"/>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US" sz="1500" b="1" kern="1200" dirty="0">
            <a:latin typeface="+mn-lt"/>
          </a:endParaRPr>
        </a:p>
      </dsp:txBody>
      <dsp:txXfrm>
        <a:off x="3275350" y="32514"/>
        <a:ext cx="916898" cy="574238"/>
      </dsp:txXfrm>
    </dsp:sp>
    <dsp:sp modelId="{FED009D4-FC10-4B11-A7AF-8AB45005762D}">
      <dsp:nvSpPr>
        <dsp:cNvPr id="0" name=""/>
        <dsp:cNvSpPr/>
      </dsp:nvSpPr>
      <dsp:spPr>
        <a:xfrm>
          <a:off x="2681833" y="319633"/>
          <a:ext cx="2103932" cy="2103932"/>
        </a:xfrm>
        <a:custGeom>
          <a:avLst/>
          <a:gdLst/>
          <a:ahLst/>
          <a:cxnLst/>
          <a:rect l="0" t="0" r="0" b="0"/>
          <a:pathLst>
            <a:path>
              <a:moveTo>
                <a:pt x="1676811" y="205679"/>
              </a:moveTo>
              <a:arcTo wR="1051966" hR="1051966" stAng="18386388" swAng="1634781"/>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6FCD45D-E114-4B26-8095-0EBE5DE82D49}">
      <dsp:nvSpPr>
        <dsp:cNvPr id="0" name=""/>
        <dsp:cNvSpPr/>
      </dsp:nvSpPr>
      <dsp:spPr>
        <a:xfrm>
          <a:off x="4296252" y="1053415"/>
          <a:ext cx="979028" cy="636368"/>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mn-lt"/>
            </a:rPr>
            <a:t>Order Supplies</a:t>
          </a:r>
        </a:p>
      </dsp:txBody>
      <dsp:txXfrm>
        <a:off x="4327317" y="1084480"/>
        <a:ext cx="916898" cy="574238"/>
      </dsp:txXfrm>
    </dsp:sp>
    <dsp:sp modelId="{773B458D-D53F-44BA-9A0B-00366DD12A22}">
      <dsp:nvSpPr>
        <dsp:cNvPr id="0" name=""/>
        <dsp:cNvSpPr/>
      </dsp:nvSpPr>
      <dsp:spPr>
        <a:xfrm>
          <a:off x="2681833" y="319633"/>
          <a:ext cx="2103932" cy="2103932"/>
        </a:xfrm>
        <a:custGeom>
          <a:avLst/>
          <a:gdLst/>
          <a:ahLst/>
          <a:cxnLst/>
          <a:rect l="0" t="0" r="0" b="0"/>
          <a:pathLst>
            <a:path>
              <a:moveTo>
                <a:pt x="1994927" y="1518290"/>
              </a:moveTo>
              <a:arcTo wR="1051966" hR="1051966" stAng="1578830" swAng="1634781"/>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43EF958-D3A6-4E51-90D1-1C1A9D565868}">
      <dsp:nvSpPr>
        <dsp:cNvPr id="0" name=""/>
        <dsp:cNvSpPr/>
      </dsp:nvSpPr>
      <dsp:spPr>
        <a:xfrm>
          <a:off x="3244285" y="2105382"/>
          <a:ext cx="979028" cy="636368"/>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mn-lt"/>
            </a:rPr>
            <a:t>Receive Supplies</a:t>
          </a:r>
        </a:p>
      </dsp:txBody>
      <dsp:txXfrm>
        <a:off x="3275350" y="2136447"/>
        <a:ext cx="916898" cy="574238"/>
      </dsp:txXfrm>
    </dsp:sp>
    <dsp:sp modelId="{F3DD8428-3BCD-47E4-987D-1C71A47E19CB}">
      <dsp:nvSpPr>
        <dsp:cNvPr id="0" name=""/>
        <dsp:cNvSpPr/>
      </dsp:nvSpPr>
      <dsp:spPr>
        <a:xfrm>
          <a:off x="2681833" y="319633"/>
          <a:ext cx="2103932" cy="2103932"/>
        </a:xfrm>
        <a:custGeom>
          <a:avLst/>
          <a:gdLst/>
          <a:ahLst/>
          <a:cxnLst/>
          <a:rect l="0" t="0" r="0" b="0"/>
          <a:pathLst>
            <a:path>
              <a:moveTo>
                <a:pt x="427121" y="1898253"/>
              </a:moveTo>
              <a:arcTo wR="1051966" hR="1051966" stAng="7586388" swAng="1634781"/>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DA4407C-B270-4814-A4BC-EEE9CCAE8FCD}">
      <dsp:nvSpPr>
        <dsp:cNvPr id="0" name=""/>
        <dsp:cNvSpPr/>
      </dsp:nvSpPr>
      <dsp:spPr>
        <a:xfrm>
          <a:off x="2192319" y="1053415"/>
          <a:ext cx="979028" cy="636368"/>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mn-lt"/>
            </a:rPr>
            <a:t>Stock Supplies</a:t>
          </a:r>
        </a:p>
      </dsp:txBody>
      <dsp:txXfrm>
        <a:off x="2223384" y="1084480"/>
        <a:ext cx="916898" cy="574238"/>
      </dsp:txXfrm>
    </dsp:sp>
    <dsp:sp modelId="{2D674252-8008-4251-9D36-747B2F573EA6}">
      <dsp:nvSpPr>
        <dsp:cNvPr id="0" name=""/>
        <dsp:cNvSpPr/>
      </dsp:nvSpPr>
      <dsp:spPr>
        <a:xfrm>
          <a:off x="2681833" y="319633"/>
          <a:ext cx="2103932" cy="2103932"/>
        </a:xfrm>
        <a:custGeom>
          <a:avLst/>
          <a:gdLst/>
          <a:ahLst/>
          <a:cxnLst/>
          <a:rect l="0" t="0" r="0" b="0"/>
          <a:pathLst>
            <a:path>
              <a:moveTo>
                <a:pt x="109005" y="585642"/>
              </a:moveTo>
              <a:arcTo wR="1051966" hR="1051966" stAng="12378830" swAng="1634781"/>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B72229-AE18-4B74-BDF9-CAB257E000B4}">
      <dsp:nvSpPr>
        <dsp:cNvPr id="0" name=""/>
        <dsp:cNvSpPr/>
      </dsp:nvSpPr>
      <dsp:spPr>
        <a:xfrm>
          <a:off x="2210" y="10424"/>
          <a:ext cx="966303" cy="60695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latin typeface="+mn-lt"/>
            </a:rPr>
            <a:t>Receive Order</a:t>
          </a:r>
        </a:p>
      </dsp:txBody>
      <dsp:txXfrm>
        <a:off x="19987" y="28201"/>
        <a:ext cx="930749" cy="571405"/>
      </dsp:txXfrm>
    </dsp:sp>
    <dsp:sp modelId="{8C667CB0-5482-472E-8318-64CA2558FD4A}">
      <dsp:nvSpPr>
        <dsp:cNvPr id="0" name=""/>
        <dsp:cNvSpPr/>
      </dsp:nvSpPr>
      <dsp:spPr>
        <a:xfrm>
          <a:off x="1065144" y="194082"/>
          <a:ext cx="204856" cy="239643"/>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solidFill>
              <a:schemeClr val="tx1"/>
            </a:solidFill>
            <a:latin typeface="Century Gothic" panose="020B0502020202020204" pitchFamily="34" charset="0"/>
          </a:endParaRPr>
        </a:p>
      </dsp:txBody>
      <dsp:txXfrm>
        <a:off x="1065144" y="242011"/>
        <a:ext cx="143399" cy="143785"/>
      </dsp:txXfrm>
    </dsp:sp>
    <dsp:sp modelId="{C9892420-15D7-475E-BAFA-4F20BC9A8AC3}">
      <dsp:nvSpPr>
        <dsp:cNvPr id="0" name=""/>
        <dsp:cNvSpPr/>
      </dsp:nvSpPr>
      <dsp:spPr>
        <a:xfrm>
          <a:off x="1355035" y="10424"/>
          <a:ext cx="966303" cy="60695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latin typeface="+mn-lt"/>
            </a:rPr>
            <a:t>Approve Order</a:t>
          </a:r>
        </a:p>
      </dsp:txBody>
      <dsp:txXfrm>
        <a:off x="1372812" y="28201"/>
        <a:ext cx="930749" cy="571405"/>
      </dsp:txXfrm>
    </dsp:sp>
    <dsp:sp modelId="{CD3A38AB-A186-4229-82DE-D494BF28E6D0}">
      <dsp:nvSpPr>
        <dsp:cNvPr id="0" name=""/>
        <dsp:cNvSpPr/>
      </dsp:nvSpPr>
      <dsp:spPr>
        <a:xfrm>
          <a:off x="2417969" y="194082"/>
          <a:ext cx="204856" cy="239643"/>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solidFill>
              <a:schemeClr val="tx1"/>
            </a:solidFill>
            <a:latin typeface="Century Gothic" panose="020B0502020202020204" pitchFamily="34" charset="0"/>
          </a:endParaRPr>
        </a:p>
      </dsp:txBody>
      <dsp:txXfrm>
        <a:off x="2417969" y="242011"/>
        <a:ext cx="143399" cy="143785"/>
      </dsp:txXfrm>
    </dsp:sp>
    <dsp:sp modelId="{2EC4411A-DD8D-4FBA-A586-1D77D8306316}">
      <dsp:nvSpPr>
        <dsp:cNvPr id="0" name=""/>
        <dsp:cNvSpPr/>
      </dsp:nvSpPr>
      <dsp:spPr>
        <a:xfrm>
          <a:off x="2707860" y="10424"/>
          <a:ext cx="966303" cy="60695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latin typeface="+mn-lt"/>
            </a:rPr>
            <a:t>Fill Order</a:t>
          </a:r>
        </a:p>
      </dsp:txBody>
      <dsp:txXfrm>
        <a:off x="2725637" y="28201"/>
        <a:ext cx="930749" cy="571405"/>
      </dsp:txXfrm>
    </dsp:sp>
    <dsp:sp modelId="{5DE2C65E-EC03-4D2B-9F15-863559756C54}">
      <dsp:nvSpPr>
        <dsp:cNvPr id="0" name=""/>
        <dsp:cNvSpPr/>
      </dsp:nvSpPr>
      <dsp:spPr>
        <a:xfrm>
          <a:off x="3771347" y="194082"/>
          <a:ext cx="206027" cy="239643"/>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solidFill>
              <a:schemeClr val="tx1"/>
            </a:solidFill>
            <a:latin typeface="Century Gothic" panose="020B0502020202020204" pitchFamily="34" charset="0"/>
          </a:endParaRPr>
        </a:p>
      </dsp:txBody>
      <dsp:txXfrm>
        <a:off x="3771347" y="242011"/>
        <a:ext cx="144219" cy="143785"/>
      </dsp:txXfrm>
    </dsp:sp>
    <dsp:sp modelId="{33AD61CA-FE2A-4268-ADD2-DCAC41E7369F}">
      <dsp:nvSpPr>
        <dsp:cNvPr id="0" name=""/>
        <dsp:cNvSpPr/>
      </dsp:nvSpPr>
      <dsp:spPr>
        <a:xfrm>
          <a:off x="4062896" y="10424"/>
          <a:ext cx="966303" cy="60695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latin typeface="+mn-lt"/>
            </a:rPr>
            <a:t>Deliver Order</a:t>
          </a:r>
        </a:p>
      </dsp:txBody>
      <dsp:txXfrm>
        <a:off x="4080673" y="28201"/>
        <a:ext cx="930749" cy="57140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DB0D52-3A71-4CA2-A5A3-B90FD811831A}">
      <dsp:nvSpPr>
        <dsp:cNvPr id="0" name=""/>
        <dsp:cNvSpPr/>
      </dsp:nvSpPr>
      <dsp:spPr>
        <a:xfrm rot="5400000">
          <a:off x="6010132" y="-2353157"/>
          <a:ext cx="1356775" cy="6203440"/>
        </a:xfrm>
        <a:prstGeom prst="round2Same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SG" altLang="en-US" sz="1600" kern="1200" dirty="0">
              <a:latin typeface="+mn-lt"/>
            </a:rPr>
            <a:t>Strategic management</a:t>
          </a:r>
        </a:p>
        <a:p>
          <a:pPr marL="171450" lvl="1" indent="-171450" algn="l" defTabSz="711200">
            <a:lnSpc>
              <a:spcPct val="90000"/>
            </a:lnSpc>
            <a:spcBef>
              <a:spcPct val="0"/>
            </a:spcBef>
            <a:spcAft>
              <a:spcPct val="15000"/>
            </a:spcAft>
            <a:buChar char="•"/>
          </a:pPr>
          <a:r>
            <a:rPr lang="en-SG" altLang="en-US" sz="1600" kern="1200" dirty="0">
              <a:latin typeface="+mn-lt"/>
            </a:rPr>
            <a:t>Corporate development</a:t>
          </a:r>
        </a:p>
        <a:p>
          <a:pPr marL="171450" lvl="1" indent="-171450" algn="l" defTabSz="711200">
            <a:lnSpc>
              <a:spcPct val="90000"/>
            </a:lnSpc>
            <a:spcBef>
              <a:spcPct val="0"/>
            </a:spcBef>
            <a:spcAft>
              <a:spcPct val="15000"/>
            </a:spcAft>
            <a:buChar char="•"/>
          </a:pPr>
          <a:r>
            <a:rPr lang="en-SG" altLang="en-US" sz="1600" kern="1200" dirty="0">
              <a:latin typeface="+mn-lt"/>
            </a:rPr>
            <a:t>Market Development</a:t>
          </a:r>
        </a:p>
        <a:p>
          <a:pPr marL="171450" lvl="1" indent="-171450" algn="l" defTabSz="711200">
            <a:lnSpc>
              <a:spcPct val="90000"/>
            </a:lnSpc>
            <a:spcBef>
              <a:spcPct val="0"/>
            </a:spcBef>
            <a:spcAft>
              <a:spcPct val="15000"/>
            </a:spcAft>
            <a:buChar char="•"/>
          </a:pPr>
          <a:r>
            <a:rPr lang="en-SG" altLang="en-US" sz="1600" kern="1200" dirty="0">
              <a:latin typeface="+mn-lt"/>
            </a:rPr>
            <a:t>Investor Relations</a:t>
          </a:r>
        </a:p>
      </dsp:txBody>
      <dsp:txXfrm rot="-5400000">
        <a:off x="3586800" y="136407"/>
        <a:ext cx="6137208" cy="1224311"/>
      </dsp:txXfrm>
    </dsp:sp>
    <dsp:sp modelId="{79C25F88-D7A2-4095-ADE1-F696F94224AE}">
      <dsp:nvSpPr>
        <dsp:cNvPr id="0" name=""/>
        <dsp:cNvSpPr/>
      </dsp:nvSpPr>
      <dsp:spPr>
        <a:xfrm>
          <a:off x="0" y="0"/>
          <a:ext cx="3586799" cy="1492601"/>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SG" altLang="en-US" sz="2000" b="1" kern="1200" dirty="0">
              <a:latin typeface="+mn-lt"/>
            </a:rPr>
            <a:t>Management processes</a:t>
          </a:r>
          <a:endParaRPr lang="en-US" sz="2000" b="1" kern="1200" dirty="0">
            <a:latin typeface="+mn-lt"/>
          </a:endParaRPr>
        </a:p>
      </dsp:txBody>
      <dsp:txXfrm>
        <a:off x="72863" y="72863"/>
        <a:ext cx="3441073" cy="1346875"/>
      </dsp:txXfrm>
    </dsp:sp>
    <dsp:sp modelId="{D0AD9F70-F428-4965-A2C9-46496EBE5577}">
      <dsp:nvSpPr>
        <dsp:cNvPr id="0" name=""/>
        <dsp:cNvSpPr/>
      </dsp:nvSpPr>
      <dsp:spPr>
        <a:xfrm rot="5400000">
          <a:off x="6066245" y="-819869"/>
          <a:ext cx="1194081" cy="6271328"/>
        </a:xfrm>
        <a:prstGeom prst="round2Same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mn-lt"/>
            </a:rPr>
            <a:t>Policy Servicing, Agent management, Claims Management</a:t>
          </a:r>
        </a:p>
        <a:p>
          <a:pPr marL="171450" lvl="1" indent="-171450" algn="l" defTabSz="711200">
            <a:lnSpc>
              <a:spcPct val="90000"/>
            </a:lnSpc>
            <a:spcBef>
              <a:spcPct val="0"/>
            </a:spcBef>
            <a:spcAft>
              <a:spcPct val="15000"/>
            </a:spcAft>
            <a:buChar char="•"/>
          </a:pPr>
          <a:r>
            <a:rPr lang="en-US" sz="1600" kern="1200" dirty="0">
              <a:latin typeface="+mn-lt"/>
            </a:rPr>
            <a:t>Risk assessment and management</a:t>
          </a:r>
        </a:p>
        <a:p>
          <a:pPr marL="171450" lvl="1" indent="-171450" algn="l" defTabSz="711200">
            <a:lnSpc>
              <a:spcPct val="90000"/>
            </a:lnSpc>
            <a:spcBef>
              <a:spcPct val="0"/>
            </a:spcBef>
            <a:spcAft>
              <a:spcPct val="15000"/>
            </a:spcAft>
            <a:buChar char="•"/>
          </a:pPr>
          <a:r>
            <a:rPr lang="en-US" sz="1600" kern="1200" dirty="0">
              <a:latin typeface="+mn-lt"/>
            </a:rPr>
            <a:t>Underwriting management</a:t>
          </a:r>
        </a:p>
        <a:p>
          <a:pPr marL="171450" lvl="1" indent="-171450" algn="l" defTabSz="711200">
            <a:lnSpc>
              <a:spcPct val="90000"/>
            </a:lnSpc>
            <a:spcBef>
              <a:spcPct val="0"/>
            </a:spcBef>
            <a:spcAft>
              <a:spcPct val="15000"/>
            </a:spcAft>
            <a:buChar char="•"/>
          </a:pPr>
          <a:r>
            <a:rPr lang="en-US" sz="1600" kern="1200" dirty="0">
              <a:latin typeface="+mn-lt"/>
            </a:rPr>
            <a:t>Payments collection, disbursements</a:t>
          </a:r>
        </a:p>
      </dsp:txBody>
      <dsp:txXfrm rot="-5400000">
        <a:off x="3527622" y="1777044"/>
        <a:ext cx="6213038" cy="1077501"/>
      </dsp:txXfrm>
    </dsp:sp>
    <dsp:sp modelId="{50CEBAFB-8BB6-4B10-B5B7-4DF602F7AE7C}">
      <dsp:nvSpPr>
        <dsp:cNvPr id="0" name=""/>
        <dsp:cNvSpPr/>
      </dsp:nvSpPr>
      <dsp:spPr>
        <a:xfrm>
          <a:off x="0" y="1569493"/>
          <a:ext cx="3527622" cy="1492601"/>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SG" altLang="en-US" sz="2000" b="1" kern="1200" dirty="0">
              <a:latin typeface="+mn-lt"/>
            </a:rPr>
            <a:t>Core processes</a:t>
          </a:r>
          <a:endParaRPr lang="en-US" kern="1200" dirty="0">
            <a:latin typeface="+mn-lt"/>
          </a:endParaRPr>
        </a:p>
      </dsp:txBody>
      <dsp:txXfrm>
        <a:off x="72863" y="1642356"/>
        <a:ext cx="3381896" cy="1346875"/>
      </dsp:txXfrm>
    </dsp:sp>
    <dsp:sp modelId="{78B77274-3072-4B44-AA82-54B34121DE75}">
      <dsp:nvSpPr>
        <dsp:cNvPr id="0" name=""/>
        <dsp:cNvSpPr/>
      </dsp:nvSpPr>
      <dsp:spPr>
        <a:xfrm rot="5400000">
          <a:off x="5984899" y="747362"/>
          <a:ext cx="1356775" cy="6271328"/>
        </a:xfrm>
        <a:prstGeom prst="round2Same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SG" altLang="en-US" sz="1600" kern="1200" dirty="0">
              <a:latin typeface="+mn-lt"/>
            </a:rPr>
            <a:t>Finance/Treasury</a:t>
          </a:r>
        </a:p>
        <a:p>
          <a:pPr marL="171450" lvl="1" indent="-171450" algn="l" defTabSz="711200">
            <a:lnSpc>
              <a:spcPct val="90000"/>
            </a:lnSpc>
            <a:spcBef>
              <a:spcPct val="0"/>
            </a:spcBef>
            <a:spcAft>
              <a:spcPct val="15000"/>
            </a:spcAft>
            <a:buChar char="•"/>
          </a:pPr>
          <a:r>
            <a:rPr lang="en-SG" altLang="en-US" sz="1600" kern="1200" dirty="0">
              <a:latin typeface="+mn-lt"/>
            </a:rPr>
            <a:t>Legal/Audit</a:t>
          </a:r>
        </a:p>
        <a:p>
          <a:pPr marL="171450" lvl="1" indent="-171450" algn="l" defTabSz="711200">
            <a:lnSpc>
              <a:spcPct val="90000"/>
            </a:lnSpc>
            <a:spcBef>
              <a:spcPct val="0"/>
            </a:spcBef>
            <a:spcAft>
              <a:spcPct val="15000"/>
            </a:spcAft>
            <a:buChar char="•"/>
          </a:pPr>
          <a:r>
            <a:rPr lang="en-SG" altLang="en-US" sz="1600" kern="1200" dirty="0">
              <a:latin typeface="+mn-lt"/>
            </a:rPr>
            <a:t>IT</a:t>
          </a:r>
        </a:p>
        <a:p>
          <a:pPr marL="171450" lvl="1" indent="-171450" algn="l" defTabSz="711200">
            <a:lnSpc>
              <a:spcPct val="90000"/>
            </a:lnSpc>
            <a:spcBef>
              <a:spcPct val="0"/>
            </a:spcBef>
            <a:spcAft>
              <a:spcPct val="15000"/>
            </a:spcAft>
            <a:buChar char="•"/>
          </a:pPr>
          <a:r>
            <a:rPr lang="en-SG" altLang="en-US" sz="1600" kern="1200" dirty="0">
              <a:latin typeface="+mn-lt"/>
            </a:rPr>
            <a:t>HR</a:t>
          </a:r>
        </a:p>
      </dsp:txBody>
      <dsp:txXfrm rot="-5400000">
        <a:off x="3527623" y="3270870"/>
        <a:ext cx="6205096" cy="1224311"/>
      </dsp:txXfrm>
    </dsp:sp>
    <dsp:sp modelId="{BD222AD2-DD15-42E7-A2D1-06CDDAAA82D3}">
      <dsp:nvSpPr>
        <dsp:cNvPr id="0" name=""/>
        <dsp:cNvSpPr/>
      </dsp:nvSpPr>
      <dsp:spPr>
        <a:xfrm>
          <a:off x="0" y="3136725"/>
          <a:ext cx="3527587" cy="1492601"/>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SG" altLang="en-US" sz="2000" b="1" kern="1200" dirty="0">
              <a:latin typeface="+mn-lt"/>
            </a:rPr>
            <a:t>Supporting processes</a:t>
          </a:r>
        </a:p>
      </dsp:txBody>
      <dsp:txXfrm>
        <a:off x="72863" y="3209588"/>
        <a:ext cx="3381861" cy="134687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DBE40-A980-4934-978F-4AF4A30207B2}">
      <dsp:nvSpPr>
        <dsp:cNvPr id="0" name=""/>
        <dsp:cNvSpPr/>
      </dsp:nvSpPr>
      <dsp:spPr>
        <a:xfrm>
          <a:off x="0" y="0"/>
          <a:ext cx="3958880" cy="837007"/>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~10 minutes</a:t>
          </a:r>
          <a:endParaRPr lang="en-SG" sz="2800" b="1" kern="1200" dirty="0"/>
        </a:p>
      </dsp:txBody>
      <dsp:txXfrm>
        <a:off x="875476" y="0"/>
        <a:ext cx="3083403" cy="837007"/>
      </dsp:txXfrm>
    </dsp:sp>
    <dsp:sp modelId="{8F219C89-FC8B-4192-A5EF-317F5F17B840}">
      <dsp:nvSpPr>
        <dsp:cNvPr id="0" name=""/>
        <dsp:cNvSpPr/>
      </dsp:nvSpPr>
      <dsp:spPr>
        <a:xfrm>
          <a:off x="83700" y="83700"/>
          <a:ext cx="791776" cy="669605"/>
        </a:xfrm>
        <a:prstGeom prst="roundRect">
          <a:avLst>
            <a:gd name="adj" fmla="val 10000"/>
          </a:avLst>
        </a:prstGeom>
        <a:blipFill rotWithShape="1">
          <a:blip xmlns:r="http://schemas.openxmlformats.org/officeDocument/2006/relationships" r:embed="rId1">
            <a:alphaModFix/>
          </a:blip>
          <a:srcRect/>
          <a:stretch>
            <a:fillRect t="-15000" b="-15000"/>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156F72-2613-4E10-A3B3-80D16414B550}">
      <dsp:nvSpPr>
        <dsp:cNvPr id="0" name=""/>
        <dsp:cNvSpPr/>
      </dsp:nvSpPr>
      <dsp:spPr>
        <a:xfrm rot="5400000">
          <a:off x="5405822" y="-2486824"/>
          <a:ext cx="1161102" cy="6425009"/>
        </a:xfrm>
        <a:prstGeom prst="round2Same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endParaRPr lang="en-US" sz="2000" b="1" kern="1200" dirty="0">
            <a:latin typeface="+mn-lt"/>
          </a:endParaRPr>
        </a:p>
      </dsp:txBody>
      <dsp:txXfrm rot="-5400000">
        <a:off x="2773869" y="201809"/>
        <a:ext cx="6368329" cy="1047742"/>
      </dsp:txXfrm>
    </dsp:sp>
    <dsp:sp modelId="{117B0102-0168-48F8-AF4E-071B7932EECF}">
      <dsp:nvSpPr>
        <dsp:cNvPr id="0" name=""/>
        <dsp:cNvSpPr/>
      </dsp:nvSpPr>
      <dsp:spPr>
        <a:xfrm>
          <a:off x="484565" y="452"/>
          <a:ext cx="2289303" cy="145045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n-lt"/>
            </a:rPr>
            <a:t>Management Processes</a:t>
          </a:r>
        </a:p>
      </dsp:txBody>
      <dsp:txXfrm>
        <a:off x="555370" y="71257"/>
        <a:ext cx="2147693" cy="1308845"/>
      </dsp:txXfrm>
    </dsp:sp>
    <dsp:sp modelId="{EFDB0D52-3A71-4CA2-A5A3-B90FD811831A}">
      <dsp:nvSpPr>
        <dsp:cNvPr id="0" name=""/>
        <dsp:cNvSpPr/>
      </dsp:nvSpPr>
      <dsp:spPr>
        <a:xfrm rot="5400000">
          <a:off x="5309413" y="-966011"/>
          <a:ext cx="1361852" cy="6432941"/>
        </a:xfrm>
        <a:prstGeom prst="round2Same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endParaRPr lang="en-US" sz="2000" b="1" kern="1200" dirty="0">
            <a:latin typeface="+mn-lt"/>
          </a:endParaRPr>
        </a:p>
      </dsp:txBody>
      <dsp:txXfrm rot="-5400000">
        <a:off x="2773869" y="1636013"/>
        <a:ext cx="6366461" cy="1228892"/>
      </dsp:txXfrm>
    </dsp:sp>
    <dsp:sp modelId="{79C25F88-D7A2-4095-ADE1-F696F94224AE}">
      <dsp:nvSpPr>
        <dsp:cNvPr id="0" name=""/>
        <dsp:cNvSpPr/>
      </dsp:nvSpPr>
      <dsp:spPr>
        <a:xfrm>
          <a:off x="500738" y="1539135"/>
          <a:ext cx="2289303" cy="1454868"/>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SG" altLang="en-US" sz="2000" b="1" kern="1200" dirty="0">
              <a:latin typeface="+mn-lt"/>
            </a:rPr>
            <a:t>Core processes</a:t>
          </a:r>
          <a:endParaRPr lang="en-US" sz="2000" b="1" kern="1200" dirty="0">
            <a:latin typeface="+mn-lt"/>
          </a:endParaRPr>
        </a:p>
      </dsp:txBody>
      <dsp:txXfrm>
        <a:off x="571759" y="1610156"/>
        <a:ext cx="2147261" cy="1312826"/>
      </dsp:txXfrm>
    </dsp:sp>
    <dsp:sp modelId="{78B77274-3072-4B44-AA82-54B34121DE75}">
      <dsp:nvSpPr>
        <dsp:cNvPr id="0" name=""/>
        <dsp:cNvSpPr/>
      </dsp:nvSpPr>
      <dsp:spPr>
        <a:xfrm rot="5400000">
          <a:off x="5291535" y="605008"/>
          <a:ext cx="1311082" cy="6402392"/>
        </a:xfrm>
        <a:prstGeom prst="round2Same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endParaRPr lang="en-SG" altLang="en-US" sz="2000" b="1" kern="1200" dirty="0">
            <a:latin typeface="Century Gothic" panose="020B0502020202020204" pitchFamily="34" charset="0"/>
          </a:endParaRPr>
        </a:p>
      </dsp:txBody>
      <dsp:txXfrm rot="-5400000">
        <a:off x="2745880" y="3214665"/>
        <a:ext cx="6338390" cy="1183078"/>
      </dsp:txXfrm>
    </dsp:sp>
    <dsp:sp modelId="{BD222AD2-DD15-42E7-A2D1-06CDDAAA82D3}">
      <dsp:nvSpPr>
        <dsp:cNvPr id="0" name=""/>
        <dsp:cNvSpPr/>
      </dsp:nvSpPr>
      <dsp:spPr>
        <a:xfrm>
          <a:off x="484565" y="3050010"/>
          <a:ext cx="2289303" cy="1459311"/>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SG" altLang="en-US" sz="2000" b="1" kern="1200" dirty="0">
              <a:latin typeface="+mn-lt"/>
            </a:rPr>
            <a:t>Supporting processes</a:t>
          </a:r>
        </a:p>
      </dsp:txBody>
      <dsp:txXfrm>
        <a:off x="555803" y="3121248"/>
        <a:ext cx="2146827" cy="131683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156F72-2613-4E10-A3B3-80D16414B550}">
      <dsp:nvSpPr>
        <dsp:cNvPr id="0" name=""/>
        <dsp:cNvSpPr/>
      </dsp:nvSpPr>
      <dsp:spPr>
        <a:xfrm rot="5400000">
          <a:off x="5404708" y="-2483687"/>
          <a:ext cx="1161102" cy="6418735"/>
        </a:xfrm>
        <a:prstGeom prst="round2Same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b="1" kern="1200" dirty="0">
              <a:latin typeface="+mn-lt"/>
            </a:rPr>
            <a:t>Fund Raising, Industry collaboration, IP Management, Outreach and marketing, Professional courses management, Research labs regulations, Strategic management</a:t>
          </a:r>
        </a:p>
      </dsp:txBody>
      <dsp:txXfrm rot="-5400000">
        <a:off x="2775892" y="201809"/>
        <a:ext cx="6362055" cy="1047742"/>
      </dsp:txXfrm>
    </dsp:sp>
    <dsp:sp modelId="{117B0102-0168-48F8-AF4E-071B7932EECF}">
      <dsp:nvSpPr>
        <dsp:cNvPr id="0" name=""/>
        <dsp:cNvSpPr/>
      </dsp:nvSpPr>
      <dsp:spPr>
        <a:xfrm>
          <a:off x="488824" y="452"/>
          <a:ext cx="2287067" cy="145045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n-lt"/>
            </a:rPr>
            <a:t>Management Processes</a:t>
          </a:r>
        </a:p>
      </dsp:txBody>
      <dsp:txXfrm>
        <a:off x="559629" y="71257"/>
        <a:ext cx="2145457" cy="1308845"/>
      </dsp:txXfrm>
    </dsp:sp>
    <dsp:sp modelId="{2C1540C6-8832-46F6-A4F4-E89517F3D2D5}">
      <dsp:nvSpPr>
        <dsp:cNvPr id="0" name=""/>
        <dsp:cNvSpPr/>
      </dsp:nvSpPr>
      <dsp:spPr>
        <a:xfrm rot="5400000">
          <a:off x="5308295" y="-962870"/>
          <a:ext cx="1361852" cy="6426658"/>
        </a:xfrm>
        <a:prstGeom prst="round2Same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b="1" kern="1200" dirty="0">
              <a:latin typeface="+mn-lt"/>
            </a:rPr>
            <a:t>Admission, Curriculum design, Curriculum management, Faculty management, Research labs management, Research management, Student management, Teaching curriculum courses, Teaching professional courses</a:t>
          </a:r>
        </a:p>
      </dsp:txBody>
      <dsp:txXfrm rot="-5400000">
        <a:off x="2775892" y="1636013"/>
        <a:ext cx="6360178" cy="1228892"/>
      </dsp:txXfrm>
    </dsp:sp>
    <dsp:sp modelId="{97A5EE4F-FEA3-45B4-8F6C-891169873061}">
      <dsp:nvSpPr>
        <dsp:cNvPr id="0" name=""/>
        <dsp:cNvSpPr/>
      </dsp:nvSpPr>
      <dsp:spPr>
        <a:xfrm>
          <a:off x="504981" y="1539135"/>
          <a:ext cx="2287067" cy="1454868"/>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SG" altLang="en-US" sz="2700" b="1" kern="1200" dirty="0">
              <a:latin typeface="+mn-lt"/>
            </a:rPr>
            <a:t>Core processes</a:t>
          </a:r>
          <a:endParaRPr lang="en-US" sz="2700" b="1" kern="1200" dirty="0">
            <a:latin typeface="+mn-lt"/>
          </a:endParaRPr>
        </a:p>
      </dsp:txBody>
      <dsp:txXfrm>
        <a:off x="576002" y="1610156"/>
        <a:ext cx="2145025" cy="1312826"/>
      </dsp:txXfrm>
    </dsp:sp>
    <dsp:sp modelId="{5E22EC38-0A47-435C-BC9D-8B67DB99FA87}">
      <dsp:nvSpPr>
        <dsp:cNvPr id="0" name=""/>
        <dsp:cNvSpPr/>
      </dsp:nvSpPr>
      <dsp:spPr>
        <a:xfrm rot="5400000">
          <a:off x="5290460" y="608134"/>
          <a:ext cx="1311082" cy="6396140"/>
        </a:xfrm>
        <a:prstGeom prst="round2Same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altLang="en-US" sz="1600" b="1" kern="1200" dirty="0">
              <a:latin typeface="+mn-lt"/>
            </a:rPr>
            <a:t>Facility management, Faculty services, HR, IT, Security Management, Student services</a:t>
          </a:r>
          <a:endParaRPr lang="en-SG" sz="1600" kern="1200">
            <a:latin typeface="+mn-lt"/>
          </a:endParaRPr>
        </a:p>
      </dsp:txBody>
      <dsp:txXfrm rot="-5400000">
        <a:off x="2747931" y="3214665"/>
        <a:ext cx="6332138" cy="1183078"/>
      </dsp:txXfrm>
    </dsp:sp>
    <dsp:sp modelId="{A3A05196-1B33-4F3E-AA09-86AE1C5FCF02}">
      <dsp:nvSpPr>
        <dsp:cNvPr id="0" name=""/>
        <dsp:cNvSpPr/>
      </dsp:nvSpPr>
      <dsp:spPr>
        <a:xfrm>
          <a:off x="488824" y="3050010"/>
          <a:ext cx="2287067" cy="1459311"/>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SG" altLang="en-US" sz="2700" b="1" kern="1200" dirty="0">
              <a:latin typeface="+mn-lt"/>
            </a:rPr>
            <a:t>Supporting processes</a:t>
          </a:r>
        </a:p>
      </dsp:txBody>
      <dsp:txXfrm>
        <a:off x="560062" y="3121248"/>
        <a:ext cx="2144591" cy="13168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252ECC-8878-4F43-8F67-5644FDD141B3}">
      <dsp:nvSpPr>
        <dsp:cNvPr id="0" name=""/>
        <dsp:cNvSpPr/>
      </dsp:nvSpPr>
      <dsp:spPr>
        <a:xfrm>
          <a:off x="2405" y="0"/>
          <a:ext cx="2383385" cy="720000"/>
        </a:xfrm>
        <a:prstGeom prst="chevron">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GB" sz="2400" b="1" kern="1200" dirty="0">
              <a:latin typeface="+mj-lt"/>
            </a:rPr>
            <a:t>Model</a:t>
          </a:r>
        </a:p>
      </dsp:txBody>
      <dsp:txXfrm>
        <a:off x="362405" y="0"/>
        <a:ext cx="1663385" cy="720000"/>
      </dsp:txXfrm>
    </dsp:sp>
    <dsp:sp modelId="{D128FFDA-C5DA-A848-BC66-FE690AAC8FF9}">
      <dsp:nvSpPr>
        <dsp:cNvPr id="0" name=""/>
        <dsp:cNvSpPr/>
      </dsp:nvSpPr>
      <dsp:spPr>
        <a:xfrm>
          <a:off x="2137060" y="0"/>
          <a:ext cx="2383385" cy="720000"/>
        </a:xfrm>
        <a:prstGeom prst="chevron">
          <a:avLst/>
        </a:prstGeom>
        <a:solidFill>
          <a:schemeClr val="accent6"/>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6"/>
        </a:fillRef>
        <a:effectRef idx="1">
          <a:schemeClr val="accent6"/>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GB" sz="2400" b="1" kern="1200" dirty="0">
              <a:latin typeface="+mj-lt"/>
            </a:rPr>
            <a:t>Analyse</a:t>
          </a:r>
        </a:p>
      </dsp:txBody>
      <dsp:txXfrm>
        <a:off x="2497060" y="0"/>
        <a:ext cx="1663385" cy="720000"/>
      </dsp:txXfrm>
    </dsp:sp>
    <dsp:sp modelId="{2ABF74C5-4030-DF45-ADCA-55996A953D68}">
      <dsp:nvSpPr>
        <dsp:cNvPr id="0" name=""/>
        <dsp:cNvSpPr/>
      </dsp:nvSpPr>
      <dsp:spPr>
        <a:xfrm>
          <a:off x="4271715" y="0"/>
          <a:ext cx="2487304" cy="720000"/>
        </a:xfrm>
        <a:prstGeom prst="chevron">
          <a:avLst/>
        </a:prstGeom>
        <a:solidFill>
          <a:schemeClr val="accent2"/>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GB" sz="2400" b="1" kern="1200" dirty="0">
              <a:latin typeface="+mj-lt"/>
            </a:rPr>
            <a:t>Solve</a:t>
          </a:r>
        </a:p>
      </dsp:txBody>
      <dsp:txXfrm>
        <a:off x="4631715" y="0"/>
        <a:ext cx="1767304" cy="720000"/>
      </dsp:txXfrm>
    </dsp:sp>
    <dsp:sp modelId="{E3D98E54-814F-2D42-B3D9-D9B22B08BA96}">
      <dsp:nvSpPr>
        <dsp:cNvPr id="0" name=""/>
        <dsp:cNvSpPr/>
      </dsp:nvSpPr>
      <dsp:spPr>
        <a:xfrm>
          <a:off x="6510289" y="0"/>
          <a:ext cx="2487304" cy="720000"/>
        </a:xfrm>
        <a:prstGeom prst="chevron">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GB" sz="2400" b="1" kern="1200" dirty="0">
              <a:solidFill>
                <a:schemeClr val="tx2"/>
              </a:solidFill>
              <a:latin typeface="+mj-lt"/>
            </a:rPr>
            <a:t>Innovate</a:t>
          </a:r>
        </a:p>
      </dsp:txBody>
      <dsp:txXfrm>
        <a:off x="6870289" y="0"/>
        <a:ext cx="1767304" cy="72000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BE64AA-6A44-40A1-9326-8E1D9D205444}">
      <dsp:nvSpPr>
        <dsp:cNvPr id="0" name=""/>
        <dsp:cNvSpPr/>
      </dsp:nvSpPr>
      <dsp:spPr>
        <a:xfrm>
          <a:off x="2129" y="134201"/>
          <a:ext cx="2594041" cy="1037616"/>
        </a:xfrm>
        <a:prstGeom prst="chevron">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SG" altLang="en-US" sz="1800" b="1" kern="1200" dirty="0">
              <a:solidFill>
                <a:srgbClr val="000000"/>
              </a:solidFill>
              <a:latin typeface="Segoe UI"/>
              <a:ea typeface="+mn-ea"/>
              <a:cs typeface="+mn-cs"/>
            </a:rPr>
            <a:t>Functional units</a:t>
          </a:r>
          <a:endParaRPr lang="en-US" sz="1800" b="1" kern="1200" dirty="0">
            <a:solidFill>
              <a:srgbClr val="000000"/>
            </a:solidFill>
            <a:latin typeface="Segoe UI"/>
            <a:ea typeface="+mn-ea"/>
            <a:cs typeface="+mn-cs"/>
          </a:endParaRPr>
        </a:p>
      </dsp:txBody>
      <dsp:txXfrm>
        <a:off x="520937" y="134201"/>
        <a:ext cx="1556425" cy="1037616"/>
      </dsp:txXfrm>
    </dsp:sp>
    <dsp:sp modelId="{5C41DC23-589E-48A4-824A-3A584DC005EA}">
      <dsp:nvSpPr>
        <dsp:cNvPr id="0" name=""/>
        <dsp:cNvSpPr/>
      </dsp:nvSpPr>
      <dsp:spPr>
        <a:xfrm>
          <a:off x="2336766" y="134201"/>
          <a:ext cx="2594041" cy="1037616"/>
        </a:xfrm>
        <a:prstGeom prst="chevron">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SG" altLang="en-US" sz="1800" b="1" kern="1200" dirty="0">
              <a:solidFill>
                <a:srgbClr val="000000"/>
              </a:solidFill>
              <a:latin typeface="Segoe UI"/>
              <a:ea typeface="+mn-ea"/>
              <a:cs typeface="+mn-cs"/>
            </a:rPr>
            <a:t>Processes</a:t>
          </a:r>
        </a:p>
      </dsp:txBody>
      <dsp:txXfrm>
        <a:off x="2855574" y="134201"/>
        <a:ext cx="1556425" cy="1037616"/>
      </dsp:txXfrm>
    </dsp:sp>
    <dsp:sp modelId="{DF1F3C78-BAAC-42EE-834E-7F49B7601CF0}">
      <dsp:nvSpPr>
        <dsp:cNvPr id="0" name=""/>
        <dsp:cNvSpPr/>
      </dsp:nvSpPr>
      <dsp:spPr>
        <a:xfrm>
          <a:off x="4671404" y="134201"/>
          <a:ext cx="2594041" cy="1037616"/>
        </a:xfrm>
        <a:prstGeom prst="chevron">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SG" altLang="en-US" sz="1800" b="1" kern="1200" dirty="0">
              <a:solidFill>
                <a:srgbClr val="FFFFFF"/>
              </a:solidFill>
              <a:latin typeface="Segoe UI"/>
              <a:ea typeface="+mn-ea"/>
              <a:cs typeface="+mn-cs"/>
            </a:rPr>
            <a:t>Levels</a:t>
          </a:r>
        </a:p>
      </dsp:txBody>
      <dsp:txXfrm>
        <a:off x="5190212" y="134201"/>
        <a:ext cx="1556425" cy="103761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71F159-0932-4AFE-9C78-A456078BB77B}">
      <dsp:nvSpPr>
        <dsp:cNvPr id="0" name=""/>
        <dsp:cNvSpPr/>
      </dsp:nvSpPr>
      <dsp:spPr>
        <a:xfrm>
          <a:off x="1879834" y="1590111"/>
          <a:ext cx="2118427" cy="877436"/>
        </a:xfrm>
        <a:prstGeom prst="frame">
          <a:avLst/>
        </a:prstGeom>
        <a:solidFill>
          <a:srgbClr val="00FF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latin typeface="+mn-lt"/>
            </a:rPr>
            <a:t>Process Architecture</a:t>
          </a:r>
        </a:p>
      </dsp:txBody>
      <dsp:txXfrm>
        <a:off x="1989514" y="1699791"/>
        <a:ext cx="1899068" cy="658077"/>
      </dsp:txXfrm>
    </dsp:sp>
    <dsp:sp modelId="{AF228864-68CA-459E-965B-127D7B8231BD}">
      <dsp:nvSpPr>
        <dsp:cNvPr id="0" name=""/>
        <dsp:cNvSpPr/>
      </dsp:nvSpPr>
      <dsp:spPr>
        <a:xfrm rot="12612324">
          <a:off x="1270345" y="1196805"/>
          <a:ext cx="1073521" cy="346150"/>
        </a:xfrm>
        <a:prstGeom prst="lef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83BAF37-3DBD-4F56-AD8D-661505A27E8E}">
      <dsp:nvSpPr>
        <dsp:cNvPr id="0" name=""/>
        <dsp:cNvSpPr/>
      </dsp:nvSpPr>
      <dsp:spPr>
        <a:xfrm>
          <a:off x="392491" y="860922"/>
          <a:ext cx="1901461" cy="47782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latin typeface="+mn-lt"/>
            </a:rPr>
            <a:t>Functional Units</a:t>
          </a:r>
        </a:p>
      </dsp:txBody>
      <dsp:txXfrm>
        <a:off x="406486" y="874917"/>
        <a:ext cx="1873471" cy="449835"/>
      </dsp:txXfrm>
    </dsp:sp>
    <dsp:sp modelId="{578E2320-A98A-40A1-BDED-0359287926CC}">
      <dsp:nvSpPr>
        <dsp:cNvPr id="0" name=""/>
        <dsp:cNvSpPr/>
      </dsp:nvSpPr>
      <dsp:spPr>
        <a:xfrm rot="16200000">
          <a:off x="2393139" y="807583"/>
          <a:ext cx="1091817" cy="346150"/>
        </a:xfrm>
        <a:prstGeom prst="lef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36567A9-BF2D-43B6-B2EE-4E2ADD9D1E3B}">
      <dsp:nvSpPr>
        <dsp:cNvPr id="0" name=""/>
        <dsp:cNvSpPr/>
      </dsp:nvSpPr>
      <dsp:spPr>
        <a:xfrm>
          <a:off x="1988317" y="196039"/>
          <a:ext cx="1901461" cy="47741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latin typeface="+mn-lt"/>
            </a:rPr>
            <a:t>Processes</a:t>
          </a:r>
        </a:p>
      </dsp:txBody>
      <dsp:txXfrm>
        <a:off x="2002300" y="210022"/>
        <a:ext cx="1873495" cy="449453"/>
      </dsp:txXfrm>
    </dsp:sp>
    <dsp:sp modelId="{3C00275B-9636-4F5C-AE15-33159EB23CBA}">
      <dsp:nvSpPr>
        <dsp:cNvPr id="0" name=""/>
        <dsp:cNvSpPr/>
      </dsp:nvSpPr>
      <dsp:spPr>
        <a:xfrm rot="19791312">
          <a:off x="3537495" y="1229340"/>
          <a:ext cx="960457" cy="346150"/>
        </a:xfrm>
        <a:prstGeom prst="leftArrow">
          <a:avLst>
            <a:gd name="adj1" fmla="val 60000"/>
            <a:gd name="adj2" fmla="val 50000"/>
          </a:avLst>
        </a:prstGeom>
        <a:solidFill>
          <a:schemeClr val="accent6">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sp>
    <dsp:sp modelId="{261CDFEE-708A-4F6C-B149-1B25F5BC115F}">
      <dsp:nvSpPr>
        <dsp:cNvPr id="0" name=""/>
        <dsp:cNvSpPr/>
      </dsp:nvSpPr>
      <dsp:spPr>
        <a:xfrm>
          <a:off x="3558936" y="976545"/>
          <a:ext cx="1748139" cy="369411"/>
        </a:xfrm>
        <a:prstGeom prst="roundRect">
          <a:avLst>
            <a:gd name="adj" fmla="val 10000"/>
          </a:avLst>
        </a:prstGeom>
        <a:solidFill>
          <a:schemeClr val="accent6">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latin typeface="+mn-lt"/>
            </a:rPr>
            <a:t>Levels</a:t>
          </a:r>
        </a:p>
      </dsp:txBody>
      <dsp:txXfrm>
        <a:off x="3569756" y="987365"/>
        <a:ext cx="1726499" cy="347771"/>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7F007-1F94-2641-8774-D9B2AFF91A3D}">
      <dsp:nvSpPr>
        <dsp:cNvPr id="0" name=""/>
        <dsp:cNvSpPr/>
      </dsp:nvSpPr>
      <dsp:spPr>
        <a:xfrm>
          <a:off x="1094902" y="845"/>
          <a:ext cx="2223492" cy="889396"/>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mn-lt"/>
            </a:rPr>
            <a:t>Process Executive Modeling</a:t>
          </a:r>
        </a:p>
      </dsp:txBody>
      <dsp:txXfrm>
        <a:off x="1539600" y="845"/>
        <a:ext cx="1334096" cy="889396"/>
      </dsp:txXfrm>
    </dsp:sp>
    <dsp:sp modelId="{5809476A-CC10-B24D-A968-EB4FF8E670A0}">
      <dsp:nvSpPr>
        <dsp:cNvPr id="0" name=""/>
        <dsp:cNvSpPr/>
      </dsp:nvSpPr>
      <dsp:spPr>
        <a:xfrm>
          <a:off x="3029341" y="76444"/>
          <a:ext cx="1845498" cy="738199"/>
        </a:xfrm>
        <a:prstGeom prst="chevron">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altLang="en-US" sz="1500" b="1" kern="1200" dirty="0">
              <a:latin typeface="+mn-lt"/>
            </a:rPr>
            <a:t>Define Functional units</a:t>
          </a:r>
        </a:p>
      </dsp:txBody>
      <dsp:txXfrm>
        <a:off x="3398441" y="76444"/>
        <a:ext cx="1107299" cy="738199"/>
      </dsp:txXfrm>
    </dsp:sp>
    <dsp:sp modelId="{95529BD5-C5FF-414D-AED4-9A733CCC2E8C}">
      <dsp:nvSpPr>
        <dsp:cNvPr id="0" name=""/>
        <dsp:cNvSpPr/>
      </dsp:nvSpPr>
      <dsp:spPr>
        <a:xfrm>
          <a:off x="4616469" y="76444"/>
          <a:ext cx="1845498" cy="738199"/>
        </a:xfrm>
        <a:prstGeom prst="chevron">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altLang="en-US" sz="1400" b="1" kern="1200" dirty="0">
              <a:latin typeface="+mn-lt"/>
            </a:rPr>
            <a:t>Define value chains / processes</a:t>
          </a:r>
        </a:p>
      </dsp:txBody>
      <dsp:txXfrm>
        <a:off x="4985569" y="76444"/>
        <a:ext cx="1107299" cy="738199"/>
      </dsp:txXfrm>
    </dsp:sp>
    <dsp:sp modelId="{2C610C9A-B42B-4101-885E-271A19A3FE88}">
      <dsp:nvSpPr>
        <dsp:cNvPr id="0" name=""/>
        <dsp:cNvSpPr/>
      </dsp:nvSpPr>
      <dsp:spPr>
        <a:xfrm>
          <a:off x="6203598" y="76444"/>
          <a:ext cx="1845498" cy="738199"/>
        </a:xfrm>
        <a:prstGeom prst="chevron">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altLang="en-US" sz="1500" b="1" kern="1200" dirty="0">
              <a:latin typeface="+mn-lt"/>
            </a:rPr>
            <a:t>Depict 2-3 levels</a:t>
          </a:r>
        </a:p>
      </dsp:txBody>
      <dsp:txXfrm>
        <a:off x="6572698" y="76444"/>
        <a:ext cx="1107299" cy="738199"/>
      </dsp:txXfrm>
    </dsp:sp>
    <dsp:sp modelId="{6D2B6F5D-4C67-484A-86F8-BE6F45571D5C}">
      <dsp:nvSpPr>
        <dsp:cNvPr id="0" name=""/>
        <dsp:cNvSpPr/>
      </dsp:nvSpPr>
      <dsp:spPr>
        <a:xfrm>
          <a:off x="1094902" y="1014757"/>
          <a:ext cx="2223492" cy="889396"/>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altLang="en-US" sz="1500" b="1" kern="1200" dirty="0">
              <a:latin typeface="+mn-lt"/>
            </a:rPr>
            <a:t>Process Hierarchy Modeling</a:t>
          </a:r>
        </a:p>
      </dsp:txBody>
      <dsp:txXfrm>
        <a:off x="1539600" y="1014757"/>
        <a:ext cx="1334096" cy="889396"/>
      </dsp:txXfrm>
    </dsp:sp>
    <dsp:sp modelId="{EE3FC958-4BE0-4337-A92E-2F205DE97275}">
      <dsp:nvSpPr>
        <dsp:cNvPr id="0" name=""/>
        <dsp:cNvSpPr/>
      </dsp:nvSpPr>
      <dsp:spPr>
        <a:xfrm>
          <a:off x="3029341" y="1090356"/>
          <a:ext cx="1845498" cy="738199"/>
        </a:xfrm>
        <a:prstGeom prst="chevron">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altLang="en-US" sz="1500" b="1" kern="1200" dirty="0">
              <a:latin typeface="+mn-lt"/>
            </a:rPr>
            <a:t>Define level3 processes</a:t>
          </a:r>
        </a:p>
      </dsp:txBody>
      <dsp:txXfrm>
        <a:off x="3398441" y="1090356"/>
        <a:ext cx="1107299" cy="738199"/>
      </dsp:txXfrm>
    </dsp:sp>
    <dsp:sp modelId="{2DC2ABA1-324E-44C2-AD15-58934EF79A6B}">
      <dsp:nvSpPr>
        <dsp:cNvPr id="0" name=""/>
        <dsp:cNvSpPr/>
      </dsp:nvSpPr>
      <dsp:spPr>
        <a:xfrm>
          <a:off x="4616469" y="1090356"/>
          <a:ext cx="1845498" cy="738199"/>
        </a:xfrm>
        <a:prstGeom prst="chevron">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altLang="en-US" sz="1500" b="1" kern="1200" dirty="0">
              <a:latin typeface="+mn-lt"/>
            </a:rPr>
            <a:t>Depict sub-processes and tasks</a:t>
          </a:r>
        </a:p>
      </dsp:txBody>
      <dsp:txXfrm>
        <a:off x="4985569" y="1090356"/>
        <a:ext cx="1107299" cy="73819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DBE40-A980-4934-978F-4AF4A30207B2}">
      <dsp:nvSpPr>
        <dsp:cNvPr id="0" name=""/>
        <dsp:cNvSpPr/>
      </dsp:nvSpPr>
      <dsp:spPr>
        <a:xfrm>
          <a:off x="0" y="0"/>
          <a:ext cx="3958880" cy="837007"/>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~15 minutes</a:t>
          </a:r>
          <a:endParaRPr lang="en-SG" sz="2800" b="1" kern="1200" dirty="0"/>
        </a:p>
      </dsp:txBody>
      <dsp:txXfrm>
        <a:off x="875476" y="0"/>
        <a:ext cx="3083403" cy="837007"/>
      </dsp:txXfrm>
    </dsp:sp>
    <dsp:sp modelId="{8F219C89-FC8B-4192-A5EF-317F5F17B840}">
      <dsp:nvSpPr>
        <dsp:cNvPr id="0" name=""/>
        <dsp:cNvSpPr/>
      </dsp:nvSpPr>
      <dsp:spPr>
        <a:xfrm>
          <a:off x="83700" y="83700"/>
          <a:ext cx="791776" cy="669605"/>
        </a:xfrm>
        <a:prstGeom prst="roundRect">
          <a:avLst>
            <a:gd name="adj" fmla="val 10000"/>
          </a:avLst>
        </a:prstGeom>
        <a:blipFill rotWithShape="1">
          <a:blip xmlns:r="http://schemas.openxmlformats.org/officeDocument/2006/relationships" r:embed="rId1">
            <a:alphaModFix/>
          </a:blip>
          <a:srcRect/>
          <a:stretch>
            <a:fillRect t="-15000" b="-15000"/>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0CE833-A33E-46F9-81F3-51F211E954C0}">
      <dsp:nvSpPr>
        <dsp:cNvPr id="0" name=""/>
        <dsp:cNvSpPr/>
      </dsp:nvSpPr>
      <dsp:spPr>
        <a:xfrm>
          <a:off x="2102" y="15909"/>
          <a:ext cx="1223847" cy="489539"/>
        </a:xfrm>
        <a:prstGeom prst="chevron">
          <a:avLst/>
        </a:prstGeom>
        <a:solidFill>
          <a:srgbClr val="FF717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SG" sz="1200" b="1" kern="1200" dirty="0">
              <a:solidFill>
                <a:schemeClr val="tx1"/>
              </a:solidFill>
            </a:rPr>
            <a:t>Model</a:t>
          </a:r>
        </a:p>
      </dsp:txBody>
      <dsp:txXfrm>
        <a:off x="246872" y="15909"/>
        <a:ext cx="734308" cy="489539"/>
      </dsp:txXfrm>
    </dsp:sp>
    <dsp:sp modelId="{004FEB72-C6F2-49C7-91F0-232911233034}">
      <dsp:nvSpPr>
        <dsp:cNvPr id="0" name=""/>
        <dsp:cNvSpPr/>
      </dsp:nvSpPr>
      <dsp:spPr>
        <a:xfrm>
          <a:off x="1103565" y="15909"/>
          <a:ext cx="1223847" cy="489539"/>
        </a:xfrm>
        <a:prstGeom prst="chevron">
          <a:avLst/>
        </a:prstGeom>
        <a:solidFill>
          <a:srgbClr val="7AB4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SG" sz="1200" b="1" kern="1200" dirty="0">
              <a:solidFill>
                <a:schemeClr val="tx1"/>
              </a:solidFill>
            </a:rPr>
            <a:t>Analyse</a:t>
          </a:r>
        </a:p>
      </dsp:txBody>
      <dsp:txXfrm>
        <a:off x="1348335" y="15909"/>
        <a:ext cx="734308" cy="489539"/>
      </dsp:txXfrm>
    </dsp:sp>
    <dsp:sp modelId="{3CEBDF9C-2B53-47BB-9D84-105554FEDE4C}">
      <dsp:nvSpPr>
        <dsp:cNvPr id="0" name=""/>
        <dsp:cNvSpPr/>
      </dsp:nvSpPr>
      <dsp:spPr>
        <a:xfrm>
          <a:off x="2205028" y="15909"/>
          <a:ext cx="1223847" cy="489539"/>
        </a:xfrm>
        <a:prstGeom prst="chevron">
          <a:avLst/>
        </a:prstGeom>
        <a:solidFill>
          <a:srgbClr val="99E06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SG" sz="1200" b="1" kern="1200" dirty="0">
              <a:solidFill>
                <a:schemeClr val="tx1"/>
              </a:solidFill>
            </a:rPr>
            <a:t>Solve</a:t>
          </a:r>
        </a:p>
      </dsp:txBody>
      <dsp:txXfrm>
        <a:off x="2449798" y="15909"/>
        <a:ext cx="734308" cy="489539"/>
      </dsp:txXfrm>
    </dsp:sp>
    <dsp:sp modelId="{A29E3E05-9A64-4C55-BB97-1E9BF679D01A}">
      <dsp:nvSpPr>
        <dsp:cNvPr id="0" name=""/>
        <dsp:cNvSpPr/>
      </dsp:nvSpPr>
      <dsp:spPr>
        <a:xfrm>
          <a:off x="3306490" y="15909"/>
          <a:ext cx="1223847" cy="489539"/>
        </a:xfrm>
        <a:prstGeom prst="chevron">
          <a:avLst/>
        </a:prstGeom>
        <a:solidFill>
          <a:srgbClr val="FCC01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SG" sz="1200" b="1" kern="1200" dirty="0">
              <a:solidFill>
                <a:schemeClr val="tx1"/>
              </a:solidFill>
            </a:rPr>
            <a:t>Innovate</a:t>
          </a:r>
        </a:p>
      </dsp:txBody>
      <dsp:txXfrm>
        <a:off x="3551260" y="15909"/>
        <a:ext cx="734308" cy="4895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0CE833-A33E-46F9-81F3-51F211E954C0}">
      <dsp:nvSpPr>
        <dsp:cNvPr id="0" name=""/>
        <dsp:cNvSpPr/>
      </dsp:nvSpPr>
      <dsp:spPr>
        <a:xfrm>
          <a:off x="2102" y="15909"/>
          <a:ext cx="1223847" cy="489539"/>
        </a:xfrm>
        <a:prstGeom prst="chevron">
          <a:avLst/>
        </a:prstGeom>
        <a:solidFill>
          <a:srgbClr val="FF717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SG" sz="1200" b="1" kern="1200" dirty="0">
              <a:solidFill>
                <a:schemeClr val="tx1"/>
              </a:solidFill>
            </a:rPr>
            <a:t>Model</a:t>
          </a:r>
        </a:p>
      </dsp:txBody>
      <dsp:txXfrm>
        <a:off x="246872" y="15909"/>
        <a:ext cx="734308" cy="489539"/>
      </dsp:txXfrm>
    </dsp:sp>
    <dsp:sp modelId="{004FEB72-C6F2-49C7-91F0-232911233034}">
      <dsp:nvSpPr>
        <dsp:cNvPr id="0" name=""/>
        <dsp:cNvSpPr/>
      </dsp:nvSpPr>
      <dsp:spPr>
        <a:xfrm>
          <a:off x="1103565" y="15909"/>
          <a:ext cx="1223847" cy="489539"/>
        </a:xfrm>
        <a:prstGeom prst="chevron">
          <a:avLst/>
        </a:prstGeom>
        <a:solidFill>
          <a:srgbClr val="7AB4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SG" sz="1200" b="1" kern="1200" dirty="0">
              <a:solidFill>
                <a:schemeClr val="tx1"/>
              </a:solidFill>
            </a:rPr>
            <a:t>Analyse</a:t>
          </a:r>
        </a:p>
      </dsp:txBody>
      <dsp:txXfrm>
        <a:off x="1348335" y="15909"/>
        <a:ext cx="734308" cy="489539"/>
      </dsp:txXfrm>
    </dsp:sp>
    <dsp:sp modelId="{3CEBDF9C-2B53-47BB-9D84-105554FEDE4C}">
      <dsp:nvSpPr>
        <dsp:cNvPr id="0" name=""/>
        <dsp:cNvSpPr/>
      </dsp:nvSpPr>
      <dsp:spPr>
        <a:xfrm>
          <a:off x="2205028" y="15909"/>
          <a:ext cx="1223847" cy="489539"/>
        </a:xfrm>
        <a:prstGeom prst="chevron">
          <a:avLst/>
        </a:prstGeom>
        <a:solidFill>
          <a:srgbClr val="99E06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SG" sz="1200" b="1" kern="1200" dirty="0">
              <a:solidFill>
                <a:schemeClr val="tx1"/>
              </a:solidFill>
            </a:rPr>
            <a:t>Solve</a:t>
          </a:r>
        </a:p>
      </dsp:txBody>
      <dsp:txXfrm>
        <a:off x="2449798" y="15909"/>
        <a:ext cx="734308" cy="489539"/>
      </dsp:txXfrm>
    </dsp:sp>
    <dsp:sp modelId="{A29E3E05-9A64-4C55-BB97-1E9BF679D01A}">
      <dsp:nvSpPr>
        <dsp:cNvPr id="0" name=""/>
        <dsp:cNvSpPr/>
      </dsp:nvSpPr>
      <dsp:spPr>
        <a:xfrm>
          <a:off x="3306490" y="15909"/>
          <a:ext cx="1223847" cy="489539"/>
        </a:xfrm>
        <a:prstGeom prst="chevron">
          <a:avLst/>
        </a:prstGeom>
        <a:solidFill>
          <a:srgbClr val="FCC01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SG" sz="1200" b="1" kern="1200" dirty="0">
              <a:solidFill>
                <a:schemeClr val="tx1"/>
              </a:solidFill>
            </a:rPr>
            <a:t>Innovate</a:t>
          </a:r>
        </a:p>
      </dsp:txBody>
      <dsp:txXfrm>
        <a:off x="3551260" y="15909"/>
        <a:ext cx="734308" cy="4895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7F007-1F94-2641-8774-D9B2AFF91A3D}">
      <dsp:nvSpPr>
        <dsp:cNvPr id="0" name=""/>
        <dsp:cNvSpPr/>
      </dsp:nvSpPr>
      <dsp:spPr>
        <a:xfrm>
          <a:off x="5691" y="769536"/>
          <a:ext cx="2920007" cy="1168003"/>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n-lt"/>
            </a:rPr>
            <a:t>Process Executive Modeling</a:t>
          </a:r>
        </a:p>
      </dsp:txBody>
      <dsp:txXfrm>
        <a:off x="589693" y="769536"/>
        <a:ext cx="1752004" cy="1168003"/>
      </dsp:txXfrm>
    </dsp:sp>
    <dsp:sp modelId="{5809476A-CC10-B24D-A968-EB4FF8E670A0}">
      <dsp:nvSpPr>
        <dsp:cNvPr id="0" name=""/>
        <dsp:cNvSpPr/>
      </dsp:nvSpPr>
      <dsp:spPr>
        <a:xfrm>
          <a:off x="2546098" y="868816"/>
          <a:ext cx="2423606" cy="969442"/>
        </a:xfrm>
        <a:prstGeom prst="chevron">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marL="0" lvl="0" indent="0" algn="ctr" defTabSz="800100">
            <a:lnSpc>
              <a:spcPct val="90000"/>
            </a:lnSpc>
            <a:spcBef>
              <a:spcPct val="0"/>
            </a:spcBef>
            <a:spcAft>
              <a:spcPct val="35000"/>
            </a:spcAft>
            <a:buNone/>
          </a:pPr>
          <a:r>
            <a:rPr lang="en-US" altLang="en-US" sz="1800" b="1" kern="1200" dirty="0">
              <a:latin typeface="+mn-lt"/>
            </a:rPr>
            <a:t>Define Functional units</a:t>
          </a:r>
        </a:p>
      </dsp:txBody>
      <dsp:txXfrm>
        <a:off x="3030819" y="868816"/>
        <a:ext cx="1454164" cy="969442"/>
      </dsp:txXfrm>
    </dsp:sp>
    <dsp:sp modelId="{95529BD5-C5FF-414D-AED4-9A733CCC2E8C}">
      <dsp:nvSpPr>
        <dsp:cNvPr id="0" name=""/>
        <dsp:cNvSpPr/>
      </dsp:nvSpPr>
      <dsp:spPr>
        <a:xfrm>
          <a:off x="4630400" y="868816"/>
          <a:ext cx="2423606" cy="969442"/>
        </a:xfrm>
        <a:prstGeom prst="chevron">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marL="0" lvl="0" indent="0" algn="ctr" defTabSz="800100">
            <a:lnSpc>
              <a:spcPct val="90000"/>
            </a:lnSpc>
            <a:spcBef>
              <a:spcPct val="0"/>
            </a:spcBef>
            <a:spcAft>
              <a:spcPct val="35000"/>
            </a:spcAft>
            <a:buNone/>
          </a:pPr>
          <a:r>
            <a:rPr lang="en-US" altLang="en-US" sz="1800" b="1" kern="1200" dirty="0">
              <a:latin typeface="+mn-lt"/>
            </a:rPr>
            <a:t>Define value chains / processes</a:t>
          </a:r>
        </a:p>
      </dsp:txBody>
      <dsp:txXfrm>
        <a:off x="5115121" y="868816"/>
        <a:ext cx="1454164" cy="969442"/>
      </dsp:txXfrm>
    </dsp:sp>
    <dsp:sp modelId="{2C610C9A-B42B-4101-885E-271A19A3FE88}">
      <dsp:nvSpPr>
        <dsp:cNvPr id="0" name=""/>
        <dsp:cNvSpPr/>
      </dsp:nvSpPr>
      <dsp:spPr>
        <a:xfrm>
          <a:off x="6714701" y="868816"/>
          <a:ext cx="2423606" cy="969442"/>
        </a:xfrm>
        <a:prstGeom prst="chevron">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marL="0" lvl="0" indent="0" algn="ctr" defTabSz="800100">
            <a:lnSpc>
              <a:spcPct val="90000"/>
            </a:lnSpc>
            <a:spcBef>
              <a:spcPct val="0"/>
            </a:spcBef>
            <a:spcAft>
              <a:spcPct val="35000"/>
            </a:spcAft>
            <a:buNone/>
          </a:pPr>
          <a:r>
            <a:rPr lang="en-US" altLang="en-US" sz="1800" b="1" kern="1200" dirty="0">
              <a:latin typeface="+mn-lt"/>
            </a:rPr>
            <a:t>Depict 2-3 levels</a:t>
          </a:r>
        </a:p>
      </dsp:txBody>
      <dsp:txXfrm>
        <a:off x="7199422" y="868816"/>
        <a:ext cx="1454164" cy="969442"/>
      </dsp:txXfrm>
    </dsp:sp>
    <dsp:sp modelId="{6D2B6F5D-4C67-484A-86F8-BE6F45571D5C}">
      <dsp:nvSpPr>
        <dsp:cNvPr id="0" name=""/>
        <dsp:cNvSpPr/>
      </dsp:nvSpPr>
      <dsp:spPr>
        <a:xfrm>
          <a:off x="5691" y="2101060"/>
          <a:ext cx="2920007" cy="1168003"/>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altLang="en-US" sz="2000" b="1" kern="1200" dirty="0">
              <a:latin typeface="+mn-lt"/>
            </a:rPr>
            <a:t>Process Hierarchy Modeling</a:t>
          </a:r>
        </a:p>
      </dsp:txBody>
      <dsp:txXfrm>
        <a:off x="589693" y="2101060"/>
        <a:ext cx="1752004" cy="1168003"/>
      </dsp:txXfrm>
    </dsp:sp>
    <dsp:sp modelId="{EE3FC958-4BE0-4337-A92E-2F205DE97275}">
      <dsp:nvSpPr>
        <dsp:cNvPr id="0" name=""/>
        <dsp:cNvSpPr/>
      </dsp:nvSpPr>
      <dsp:spPr>
        <a:xfrm>
          <a:off x="2546098" y="2200340"/>
          <a:ext cx="2423606" cy="969442"/>
        </a:xfrm>
        <a:prstGeom prst="chevron">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marL="0" lvl="0" indent="0" algn="ctr" defTabSz="800100">
            <a:lnSpc>
              <a:spcPct val="90000"/>
            </a:lnSpc>
            <a:spcBef>
              <a:spcPct val="0"/>
            </a:spcBef>
            <a:spcAft>
              <a:spcPct val="35000"/>
            </a:spcAft>
            <a:buNone/>
          </a:pPr>
          <a:r>
            <a:rPr lang="en-US" altLang="en-US" sz="1800" b="1" kern="1200" dirty="0">
              <a:latin typeface="+mn-lt"/>
            </a:rPr>
            <a:t>Define level3 processes</a:t>
          </a:r>
        </a:p>
      </dsp:txBody>
      <dsp:txXfrm>
        <a:off x="3030819" y="2200340"/>
        <a:ext cx="1454164" cy="969442"/>
      </dsp:txXfrm>
    </dsp:sp>
    <dsp:sp modelId="{2DC2ABA1-324E-44C2-AD15-58934EF79A6B}">
      <dsp:nvSpPr>
        <dsp:cNvPr id="0" name=""/>
        <dsp:cNvSpPr/>
      </dsp:nvSpPr>
      <dsp:spPr>
        <a:xfrm>
          <a:off x="4630400" y="2200340"/>
          <a:ext cx="2423606" cy="969442"/>
        </a:xfrm>
        <a:prstGeom prst="chevron">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marL="0" lvl="0" indent="0" algn="ctr" defTabSz="800100">
            <a:lnSpc>
              <a:spcPct val="90000"/>
            </a:lnSpc>
            <a:spcBef>
              <a:spcPct val="0"/>
            </a:spcBef>
            <a:spcAft>
              <a:spcPct val="35000"/>
            </a:spcAft>
            <a:buNone/>
          </a:pPr>
          <a:r>
            <a:rPr lang="en-US" altLang="en-US" sz="1800" b="1" kern="1200" dirty="0">
              <a:latin typeface="+mn-lt"/>
            </a:rPr>
            <a:t>Depict sub-processes and tasks</a:t>
          </a:r>
        </a:p>
      </dsp:txBody>
      <dsp:txXfrm>
        <a:off x="5115121" y="2200340"/>
        <a:ext cx="1454164" cy="9694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8E673-6EE0-469E-81DD-D2F0E0DB40F4}">
      <dsp:nvSpPr>
        <dsp:cNvPr id="0" name=""/>
        <dsp:cNvSpPr/>
      </dsp:nvSpPr>
      <dsp:spPr>
        <a:xfrm>
          <a:off x="4168647" y="1123817"/>
          <a:ext cx="2984439" cy="410275"/>
        </a:xfrm>
        <a:custGeom>
          <a:avLst/>
          <a:gdLst/>
          <a:ahLst/>
          <a:cxnLst/>
          <a:rect l="0" t="0" r="0" b="0"/>
          <a:pathLst>
            <a:path>
              <a:moveTo>
                <a:pt x="0" y="0"/>
              </a:moveTo>
              <a:lnTo>
                <a:pt x="0" y="222947"/>
              </a:lnTo>
              <a:lnTo>
                <a:pt x="2984439" y="222947"/>
              </a:lnTo>
              <a:lnTo>
                <a:pt x="2984439" y="410275"/>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56F0EC-C953-4733-9F36-6D5DD9C9E1F8}">
      <dsp:nvSpPr>
        <dsp:cNvPr id="0" name=""/>
        <dsp:cNvSpPr/>
      </dsp:nvSpPr>
      <dsp:spPr>
        <a:xfrm>
          <a:off x="4121125" y="1123817"/>
          <a:ext cx="91440" cy="419766"/>
        </a:xfrm>
        <a:custGeom>
          <a:avLst/>
          <a:gdLst/>
          <a:ahLst/>
          <a:cxnLst/>
          <a:rect l="0" t="0" r="0" b="0"/>
          <a:pathLst>
            <a:path>
              <a:moveTo>
                <a:pt x="47521" y="0"/>
              </a:moveTo>
              <a:lnTo>
                <a:pt x="47521" y="232438"/>
              </a:lnTo>
              <a:lnTo>
                <a:pt x="45720" y="232438"/>
              </a:lnTo>
              <a:lnTo>
                <a:pt x="45720" y="419766"/>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34D8E0-049D-4129-820C-49670C5EC30D}">
      <dsp:nvSpPr>
        <dsp:cNvPr id="0" name=""/>
        <dsp:cNvSpPr/>
      </dsp:nvSpPr>
      <dsp:spPr>
        <a:xfrm>
          <a:off x="1258799" y="1123817"/>
          <a:ext cx="2909847" cy="410275"/>
        </a:xfrm>
        <a:custGeom>
          <a:avLst/>
          <a:gdLst/>
          <a:ahLst/>
          <a:cxnLst/>
          <a:rect l="0" t="0" r="0" b="0"/>
          <a:pathLst>
            <a:path>
              <a:moveTo>
                <a:pt x="2909847" y="0"/>
              </a:moveTo>
              <a:lnTo>
                <a:pt x="2909847" y="222947"/>
              </a:lnTo>
              <a:lnTo>
                <a:pt x="0" y="222947"/>
              </a:lnTo>
              <a:lnTo>
                <a:pt x="0" y="410275"/>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DB63CB-B13D-4FE2-BADE-C4A5EF669405}">
      <dsp:nvSpPr>
        <dsp:cNvPr id="0" name=""/>
        <dsp:cNvSpPr/>
      </dsp:nvSpPr>
      <dsp:spPr>
        <a:xfrm>
          <a:off x="3276609" y="231778"/>
          <a:ext cx="1784077" cy="892038"/>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mn-lt"/>
            </a:rPr>
            <a:t>Value Chain</a:t>
          </a:r>
        </a:p>
      </dsp:txBody>
      <dsp:txXfrm>
        <a:off x="3276609" y="231778"/>
        <a:ext cx="1784077" cy="892038"/>
      </dsp:txXfrm>
    </dsp:sp>
    <dsp:sp modelId="{F6DFD288-1F4B-47AD-9540-C18C4449EE0F}">
      <dsp:nvSpPr>
        <dsp:cNvPr id="0" name=""/>
        <dsp:cNvSpPr/>
      </dsp:nvSpPr>
      <dsp:spPr>
        <a:xfrm>
          <a:off x="3184" y="1534092"/>
          <a:ext cx="2511231" cy="11285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en-US" sz="1800" b="1" kern="1200" dirty="0">
              <a:latin typeface="+mn-lt"/>
            </a:rPr>
            <a:t>Primary Processes (E.g. operations, distribution, sales)</a:t>
          </a:r>
        </a:p>
      </dsp:txBody>
      <dsp:txXfrm>
        <a:off x="3184" y="1534092"/>
        <a:ext cx="2511231" cy="1128526"/>
      </dsp:txXfrm>
    </dsp:sp>
    <dsp:sp modelId="{D771A249-A351-43F1-A611-5512AC4D5DCB}">
      <dsp:nvSpPr>
        <dsp:cNvPr id="0" name=""/>
        <dsp:cNvSpPr/>
      </dsp:nvSpPr>
      <dsp:spPr>
        <a:xfrm>
          <a:off x="2911230" y="1543583"/>
          <a:ext cx="2511231" cy="11285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en-US" sz="1800" b="1" kern="1200" dirty="0">
              <a:latin typeface="+mn-lt"/>
            </a:rPr>
            <a:t>Support Processes (E.g. R&amp;D, Human Resources)</a:t>
          </a:r>
          <a:endParaRPr lang="en-SG" altLang="en-US" sz="1800" b="1" kern="1200" dirty="0">
            <a:latin typeface="+mn-lt"/>
          </a:endParaRPr>
        </a:p>
      </dsp:txBody>
      <dsp:txXfrm>
        <a:off x="2911230" y="1543583"/>
        <a:ext cx="2511231" cy="1128526"/>
      </dsp:txXfrm>
    </dsp:sp>
    <dsp:sp modelId="{80C20049-7645-41BD-A853-2BF0A1C787E4}">
      <dsp:nvSpPr>
        <dsp:cNvPr id="0" name=""/>
        <dsp:cNvSpPr/>
      </dsp:nvSpPr>
      <dsp:spPr>
        <a:xfrm>
          <a:off x="5774959" y="1534092"/>
          <a:ext cx="2756256" cy="117031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SG" altLang="en-US" sz="1800" b="1" kern="1200" dirty="0">
              <a:latin typeface="+mn-lt"/>
            </a:rPr>
            <a:t>Management Processes (E.g. Regulations, Policy, Contracts)</a:t>
          </a:r>
        </a:p>
      </dsp:txBody>
      <dsp:txXfrm>
        <a:off x="5774959" y="1534092"/>
        <a:ext cx="2756256" cy="11703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2F50DA-BDF5-42E8-B749-6E9C846B2EC5}">
      <dsp:nvSpPr>
        <dsp:cNvPr id="0" name=""/>
        <dsp:cNvSpPr/>
      </dsp:nvSpPr>
      <dsp:spPr>
        <a:xfrm>
          <a:off x="2933" y="0"/>
          <a:ext cx="3933825" cy="135174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en-US" sz="2400" b="1" kern="1200" dirty="0">
              <a:latin typeface="+mn-lt"/>
            </a:rPr>
            <a:t>Porter Value Chain Models </a:t>
          </a:r>
          <a:endParaRPr lang="en-US" sz="2400" b="1" kern="1200" dirty="0">
            <a:latin typeface="+mn-lt"/>
          </a:endParaRPr>
        </a:p>
      </dsp:txBody>
      <dsp:txXfrm>
        <a:off x="42524" y="39591"/>
        <a:ext cx="3854643" cy="1272563"/>
      </dsp:txXfrm>
    </dsp:sp>
    <dsp:sp modelId="{92213D72-A19F-48E4-AC5B-738D267DFF75}">
      <dsp:nvSpPr>
        <dsp:cNvPr id="0" name=""/>
        <dsp:cNvSpPr/>
      </dsp:nvSpPr>
      <dsp:spPr>
        <a:xfrm>
          <a:off x="4597641" y="0"/>
          <a:ext cx="3933825" cy="135174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en-US" sz="2400" b="1" kern="1200" dirty="0">
              <a:latin typeface="+mn-lt"/>
            </a:rPr>
            <a:t>SAP Business Maps</a:t>
          </a:r>
        </a:p>
      </dsp:txBody>
      <dsp:txXfrm>
        <a:off x="4637232" y="39591"/>
        <a:ext cx="3854643" cy="127256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2F50DA-BDF5-42E8-B749-6E9C846B2EC5}">
      <dsp:nvSpPr>
        <dsp:cNvPr id="0" name=""/>
        <dsp:cNvSpPr/>
      </dsp:nvSpPr>
      <dsp:spPr>
        <a:xfrm>
          <a:off x="2934" y="0"/>
          <a:ext cx="3935288" cy="67024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en-US" sz="1800" b="1" kern="1200" dirty="0">
              <a:solidFill>
                <a:schemeClr val="tx1"/>
              </a:solidFill>
              <a:latin typeface="+mn-lt"/>
            </a:rPr>
            <a:t>Porter Value Chain Models </a:t>
          </a:r>
          <a:endParaRPr lang="en-US" sz="1800" b="1" kern="1200" dirty="0">
            <a:solidFill>
              <a:schemeClr val="tx1"/>
            </a:solidFill>
            <a:latin typeface="+mn-lt"/>
          </a:endParaRPr>
        </a:p>
      </dsp:txBody>
      <dsp:txXfrm>
        <a:off x="22565" y="19631"/>
        <a:ext cx="3896026" cy="630982"/>
      </dsp:txXfrm>
    </dsp:sp>
    <dsp:sp modelId="{92213D72-A19F-48E4-AC5B-738D267DFF75}">
      <dsp:nvSpPr>
        <dsp:cNvPr id="0" name=""/>
        <dsp:cNvSpPr/>
      </dsp:nvSpPr>
      <dsp:spPr>
        <a:xfrm>
          <a:off x="4599351" y="0"/>
          <a:ext cx="3935288" cy="670244"/>
        </a:xfrm>
        <a:prstGeom prst="roundRect">
          <a:avLst>
            <a:gd name="adj" fmla="val 10000"/>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en-US" sz="1800" b="1" kern="1200" dirty="0">
              <a:latin typeface="+mn-lt"/>
            </a:rPr>
            <a:t>SAP Business Maps</a:t>
          </a:r>
        </a:p>
      </dsp:txBody>
      <dsp:txXfrm>
        <a:off x="4618982" y="19631"/>
        <a:ext cx="3896026" cy="63098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BE64AA-6A44-40A1-9326-8E1D9D205444}">
      <dsp:nvSpPr>
        <dsp:cNvPr id="0" name=""/>
        <dsp:cNvSpPr/>
      </dsp:nvSpPr>
      <dsp:spPr>
        <a:xfrm>
          <a:off x="2129" y="230491"/>
          <a:ext cx="2594041" cy="1037616"/>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SG" altLang="en-US" sz="1800" b="1" kern="1200" dirty="0">
              <a:latin typeface="+mn-lt"/>
            </a:rPr>
            <a:t>Functional units</a:t>
          </a:r>
          <a:endParaRPr lang="en-US" sz="1800" b="1" kern="1200" dirty="0">
            <a:latin typeface="+mn-lt"/>
          </a:endParaRPr>
        </a:p>
      </dsp:txBody>
      <dsp:txXfrm>
        <a:off x="520937" y="230491"/>
        <a:ext cx="1556425" cy="1037616"/>
      </dsp:txXfrm>
    </dsp:sp>
    <dsp:sp modelId="{5C41DC23-589E-48A4-824A-3A584DC005EA}">
      <dsp:nvSpPr>
        <dsp:cNvPr id="0" name=""/>
        <dsp:cNvSpPr/>
      </dsp:nvSpPr>
      <dsp:spPr>
        <a:xfrm>
          <a:off x="2336766" y="230491"/>
          <a:ext cx="2594041" cy="1037616"/>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SG" altLang="en-US" sz="1800" b="1" kern="1200">
              <a:latin typeface="+mn-lt"/>
            </a:rPr>
            <a:t>Processes</a:t>
          </a:r>
          <a:endParaRPr lang="en-SG" altLang="en-US" sz="1800" b="1" kern="1200" dirty="0">
            <a:latin typeface="+mn-lt"/>
          </a:endParaRPr>
        </a:p>
      </dsp:txBody>
      <dsp:txXfrm>
        <a:off x="2855574" y="230491"/>
        <a:ext cx="1556425" cy="1037616"/>
      </dsp:txXfrm>
    </dsp:sp>
    <dsp:sp modelId="{DF1F3C78-BAAC-42EE-834E-7F49B7601CF0}">
      <dsp:nvSpPr>
        <dsp:cNvPr id="0" name=""/>
        <dsp:cNvSpPr/>
      </dsp:nvSpPr>
      <dsp:spPr>
        <a:xfrm>
          <a:off x="4671404" y="230491"/>
          <a:ext cx="2594041" cy="1037616"/>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SG" altLang="en-US" sz="1800" b="1" kern="1200">
              <a:latin typeface="+mn-lt"/>
            </a:rPr>
            <a:t>Levels</a:t>
          </a:r>
          <a:endParaRPr lang="en-SG" altLang="en-US" sz="1800" b="1" kern="1200" dirty="0">
            <a:latin typeface="+mn-lt"/>
          </a:endParaRPr>
        </a:p>
      </dsp:txBody>
      <dsp:txXfrm>
        <a:off x="5190212" y="230491"/>
        <a:ext cx="1556425" cy="1037616"/>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2277" cy="493555"/>
          </a:xfrm>
          <a:prstGeom prst="rect">
            <a:avLst/>
          </a:prstGeom>
        </p:spPr>
        <p:txBody>
          <a:bodyPr vert="horz" lIns="91019" tIns="45510" rIns="91019" bIns="45510" rtlCol="0"/>
          <a:lstStyle>
            <a:lvl1pPr algn="l">
              <a:defRPr sz="1200"/>
            </a:lvl1pPr>
          </a:lstStyle>
          <a:p>
            <a:endParaRPr lang="en-SG"/>
          </a:p>
        </p:txBody>
      </p:sp>
      <p:sp>
        <p:nvSpPr>
          <p:cNvPr id="3" name="Date Placeholder 2"/>
          <p:cNvSpPr>
            <a:spLocks noGrp="1"/>
          </p:cNvSpPr>
          <p:nvPr>
            <p:ph type="dt" sz="quarter" idx="1"/>
          </p:nvPr>
        </p:nvSpPr>
        <p:spPr>
          <a:xfrm>
            <a:off x="3844301" y="0"/>
            <a:ext cx="2942277" cy="493555"/>
          </a:xfrm>
          <a:prstGeom prst="rect">
            <a:avLst/>
          </a:prstGeom>
        </p:spPr>
        <p:txBody>
          <a:bodyPr vert="horz" lIns="91019" tIns="45510" rIns="91019" bIns="45510" rtlCol="0"/>
          <a:lstStyle>
            <a:lvl1pPr algn="r">
              <a:defRPr sz="1200"/>
            </a:lvl1pPr>
          </a:lstStyle>
          <a:p>
            <a:fld id="{D6B7C6C1-58CA-4905-AEDC-9C13740575B8}" type="datetimeFigureOut">
              <a:rPr lang="en-SG" smtClean="0"/>
              <a:t>16/10/2021</a:t>
            </a:fld>
            <a:endParaRPr lang="en-SG"/>
          </a:p>
        </p:txBody>
      </p:sp>
      <p:sp>
        <p:nvSpPr>
          <p:cNvPr id="4" name="Footer Placeholder 3"/>
          <p:cNvSpPr>
            <a:spLocks noGrp="1"/>
          </p:cNvSpPr>
          <p:nvPr>
            <p:ph type="ftr" sz="quarter" idx="2"/>
          </p:nvPr>
        </p:nvSpPr>
        <p:spPr>
          <a:xfrm>
            <a:off x="0" y="9366493"/>
            <a:ext cx="2942277" cy="493555"/>
          </a:xfrm>
          <a:prstGeom prst="rect">
            <a:avLst/>
          </a:prstGeom>
        </p:spPr>
        <p:txBody>
          <a:bodyPr vert="horz" lIns="91019" tIns="45510" rIns="91019" bIns="45510" rtlCol="0" anchor="b"/>
          <a:lstStyle>
            <a:lvl1pPr algn="l">
              <a:defRPr sz="1200"/>
            </a:lvl1pPr>
          </a:lstStyle>
          <a:p>
            <a:endParaRPr lang="en-SG"/>
          </a:p>
        </p:txBody>
      </p:sp>
      <p:sp>
        <p:nvSpPr>
          <p:cNvPr id="5" name="Slide Number Placeholder 4"/>
          <p:cNvSpPr>
            <a:spLocks noGrp="1"/>
          </p:cNvSpPr>
          <p:nvPr>
            <p:ph type="sldNum" sz="quarter" idx="3"/>
          </p:nvPr>
        </p:nvSpPr>
        <p:spPr>
          <a:xfrm>
            <a:off x="3844301" y="9366493"/>
            <a:ext cx="2942277" cy="493555"/>
          </a:xfrm>
          <a:prstGeom prst="rect">
            <a:avLst/>
          </a:prstGeom>
        </p:spPr>
        <p:txBody>
          <a:bodyPr vert="horz" lIns="91019" tIns="45510" rIns="91019" bIns="45510" rtlCol="0" anchor="b"/>
          <a:lstStyle>
            <a:lvl1pPr algn="r">
              <a:defRPr sz="1200"/>
            </a:lvl1pPr>
          </a:lstStyle>
          <a:p>
            <a:fld id="{58042921-5E95-42E7-81BE-0A3E682E96D9}" type="slidenum">
              <a:rPr lang="en-SG" smtClean="0"/>
              <a:t>‹#›</a:t>
            </a:fld>
            <a:endParaRPr lang="en-SG"/>
          </a:p>
        </p:txBody>
      </p:sp>
    </p:spTree>
    <p:extLst>
      <p:ext uri="{BB962C8B-B14F-4D97-AF65-F5344CB8AC3E}">
        <p14:creationId xmlns:p14="http://schemas.microsoft.com/office/powerpoint/2010/main" val="3864060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1" y="0"/>
            <a:ext cx="2941537" cy="493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019" tIns="45510" rIns="91019" bIns="45510" numCol="1" anchor="t" anchorCtr="0" compatLnSpc="1">
            <a:prstTxWarp prst="textNoShape">
              <a:avLst/>
            </a:prstTxWarp>
          </a:bodyPr>
          <a:lstStyle>
            <a:lvl1pPr eaLnBrk="1" hangingPunct="1">
              <a:defRPr sz="1200">
                <a:latin typeface="Arial" charset="0"/>
              </a:defRPr>
            </a:lvl1pPr>
          </a:lstStyle>
          <a:p>
            <a:pPr>
              <a:defRPr/>
            </a:pPr>
            <a:endParaRPr lang="en-US" altLang="en-US"/>
          </a:p>
        </p:txBody>
      </p:sp>
      <p:sp>
        <p:nvSpPr>
          <p:cNvPr id="35843" name="Rectangle 3"/>
          <p:cNvSpPr>
            <a:spLocks noGrp="1" noChangeArrowheads="1"/>
          </p:cNvSpPr>
          <p:nvPr>
            <p:ph type="dt" idx="1"/>
          </p:nvPr>
        </p:nvSpPr>
        <p:spPr bwMode="auto">
          <a:xfrm>
            <a:off x="3845056" y="0"/>
            <a:ext cx="2941537" cy="493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019" tIns="45510" rIns="91019" bIns="45510" numCol="1" anchor="t" anchorCtr="0" compatLnSpc="1">
            <a:prstTxWarp prst="textNoShape">
              <a:avLst/>
            </a:prstTxWarp>
          </a:bodyPr>
          <a:lstStyle>
            <a:lvl1pPr algn="r" eaLnBrk="1" hangingPunct="1">
              <a:defRPr sz="1200">
                <a:latin typeface="Arial" charset="0"/>
              </a:defRPr>
            </a:lvl1pPr>
          </a:lstStyle>
          <a:p>
            <a:pPr>
              <a:defRPr/>
            </a:pPr>
            <a:endParaRPr lang="en-US" altLang="en-US"/>
          </a:p>
        </p:txBody>
      </p:sp>
      <p:sp>
        <p:nvSpPr>
          <p:cNvPr id="4100" name="Rectangle 4"/>
          <p:cNvSpPr>
            <a:spLocks noGrp="1" noRot="1" noChangeAspect="1" noChangeArrowheads="1" noTextEdit="1"/>
          </p:cNvSpPr>
          <p:nvPr>
            <p:ph type="sldImg" idx="2"/>
          </p:nvPr>
        </p:nvSpPr>
        <p:spPr bwMode="auto">
          <a:xfrm>
            <a:off x="107950" y="739775"/>
            <a:ext cx="6572250" cy="36972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5" name="Rectangle 5"/>
          <p:cNvSpPr>
            <a:spLocks noGrp="1" noChangeArrowheads="1"/>
          </p:cNvSpPr>
          <p:nvPr>
            <p:ph type="body" sz="quarter" idx="3"/>
          </p:nvPr>
        </p:nvSpPr>
        <p:spPr bwMode="auto">
          <a:xfrm>
            <a:off x="678817" y="4683523"/>
            <a:ext cx="5430531" cy="4437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019" tIns="45510" rIns="91019" bIns="4551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5846" name="Rectangle 6"/>
          <p:cNvSpPr>
            <a:spLocks noGrp="1" noChangeArrowheads="1"/>
          </p:cNvSpPr>
          <p:nvPr>
            <p:ph type="ftr" sz="quarter" idx="4"/>
          </p:nvPr>
        </p:nvSpPr>
        <p:spPr bwMode="auto">
          <a:xfrm>
            <a:off x="1" y="9365334"/>
            <a:ext cx="2941537" cy="493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019" tIns="45510" rIns="91019" bIns="45510" numCol="1" anchor="b" anchorCtr="0" compatLnSpc="1">
            <a:prstTxWarp prst="textNoShape">
              <a:avLst/>
            </a:prstTxWarp>
          </a:bodyPr>
          <a:lstStyle>
            <a:lvl1pPr eaLnBrk="1" hangingPunct="1">
              <a:defRPr sz="1200">
                <a:latin typeface="Arial" charset="0"/>
              </a:defRPr>
            </a:lvl1pPr>
          </a:lstStyle>
          <a:p>
            <a:pPr>
              <a:defRPr/>
            </a:pPr>
            <a:endParaRPr lang="en-US" altLang="en-US"/>
          </a:p>
        </p:txBody>
      </p:sp>
      <p:sp>
        <p:nvSpPr>
          <p:cNvPr id="35847" name="Rectangle 7"/>
          <p:cNvSpPr>
            <a:spLocks noGrp="1" noChangeArrowheads="1"/>
          </p:cNvSpPr>
          <p:nvPr>
            <p:ph type="sldNum" sz="quarter" idx="5"/>
          </p:nvPr>
        </p:nvSpPr>
        <p:spPr bwMode="auto">
          <a:xfrm>
            <a:off x="3845056" y="9365334"/>
            <a:ext cx="2941537" cy="493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019" tIns="45510" rIns="91019" bIns="45510" numCol="1" anchor="b" anchorCtr="0" compatLnSpc="1">
            <a:prstTxWarp prst="textNoShape">
              <a:avLst/>
            </a:prstTxWarp>
          </a:bodyPr>
          <a:lstStyle>
            <a:lvl1pPr algn="r" eaLnBrk="1" hangingPunct="1">
              <a:defRPr sz="1200"/>
            </a:lvl1pPr>
          </a:lstStyle>
          <a:p>
            <a:pPr>
              <a:defRPr/>
            </a:pPr>
            <a:fld id="{BD53CA56-7B18-46F1-B7FE-D2358B15BC8C}" type="slidenum">
              <a:rPr lang="en-US" altLang="en-US"/>
              <a:pPr>
                <a:defRPr/>
              </a:pPr>
              <a:t>‹#›</a:t>
            </a:fld>
            <a:endParaRPr lang="en-US" altLang="en-US"/>
          </a:p>
        </p:txBody>
      </p:sp>
    </p:spTree>
    <p:extLst>
      <p:ext uri="{BB962C8B-B14F-4D97-AF65-F5344CB8AC3E}">
        <p14:creationId xmlns:p14="http://schemas.microsoft.com/office/powerpoint/2010/main" val="37241335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950" y="739775"/>
            <a:ext cx="6572250" cy="3697288"/>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altLang="en-US" sz="1200" b="1" dirty="0"/>
              <a:t>60</a:t>
            </a:r>
            <a:r>
              <a:rPr lang="en-GB" altLang="en-US" sz="1200" b="1" baseline="0" dirty="0"/>
              <a:t> </a:t>
            </a:r>
            <a:r>
              <a:rPr lang="en-GB" altLang="en-US" sz="1200" b="1" dirty="0"/>
              <a:t>mins – BPAS Teaching Case Part 5 Activity</a:t>
            </a:r>
            <a:endParaRPr lang="en-US" dirty="0">
              <a:latin typeface="Arial"/>
              <a:cs typeface="Arial"/>
            </a:endParaRPr>
          </a:p>
        </p:txBody>
      </p:sp>
      <p:sp>
        <p:nvSpPr>
          <p:cNvPr id="4" name="Slide Number Placeholder 3"/>
          <p:cNvSpPr>
            <a:spLocks noGrp="1"/>
          </p:cNvSpPr>
          <p:nvPr>
            <p:ph type="sldNum" sz="quarter" idx="5"/>
          </p:nvPr>
        </p:nvSpPr>
        <p:spPr/>
        <p:txBody>
          <a:bodyPr/>
          <a:lstStyle/>
          <a:p>
            <a:pPr>
              <a:defRPr/>
            </a:pPr>
            <a:fld id="{BD53CA56-7B18-46F1-B7FE-D2358B15BC8C}" type="slidenum">
              <a:rPr lang="en-US" altLang="en-US" smtClean="0"/>
              <a:pPr>
                <a:defRPr/>
              </a:pPr>
              <a:t>1</a:t>
            </a:fld>
            <a:endParaRPr lang="en-US" altLang="en-US"/>
          </a:p>
        </p:txBody>
      </p:sp>
    </p:spTree>
    <p:extLst>
      <p:ext uri="{BB962C8B-B14F-4D97-AF65-F5344CB8AC3E}">
        <p14:creationId xmlns:p14="http://schemas.microsoft.com/office/powerpoint/2010/main" val="2566742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a:defRPr/>
            </a:pPr>
            <a:fld id="{BD53CA56-7B18-46F1-B7FE-D2358B15BC8C}" type="slidenum">
              <a:rPr lang="en-US" altLang="en-US" smtClean="0"/>
              <a:pPr>
                <a:defRPr/>
              </a:pPr>
              <a:t>14</a:t>
            </a:fld>
            <a:endParaRPr lang="en-US" altLang="en-US"/>
          </a:p>
        </p:txBody>
      </p:sp>
    </p:spTree>
    <p:extLst>
      <p:ext uri="{BB962C8B-B14F-4D97-AF65-F5344CB8AC3E}">
        <p14:creationId xmlns:p14="http://schemas.microsoft.com/office/powerpoint/2010/main" val="664064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a:defRPr/>
            </a:pPr>
            <a:fld id="{BD53CA56-7B18-46F1-B7FE-D2358B15BC8C}" type="slidenum">
              <a:rPr lang="en-US" altLang="en-US" smtClean="0"/>
              <a:pPr>
                <a:defRPr/>
              </a:pPr>
              <a:t>15</a:t>
            </a:fld>
            <a:endParaRPr lang="en-US" altLang="en-US"/>
          </a:p>
        </p:txBody>
      </p:sp>
    </p:spTree>
    <p:extLst>
      <p:ext uri="{BB962C8B-B14F-4D97-AF65-F5344CB8AC3E}">
        <p14:creationId xmlns:p14="http://schemas.microsoft.com/office/powerpoint/2010/main" val="2593830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a:defRPr/>
            </a:pPr>
            <a:fld id="{BD53CA56-7B18-46F1-B7FE-D2358B15BC8C}" type="slidenum">
              <a:rPr lang="en-US" altLang="en-US" smtClean="0"/>
              <a:pPr>
                <a:defRPr/>
              </a:pPr>
              <a:t>17</a:t>
            </a:fld>
            <a:endParaRPr lang="en-US" altLang="en-US"/>
          </a:p>
        </p:txBody>
      </p:sp>
    </p:spTree>
    <p:extLst>
      <p:ext uri="{BB962C8B-B14F-4D97-AF65-F5344CB8AC3E}">
        <p14:creationId xmlns:p14="http://schemas.microsoft.com/office/powerpoint/2010/main" val="3549701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a:defRPr/>
            </a:pPr>
            <a:fld id="{BD53CA56-7B18-46F1-B7FE-D2358B15BC8C}" type="slidenum">
              <a:rPr lang="en-US" altLang="en-US" smtClean="0"/>
              <a:pPr>
                <a:defRPr/>
              </a:pPr>
              <a:t>20</a:t>
            </a:fld>
            <a:endParaRPr lang="en-US" altLang="en-US"/>
          </a:p>
        </p:txBody>
      </p:sp>
    </p:spTree>
    <p:extLst>
      <p:ext uri="{BB962C8B-B14F-4D97-AF65-F5344CB8AC3E}">
        <p14:creationId xmlns:p14="http://schemas.microsoft.com/office/powerpoint/2010/main" val="1300312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a:defRPr/>
            </a:pPr>
            <a:fld id="{BD53CA56-7B18-46F1-B7FE-D2358B15BC8C}" type="slidenum">
              <a:rPr lang="en-US" altLang="en-US" smtClean="0"/>
              <a:pPr>
                <a:defRPr/>
              </a:pPr>
              <a:t>21</a:t>
            </a:fld>
            <a:endParaRPr lang="en-US" altLang="en-US"/>
          </a:p>
        </p:txBody>
      </p:sp>
    </p:spTree>
    <p:extLst>
      <p:ext uri="{BB962C8B-B14F-4D97-AF65-F5344CB8AC3E}">
        <p14:creationId xmlns:p14="http://schemas.microsoft.com/office/powerpoint/2010/main" val="383344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a:defRPr/>
            </a:pPr>
            <a:fld id="{BD53CA56-7B18-46F1-B7FE-D2358B15BC8C}" type="slidenum">
              <a:rPr lang="en-US" altLang="en-US" smtClean="0"/>
              <a:pPr>
                <a:defRPr/>
              </a:pPr>
              <a:t>22</a:t>
            </a:fld>
            <a:endParaRPr lang="en-US" altLang="en-US"/>
          </a:p>
        </p:txBody>
      </p:sp>
    </p:spTree>
    <p:extLst>
      <p:ext uri="{BB962C8B-B14F-4D97-AF65-F5344CB8AC3E}">
        <p14:creationId xmlns:p14="http://schemas.microsoft.com/office/powerpoint/2010/main" val="2642687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This needs domain experience. However you can make some guess if needed.</a:t>
            </a:r>
          </a:p>
          <a:p>
            <a:r>
              <a:rPr lang="en-US" altLang="en-US" dirty="0"/>
              <a:t>3 levels</a:t>
            </a:r>
          </a:p>
          <a:p>
            <a:endParaRPr lang="en-SG" dirty="0"/>
          </a:p>
        </p:txBody>
      </p:sp>
      <p:sp>
        <p:nvSpPr>
          <p:cNvPr id="4" name="Slide Number Placeholder 3"/>
          <p:cNvSpPr>
            <a:spLocks noGrp="1"/>
          </p:cNvSpPr>
          <p:nvPr>
            <p:ph type="sldNum" sz="quarter" idx="5"/>
          </p:nvPr>
        </p:nvSpPr>
        <p:spPr/>
        <p:txBody>
          <a:bodyPr/>
          <a:lstStyle/>
          <a:p>
            <a:pPr>
              <a:defRPr/>
            </a:pPr>
            <a:fld id="{BD53CA56-7B18-46F1-B7FE-D2358B15BC8C}" type="slidenum">
              <a:rPr lang="en-US" altLang="en-US" smtClean="0"/>
              <a:pPr>
                <a:defRPr/>
              </a:pPr>
              <a:t>25</a:t>
            </a:fld>
            <a:endParaRPr lang="en-US" altLang="en-US"/>
          </a:p>
        </p:txBody>
      </p:sp>
    </p:spTree>
    <p:extLst>
      <p:ext uri="{BB962C8B-B14F-4D97-AF65-F5344CB8AC3E}">
        <p14:creationId xmlns:p14="http://schemas.microsoft.com/office/powerpoint/2010/main" val="1571731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a:defRPr/>
            </a:pPr>
            <a:fld id="{BD53CA56-7B18-46F1-B7FE-D2358B15BC8C}" type="slidenum">
              <a:rPr lang="en-US" altLang="en-US" smtClean="0"/>
              <a:pPr>
                <a:defRPr/>
              </a:pPr>
              <a:t>29</a:t>
            </a:fld>
            <a:endParaRPr lang="en-US" altLang="en-US"/>
          </a:p>
        </p:txBody>
      </p:sp>
    </p:spTree>
    <p:extLst>
      <p:ext uri="{BB962C8B-B14F-4D97-AF65-F5344CB8AC3E}">
        <p14:creationId xmlns:p14="http://schemas.microsoft.com/office/powerpoint/2010/main" val="3935988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a:defRPr/>
            </a:pPr>
            <a:fld id="{BD53CA56-7B18-46F1-B7FE-D2358B15BC8C}" type="slidenum">
              <a:rPr lang="en-US" altLang="en-US" smtClean="0"/>
              <a:pPr>
                <a:defRPr/>
              </a:pPr>
              <a:t>36</a:t>
            </a:fld>
            <a:endParaRPr lang="en-US" altLang="en-US"/>
          </a:p>
        </p:txBody>
      </p:sp>
    </p:spTree>
    <p:extLst>
      <p:ext uri="{BB962C8B-B14F-4D97-AF65-F5344CB8AC3E}">
        <p14:creationId xmlns:p14="http://schemas.microsoft.com/office/powerpoint/2010/main" val="10514437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a:defRPr/>
            </a:pPr>
            <a:fld id="{BD53CA56-7B18-46F1-B7FE-D2358B15BC8C}" type="slidenum">
              <a:rPr lang="en-US" altLang="en-US" smtClean="0"/>
              <a:pPr>
                <a:defRPr/>
              </a:pPr>
              <a:t>37</a:t>
            </a:fld>
            <a:endParaRPr lang="en-US" altLang="en-US"/>
          </a:p>
        </p:txBody>
      </p:sp>
    </p:spTree>
    <p:extLst>
      <p:ext uri="{BB962C8B-B14F-4D97-AF65-F5344CB8AC3E}">
        <p14:creationId xmlns:p14="http://schemas.microsoft.com/office/powerpoint/2010/main" val="542056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Times New Roman" pitchFamily="18" charset="0"/>
                <a:ea typeface="+mn-ea"/>
                <a:cs typeface="+mn-cs"/>
              </a:rPr>
              <a:t>Recall</a:t>
            </a:r>
          </a:p>
          <a:p>
            <a:endParaRPr lang="en-US" sz="1200" b="0" kern="1200" dirty="0">
              <a:solidFill>
                <a:schemeClr val="tx1"/>
              </a:solidFill>
              <a:effectLst/>
              <a:latin typeface="Times New Roman" pitchFamily="18" charset="0"/>
              <a:ea typeface="+mn-ea"/>
              <a:cs typeface="+mn-cs"/>
            </a:endParaRPr>
          </a:p>
          <a:p>
            <a:r>
              <a:rPr lang="en-US" sz="1200" b="0" kern="1200" dirty="0">
                <a:solidFill>
                  <a:schemeClr val="tx1"/>
                </a:solidFill>
                <a:effectLst/>
                <a:latin typeface="Times New Roman" pitchFamily="18" charset="0"/>
                <a:ea typeface="+mn-ea"/>
                <a:cs typeface="+mn-cs"/>
              </a:rPr>
              <a:t>[Context] They should know 8 Business Models by now</a:t>
            </a:r>
          </a:p>
          <a:p>
            <a:pPr marL="171450" indent="-171450">
              <a:buFont typeface="Arial" panose="020B0604020202020204" pitchFamily="34" charset="0"/>
              <a:buChar char="•"/>
            </a:pPr>
            <a:r>
              <a:rPr lang="en-US" sz="1200" b="0" kern="1200" dirty="0">
                <a:solidFill>
                  <a:schemeClr val="tx1"/>
                </a:solidFill>
                <a:effectLst/>
                <a:latin typeface="Times New Roman" pitchFamily="18" charset="0"/>
                <a:ea typeface="+mn-ea"/>
                <a:cs typeface="+mn-cs"/>
              </a:rPr>
              <a:t>Data Model (From Data Management Class)</a:t>
            </a:r>
          </a:p>
          <a:p>
            <a:pPr marL="171450" indent="-171450">
              <a:buFont typeface="Arial" panose="020B0604020202020204" pitchFamily="34" charset="0"/>
              <a:buChar char="•"/>
            </a:pPr>
            <a:r>
              <a:rPr lang="en-US" sz="1200" b="0" kern="1200" dirty="0">
                <a:solidFill>
                  <a:schemeClr val="tx1"/>
                </a:solidFill>
                <a:effectLst/>
                <a:latin typeface="Times New Roman" pitchFamily="18" charset="0"/>
                <a:ea typeface="+mn-ea"/>
                <a:cs typeface="+mn-cs"/>
              </a:rPr>
              <a:t>Organization Model (Key discovery: Human Business Participants hierarchy and business relationships)</a:t>
            </a:r>
          </a:p>
          <a:p>
            <a:pPr marL="171450" indent="-171450">
              <a:buFont typeface="Arial" panose="020B0604020202020204" pitchFamily="34" charset="0"/>
              <a:buChar char="•"/>
            </a:pPr>
            <a:r>
              <a:rPr lang="en-US" sz="1200" b="0" kern="1200" dirty="0">
                <a:solidFill>
                  <a:schemeClr val="tx1"/>
                </a:solidFill>
                <a:effectLst/>
                <a:latin typeface="Times New Roman" pitchFamily="18" charset="0"/>
                <a:ea typeface="+mn-ea"/>
                <a:cs typeface="+mn-cs"/>
              </a:rPr>
              <a:t>Resource Model (Key discovery: Human and System Business participants and if they are internal or external)</a:t>
            </a:r>
          </a:p>
          <a:p>
            <a:pPr marL="171450" indent="-171450">
              <a:buFont typeface="Arial" panose="020B0604020202020204" pitchFamily="34" charset="0"/>
              <a:buChar char="•"/>
            </a:pPr>
            <a:r>
              <a:rPr lang="en-US" sz="1200" b="0" kern="1200" dirty="0">
                <a:solidFill>
                  <a:schemeClr val="tx1"/>
                </a:solidFill>
                <a:effectLst/>
                <a:latin typeface="Times New Roman" pitchFamily="18" charset="0"/>
                <a:ea typeface="+mn-ea"/>
                <a:cs typeface="+mn-cs"/>
              </a:rPr>
              <a:t>Location Model (Key discovery: Spatial context, online, offline, on-the-go, at the office, at-the-phone…)</a:t>
            </a:r>
          </a:p>
          <a:p>
            <a:pPr marL="171450" indent="-171450">
              <a:buFont typeface="Arial" panose="020B0604020202020204" pitchFamily="34" charset="0"/>
              <a:buChar char="•"/>
            </a:pPr>
            <a:r>
              <a:rPr lang="en-US" sz="1200" b="0" kern="1200" dirty="0">
                <a:solidFill>
                  <a:schemeClr val="tx1"/>
                </a:solidFill>
                <a:effectLst/>
                <a:latin typeface="Times New Roman" pitchFamily="18" charset="0"/>
                <a:ea typeface="+mn-ea"/>
                <a:cs typeface="+mn-cs"/>
              </a:rPr>
              <a:t>Collaboration Model (Key discovery: External and Internal Business Participants including Human and Systems)</a:t>
            </a:r>
          </a:p>
          <a:p>
            <a:pPr marL="171450" indent="-171450">
              <a:buFont typeface="Arial" panose="020B0604020202020204" pitchFamily="34" charset="0"/>
              <a:buChar char="•"/>
            </a:pPr>
            <a:r>
              <a:rPr lang="en-US" sz="1200" b="0" kern="1200" dirty="0">
                <a:solidFill>
                  <a:schemeClr val="tx1"/>
                </a:solidFill>
                <a:effectLst/>
                <a:latin typeface="Times New Roman" pitchFamily="18" charset="0"/>
                <a:ea typeface="+mn-ea"/>
                <a:cs typeface="+mn-cs"/>
              </a:rPr>
              <a:t>Process Catalogue (Key discovery: List of workflow models that we need to build)</a:t>
            </a:r>
          </a:p>
          <a:p>
            <a:pPr marL="171450" indent="-171450">
              <a:buFont typeface="Arial" panose="020B0604020202020204" pitchFamily="34" charset="0"/>
              <a:buChar char="•"/>
            </a:pPr>
            <a:r>
              <a:rPr lang="en-US" sz="1200" b="0" kern="1200" dirty="0">
                <a:solidFill>
                  <a:schemeClr val="tx1"/>
                </a:solidFill>
                <a:effectLst/>
                <a:latin typeface="Times New Roman" pitchFamily="18" charset="0"/>
                <a:ea typeface="+mn-ea"/>
                <a:cs typeface="+mn-cs"/>
              </a:rPr>
              <a:t>Workflow Model (Key discovery: Business Events, activities, flow of work, ownership of work)</a:t>
            </a:r>
          </a:p>
          <a:p>
            <a:pPr marL="171450" indent="-171450">
              <a:buFont typeface="Arial" panose="020B0604020202020204" pitchFamily="34" charset="0"/>
              <a:buChar char="•"/>
            </a:pPr>
            <a:r>
              <a:rPr lang="en-US" sz="1200" b="0" kern="1200" dirty="0">
                <a:solidFill>
                  <a:schemeClr val="tx1"/>
                </a:solidFill>
                <a:effectLst/>
                <a:latin typeface="Times New Roman" pitchFamily="18" charset="0"/>
                <a:ea typeface="+mn-ea"/>
                <a:cs typeface="+mn-cs"/>
              </a:rPr>
              <a:t>Business Rules Model (Key discovery: Business rules that applies to a specific activity: Loyalty, Entitlement, Fraud Detection)</a:t>
            </a:r>
            <a:endParaRPr lang="en-SG" dirty="0"/>
          </a:p>
          <a:p>
            <a:endParaRPr lang="en-SG" dirty="0"/>
          </a:p>
          <a:p>
            <a:r>
              <a:rPr lang="en-SG" dirty="0"/>
              <a:t>We have the Business Analysis work products [RCI, Static Reports, RCR, selected TO-BE Model] </a:t>
            </a:r>
          </a:p>
          <a:p>
            <a:endParaRPr lang="en-SG" dirty="0"/>
          </a:p>
        </p:txBody>
      </p:sp>
      <p:sp>
        <p:nvSpPr>
          <p:cNvPr id="4" name="Slide Number Placeholder 3"/>
          <p:cNvSpPr>
            <a:spLocks noGrp="1"/>
          </p:cNvSpPr>
          <p:nvPr>
            <p:ph type="sldNum" sz="quarter" idx="5"/>
          </p:nvPr>
        </p:nvSpPr>
        <p:spPr/>
        <p:txBody>
          <a:bodyPr/>
          <a:lstStyle/>
          <a:p>
            <a:pPr>
              <a:defRPr/>
            </a:pPr>
            <a:fld id="{BD53CA56-7B18-46F1-B7FE-D2358B15BC8C}" type="slidenum">
              <a:rPr lang="en-US" altLang="en-US" smtClean="0"/>
              <a:pPr>
                <a:defRPr/>
              </a:pPr>
              <a:t>3</a:t>
            </a:fld>
            <a:endParaRPr lang="en-US" altLang="en-US"/>
          </a:p>
        </p:txBody>
      </p:sp>
    </p:spTree>
    <p:extLst>
      <p:ext uri="{BB962C8B-B14F-4D97-AF65-F5344CB8AC3E}">
        <p14:creationId xmlns:p14="http://schemas.microsoft.com/office/powerpoint/2010/main" val="3239656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a:t>We can ask the students to read these levels from text book.</a:t>
            </a:r>
          </a:p>
          <a:p>
            <a:pPr>
              <a:spcBef>
                <a:spcPts val="0"/>
              </a:spcBef>
              <a:spcAft>
                <a:spcPts val="0"/>
              </a:spcAft>
            </a:pPr>
            <a:r>
              <a:rPr lang="en-US"/>
              <a:t>Enterprise Level -------------------------------</a:t>
            </a:r>
          </a:p>
          <a:p>
            <a:pPr>
              <a:spcBef>
                <a:spcPts val="0"/>
              </a:spcBef>
              <a:spcAft>
                <a:spcPts val="0"/>
              </a:spcAft>
            </a:pPr>
            <a:r>
              <a:rPr lang="en-US"/>
              <a:t>-&gt; Guess how many process in Citibank for instance?</a:t>
            </a:r>
          </a:p>
          <a:p>
            <a:pPr>
              <a:spcBef>
                <a:spcPts val="0"/>
              </a:spcBef>
              <a:spcAft>
                <a:spcPts val="0"/>
              </a:spcAft>
            </a:pPr>
            <a:r>
              <a:rPr lang="en-US"/>
              <a:t>- It depends on what level are we looking at?</a:t>
            </a:r>
          </a:p>
          <a:p>
            <a:pPr>
              <a:spcBef>
                <a:spcPts val="0"/>
              </a:spcBef>
              <a:spcAft>
                <a:spcPts val="0"/>
              </a:spcAft>
            </a:pPr>
            <a:r>
              <a:rPr lang="en-US"/>
              <a:t>-&gt; What are the </a:t>
            </a:r>
            <a:r>
              <a:rPr lang="en-US" b="1"/>
              <a:t>problems</a:t>
            </a:r>
            <a:r>
              <a:rPr lang="en-US"/>
              <a:t> associated with many processes? (student to list)</a:t>
            </a:r>
          </a:p>
          <a:p>
            <a:pPr>
              <a:spcBef>
                <a:spcPts val="0"/>
              </a:spcBef>
              <a:spcAft>
                <a:spcPts val="0"/>
              </a:spcAft>
            </a:pPr>
            <a:r>
              <a:rPr lang="en-US"/>
              <a:t>   - Too many processes to manage effectively</a:t>
            </a:r>
          </a:p>
          <a:p>
            <a:pPr>
              <a:spcBef>
                <a:spcPts val="0"/>
              </a:spcBef>
              <a:spcAft>
                <a:spcPts val="0"/>
              </a:spcAft>
            </a:pPr>
            <a:r>
              <a:rPr lang="en-US"/>
              <a:t>   - There are common activities between different processes (key)</a:t>
            </a:r>
          </a:p>
          <a:p>
            <a:pPr>
              <a:spcBef>
                <a:spcPts val="0"/>
              </a:spcBef>
              <a:spcAft>
                <a:spcPts val="0"/>
              </a:spcAft>
            </a:pPr>
            <a:r>
              <a:rPr lang="en-US"/>
              <a:t>-&gt; If you are an intern at Citibank and ask to change a particular process what should you do? </a:t>
            </a:r>
          </a:p>
          <a:p>
            <a:pPr>
              <a:spcBef>
                <a:spcPts val="0"/>
              </a:spcBef>
              <a:spcAft>
                <a:spcPts val="0"/>
              </a:spcAft>
            </a:pPr>
            <a:r>
              <a:rPr lang="en-US"/>
              <a:t>How should you start? (ask student to illustrate)</a:t>
            </a:r>
          </a:p>
          <a:p>
            <a:pPr>
              <a:spcBef>
                <a:spcPts val="0"/>
              </a:spcBef>
              <a:spcAft>
                <a:spcPts val="0"/>
              </a:spcAft>
            </a:pPr>
            <a:r>
              <a:rPr lang="en-US"/>
              <a:t>   - You need a process architecture to show process interactions (key)</a:t>
            </a:r>
          </a:p>
          <a:p>
            <a:pPr>
              <a:spcBef>
                <a:spcPts val="0"/>
              </a:spcBef>
              <a:spcAft>
                <a:spcPts val="0"/>
              </a:spcAft>
            </a:pPr>
            <a:r>
              <a:rPr lang="en-US"/>
              <a:t>   - Many organization do not have an overall process architecture</a:t>
            </a:r>
          </a:p>
          <a:p>
            <a:pPr>
              <a:spcBef>
                <a:spcPts val="0"/>
              </a:spcBef>
              <a:spcAft>
                <a:spcPts val="0"/>
              </a:spcAft>
            </a:pPr>
            <a:r>
              <a:rPr lang="en-US"/>
              <a:t>A </a:t>
            </a:r>
            <a:r>
              <a:rPr lang="en-US" b="1"/>
              <a:t>process architecture</a:t>
            </a:r>
            <a:r>
              <a:rPr lang="en-US"/>
              <a:t> is a view/diagram showing the </a:t>
            </a:r>
          </a:p>
          <a:p>
            <a:pPr>
              <a:spcBef>
                <a:spcPts val="0"/>
              </a:spcBef>
              <a:spcAft>
                <a:spcPts val="0"/>
              </a:spcAft>
            </a:pPr>
            <a:r>
              <a:rPr lang="en-US"/>
              <a:t>    - overall processes in the organization and their interaction which </a:t>
            </a:r>
          </a:p>
          <a:p>
            <a:pPr>
              <a:spcBef>
                <a:spcPts val="0"/>
              </a:spcBef>
              <a:spcAft>
                <a:spcPts val="0"/>
              </a:spcAft>
            </a:pPr>
            <a:r>
              <a:rPr lang="en-US"/>
              <a:t>    - can be used as a tool for analyzing existing processing and </a:t>
            </a:r>
          </a:p>
          <a:p>
            <a:pPr>
              <a:spcBef>
                <a:spcPts val="0"/>
              </a:spcBef>
              <a:spcAft>
                <a:spcPts val="0"/>
              </a:spcAft>
            </a:pPr>
            <a:r>
              <a:rPr lang="en-US"/>
              <a:t>    - for developing new processes.</a:t>
            </a:r>
          </a:p>
          <a:p>
            <a:pPr>
              <a:spcBef>
                <a:spcPts val="0"/>
              </a:spcBef>
              <a:spcAft>
                <a:spcPts val="0"/>
              </a:spcAft>
            </a:pPr>
            <a:r>
              <a:rPr lang="en-US"/>
              <a:t>Process manager or Group from IT &amp; Business responsible for Process Architecture</a:t>
            </a:r>
          </a:p>
          <a:p>
            <a:pPr>
              <a:spcBef>
                <a:spcPts val="0"/>
              </a:spcBef>
              <a:spcAft>
                <a:spcPts val="0"/>
              </a:spcAft>
            </a:pPr>
            <a:r>
              <a:rPr lang="en-US"/>
              <a:t>Process Level -------------------------------</a:t>
            </a:r>
          </a:p>
          <a:p>
            <a:pPr>
              <a:spcBef>
                <a:spcPts val="0"/>
              </a:spcBef>
              <a:spcAft>
                <a:spcPts val="0"/>
              </a:spcAft>
            </a:pPr>
            <a:r>
              <a:rPr lang="en-US"/>
              <a:t>-&gt; What should you do if your boss asked you to reduce the turnaround time from 4 days to 2 days to approval a loan?</a:t>
            </a:r>
          </a:p>
          <a:p>
            <a:pPr>
              <a:spcBef>
                <a:spcPts val="0"/>
              </a:spcBef>
              <a:spcAft>
                <a:spcPts val="0"/>
              </a:spcAft>
            </a:pPr>
            <a:r>
              <a:rPr lang="en-US"/>
              <a:t>-&gt; How would you go about do this task?</a:t>
            </a:r>
          </a:p>
          <a:p>
            <a:pPr>
              <a:spcBef>
                <a:spcPts val="0"/>
              </a:spcBef>
              <a:spcAft>
                <a:spcPts val="0"/>
              </a:spcAft>
            </a:pPr>
            <a:r>
              <a:rPr lang="en-US"/>
              <a:t>-&gt; How do you go about understanding a particular process?</a:t>
            </a:r>
          </a:p>
          <a:p>
            <a:pPr>
              <a:spcBef>
                <a:spcPts val="0"/>
              </a:spcBef>
              <a:spcAft>
                <a:spcPts val="0"/>
              </a:spcAft>
            </a:pPr>
            <a:r>
              <a:rPr lang="en-US"/>
              <a:t>    - Talk to different people involved in the process (key)</a:t>
            </a:r>
          </a:p>
          <a:p>
            <a:pPr>
              <a:spcBef>
                <a:spcPts val="0"/>
              </a:spcBef>
              <a:spcAft>
                <a:spcPts val="0"/>
              </a:spcAft>
            </a:pPr>
            <a:r>
              <a:rPr lang="en-US"/>
              <a:t>    - What is happening?</a:t>
            </a:r>
          </a:p>
          <a:p>
            <a:pPr>
              <a:spcBef>
                <a:spcPts val="0"/>
              </a:spcBef>
              <a:spcAft>
                <a:spcPts val="0"/>
              </a:spcAft>
            </a:pPr>
            <a:r>
              <a:rPr lang="en-US"/>
              <a:t>    - Who is involved?</a:t>
            </a:r>
          </a:p>
          <a:p>
            <a:pPr>
              <a:spcBef>
                <a:spcPts val="0"/>
              </a:spcBef>
              <a:spcAft>
                <a:spcPts val="0"/>
              </a:spcAft>
            </a:pPr>
            <a:r>
              <a:rPr lang="en-US"/>
              <a:t>-&gt; What are some issues with talking to people?</a:t>
            </a:r>
          </a:p>
          <a:p>
            <a:pPr>
              <a:spcBef>
                <a:spcPts val="0"/>
              </a:spcBef>
              <a:spcAft>
                <a:spcPts val="0"/>
              </a:spcAft>
            </a:pPr>
            <a:r>
              <a:rPr lang="en-US"/>
              <a:t>   - tendency to complaint</a:t>
            </a:r>
          </a:p>
          <a:p>
            <a:pPr>
              <a:spcBef>
                <a:spcPts val="0"/>
              </a:spcBef>
              <a:spcAft>
                <a:spcPts val="0"/>
              </a:spcAft>
            </a:pPr>
            <a:r>
              <a:rPr lang="en-US"/>
              <a:t>   - Put the blame on others (finger pointing)</a:t>
            </a:r>
          </a:p>
          <a:p>
            <a:pPr>
              <a:spcBef>
                <a:spcPts val="0"/>
              </a:spcBef>
              <a:spcAft>
                <a:spcPts val="0"/>
              </a:spcAft>
            </a:pPr>
            <a:r>
              <a:rPr lang="en-US"/>
              <a:t>   - Inaccurate information</a:t>
            </a:r>
          </a:p>
          <a:p>
            <a:pPr>
              <a:spcBef>
                <a:spcPts val="0"/>
              </a:spcBef>
              <a:spcAft>
                <a:spcPts val="0"/>
              </a:spcAft>
            </a:pPr>
            <a:r>
              <a:rPr lang="en-US"/>
              <a:t>   - Conflicting/bais views</a:t>
            </a:r>
          </a:p>
          <a:p>
            <a:pPr>
              <a:spcBef>
                <a:spcPts val="0"/>
              </a:spcBef>
              <a:spcAft>
                <a:spcPts val="0"/>
              </a:spcAft>
            </a:pPr>
            <a:r>
              <a:rPr lang="en-US"/>
              <a:t>Technology Level -------------------------------</a:t>
            </a:r>
          </a:p>
          <a:p>
            <a:pPr>
              <a:spcBef>
                <a:spcPts val="0"/>
              </a:spcBef>
              <a:spcAft>
                <a:spcPts val="0"/>
              </a:spcAft>
            </a:pPr>
            <a:r>
              <a:rPr lang="en-US"/>
              <a:t>Technology is concerned with the implementation of the proposal solution</a:t>
            </a:r>
          </a:p>
          <a:p>
            <a:pPr>
              <a:spcBef>
                <a:spcPts val="0"/>
              </a:spcBef>
              <a:spcAft>
                <a:spcPts val="0"/>
              </a:spcAft>
            </a:pPr>
            <a:r>
              <a:rPr lang="en-US"/>
              <a:t>-&gt; Can you list some technology?</a:t>
            </a:r>
          </a:p>
          <a:p>
            <a:pPr>
              <a:spcBef>
                <a:spcPts val="0"/>
              </a:spcBef>
              <a:spcAft>
                <a:spcPts val="0"/>
              </a:spcAft>
            </a:pPr>
            <a:r>
              <a:rPr lang="en-US"/>
              <a:t>-&gt; What Technologies is needed for order-to-cash process?</a:t>
            </a:r>
          </a:p>
          <a:p>
            <a:pPr>
              <a:spcBef>
                <a:spcPts val="0"/>
              </a:spcBef>
              <a:spcAft>
                <a:spcPts val="0"/>
              </a:spcAft>
            </a:pPr>
            <a:r>
              <a:rPr lang="en-US"/>
              <a:t>   - Database to hold information, </a:t>
            </a:r>
          </a:p>
          <a:p>
            <a:pPr>
              <a:spcBef>
                <a:spcPts val="0"/>
              </a:spcBef>
              <a:spcAft>
                <a:spcPts val="0"/>
              </a:spcAft>
            </a:pPr>
            <a:r>
              <a:rPr lang="en-US"/>
              <a:t>   - Credit verification application to determines credit worthiness of customers, </a:t>
            </a:r>
          </a:p>
          <a:p>
            <a:pPr>
              <a:spcBef>
                <a:spcPts val="0"/>
              </a:spcBef>
              <a:spcAft>
                <a:spcPts val="0"/>
              </a:spcAft>
            </a:pPr>
            <a:r>
              <a:rPr lang="en-US"/>
              <a:t>   - Order management system to capture and store customer orders, etc</a:t>
            </a:r>
          </a:p>
          <a:p>
            <a:endParaRPr lang="en-US">
              <a:latin typeface="Calibri"/>
              <a:cs typeface="Calibri"/>
            </a:endParaRPr>
          </a:p>
        </p:txBody>
      </p:sp>
      <p:sp>
        <p:nvSpPr>
          <p:cNvPr id="4" name="Slide Number Placeholder 3"/>
          <p:cNvSpPr>
            <a:spLocks noGrp="1"/>
          </p:cNvSpPr>
          <p:nvPr>
            <p:ph type="sldNum" sz="quarter" idx="5"/>
          </p:nvPr>
        </p:nvSpPr>
        <p:spPr/>
        <p:txBody>
          <a:bodyPr/>
          <a:lstStyle/>
          <a:p>
            <a:pPr>
              <a:defRPr/>
            </a:pPr>
            <a:fld id="{BD53CA56-7B18-46F1-B7FE-D2358B15BC8C}" type="slidenum">
              <a:rPr lang="en-US" altLang="en-US"/>
              <a:pPr>
                <a:defRPr/>
              </a:pPr>
              <a:t>4</a:t>
            </a:fld>
            <a:endParaRPr lang="en-US" altLang="en-US"/>
          </a:p>
        </p:txBody>
      </p:sp>
    </p:spTree>
    <p:extLst>
      <p:ext uri="{BB962C8B-B14F-4D97-AF65-F5344CB8AC3E}">
        <p14:creationId xmlns:p14="http://schemas.microsoft.com/office/powerpoint/2010/main" val="1743125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a:defRPr/>
            </a:pPr>
            <a:fld id="{BD53CA56-7B18-46F1-B7FE-D2358B15BC8C}" type="slidenum">
              <a:rPr lang="en-US" altLang="en-US" smtClean="0"/>
              <a:pPr>
                <a:defRPr/>
              </a:pPr>
              <a:t>5</a:t>
            </a:fld>
            <a:endParaRPr lang="en-US" altLang="en-US"/>
          </a:p>
        </p:txBody>
      </p:sp>
    </p:spTree>
    <p:extLst>
      <p:ext uri="{BB962C8B-B14F-4D97-AF65-F5344CB8AC3E}">
        <p14:creationId xmlns:p14="http://schemas.microsoft.com/office/powerpoint/2010/main" val="1969769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a:defRPr/>
            </a:pPr>
            <a:fld id="{BD53CA56-7B18-46F1-B7FE-D2358B15BC8C}" type="slidenum">
              <a:rPr lang="en-US" altLang="en-US" smtClean="0"/>
              <a:pPr>
                <a:defRPr/>
              </a:pPr>
              <a:t>8</a:t>
            </a:fld>
            <a:endParaRPr lang="en-US" altLang="en-US"/>
          </a:p>
        </p:txBody>
      </p:sp>
    </p:spTree>
    <p:extLst>
      <p:ext uri="{BB962C8B-B14F-4D97-AF65-F5344CB8AC3E}">
        <p14:creationId xmlns:p14="http://schemas.microsoft.com/office/powerpoint/2010/main" val="1272279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a:defRPr/>
            </a:pPr>
            <a:fld id="{BD53CA56-7B18-46F1-B7FE-D2358B15BC8C}" type="slidenum">
              <a:rPr lang="en-US" altLang="en-US" smtClean="0"/>
              <a:pPr>
                <a:defRPr/>
              </a:pPr>
              <a:t>9</a:t>
            </a:fld>
            <a:endParaRPr lang="en-US" altLang="en-US"/>
          </a:p>
        </p:txBody>
      </p:sp>
    </p:spTree>
    <p:extLst>
      <p:ext uri="{BB962C8B-B14F-4D97-AF65-F5344CB8AC3E}">
        <p14:creationId xmlns:p14="http://schemas.microsoft.com/office/powerpoint/2010/main" val="2193095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a:defRPr/>
            </a:pPr>
            <a:fld id="{BD53CA56-7B18-46F1-B7FE-D2358B15BC8C}" type="slidenum">
              <a:rPr lang="en-US" altLang="en-US" smtClean="0"/>
              <a:pPr>
                <a:defRPr/>
              </a:pPr>
              <a:t>10</a:t>
            </a:fld>
            <a:endParaRPr lang="en-US" altLang="en-US"/>
          </a:p>
        </p:txBody>
      </p:sp>
    </p:spTree>
    <p:extLst>
      <p:ext uri="{BB962C8B-B14F-4D97-AF65-F5344CB8AC3E}">
        <p14:creationId xmlns:p14="http://schemas.microsoft.com/office/powerpoint/2010/main" val="4241088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a:defRPr/>
            </a:pPr>
            <a:fld id="{BD53CA56-7B18-46F1-B7FE-D2358B15BC8C}" type="slidenum">
              <a:rPr lang="en-US" altLang="en-US" smtClean="0"/>
              <a:pPr>
                <a:defRPr/>
              </a:pPr>
              <a:t>12</a:t>
            </a:fld>
            <a:endParaRPr lang="en-US" altLang="en-US"/>
          </a:p>
        </p:txBody>
      </p:sp>
    </p:spTree>
    <p:extLst>
      <p:ext uri="{BB962C8B-B14F-4D97-AF65-F5344CB8AC3E}">
        <p14:creationId xmlns:p14="http://schemas.microsoft.com/office/powerpoint/2010/main" val="2251134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a:defRPr/>
            </a:pPr>
            <a:fld id="{BD53CA56-7B18-46F1-B7FE-D2358B15BC8C}" type="slidenum">
              <a:rPr lang="en-US" altLang="en-US" smtClean="0"/>
              <a:pPr>
                <a:defRPr/>
              </a:pPr>
              <a:t>13</a:t>
            </a:fld>
            <a:endParaRPr lang="en-US" altLang="en-US"/>
          </a:p>
        </p:txBody>
      </p:sp>
    </p:spTree>
    <p:extLst>
      <p:ext uri="{BB962C8B-B14F-4D97-AF65-F5344CB8AC3E}">
        <p14:creationId xmlns:p14="http://schemas.microsoft.com/office/powerpoint/2010/main" val="8054046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5.emf"/><Relationship Id="rId7" Type="http://schemas.openxmlformats.org/officeDocument/2006/relationships/image" Target="../media/image20.png"/><Relationship Id="rId2" Type="http://schemas.openxmlformats.org/officeDocument/2006/relationships/image" Target="../media/image4.emf"/><Relationship Id="rId1" Type="http://schemas.openxmlformats.org/officeDocument/2006/relationships/slideMaster" Target="../slideMasters/slideMaster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5.emf"/><Relationship Id="rId7" Type="http://schemas.openxmlformats.org/officeDocument/2006/relationships/diagramQuickStyle" Target="../diagrams/quickStyle1.xml"/><Relationship Id="rId2" Type="http://schemas.openxmlformats.org/officeDocument/2006/relationships/image" Target="../media/image4.emf"/><Relationship Id="rId1" Type="http://schemas.openxmlformats.org/officeDocument/2006/relationships/slideMaster" Target="../slideMasters/slideMaster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png"/><Relationship Id="rId9" Type="http://schemas.microsoft.com/office/2007/relationships/diagramDrawing" Target="../diagrams/drawing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36.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image" Target="../media/image4.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emf"/><Relationship Id="rId7" Type="http://schemas.openxmlformats.org/officeDocument/2006/relationships/image" Target="../media/image17.svg"/><Relationship Id="rId2" Type="http://schemas.openxmlformats.org/officeDocument/2006/relationships/image" Target="../media/image4.emf"/><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A2358FF-F420-4EA5-8C5F-1D0C3293BC06}"/>
              </a:ext>
            </a:extLst>
          </p:cNvPr>
          <p:cNvPicPr>
            <a:picLocks noChangeAspect="1"/>
          </p:cNvPicPr>
          <p:nvPr userDrawn="1"/>
        </p:nvPicPr>
        <p:blipFill>
          <a:blip r:embed="rId2"/>
          <a:stretch>
            <a:fillRect/>
          </a:stretch>
        </p:blipFill>
        <p:spPr>
          <a:xfrm>
            <a:off x="0" y="10583"/>
            <a:ext cx="10160000" cy="5693833"/>
          </a:xfrm>
          <a:prstGeom prst="rect">
            <a:avLst/>
          </a:prstGeom>
        </p:spPr>
      </p:pic>
    </p:spTree>
    <p:extLst>
      <p:ext uri="{BB962C8B-B14F-4D97-AF65-F5344CB8AC3E}">
        <p14:creationId xmlns:p14="http://schemas.microsoft.com/office/powerpoint/2010/main" val="58202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Metrics">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667" y="776883"/>
            <a:ext cx="4680000" cy="3609380"/>
          </a:xfrm>
          <a:prstGeom prst="rect">
            <a:avLst/>
          </a:prstGeom>
        </p:spPr>
        <p:txBody>
          <a:bodyPr/>
          <a:lstStyle>
            <a:lvl1pPr>
              <a:defRPr sz="2400">
                <a:latin typeface="+mn-lt"/>
              </a:defRPr>
            </a:lvl1pPr>
            <a:lvl2pPr>
              <a:defRPr sz="2000">
                <a:latin typeface="+mn-lt"/>
              </a:defRPr>
            </a:lvl2pPr>
            <a:lvl3pPr>
              <a:defRPr sz="1800">
                <a:latin typeface="+mn-lt"/>
              </a:defRPr>
            </a:lvl3pPr>
            <a:lvl4pPr>
              <a:defRPr sz="1400">
                <a:latin typeface="+mn-lt"/>
              </a:defRPr>
            </a:lvl4pPr>
            <a:lvl5pPr>
              <a:defRPr sz="1400">
                <a:latin typeface="+mn-lt"/>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SG" dirty="0"/>
          </a:p>
        </p:txBody>
      </p:sp>
      <p:pic>
        <p:nvPicPr>
          <p:cNvPr id="7" name="Picture 6">
            <a:extLst>
              <a:ext uri="{FF2B5EF4-FFF2-40B4-BE49-F238E27FC236}">
                <a16:creationId xmlns:a16="http://schemas.microsoft.com/office/drawing/2014/main" id="{6CF7DFA1-51D3-4735-8399-277ABB50BF42}"/>
              </a:ext>
            </a:extLst>
          </p:cNvPr>
          <p:cNvPicPr>
            <a:picLocks noChangeAspect="1"/>
          </p:cNvPicPr>
          <p:nvPr userDrawn="1"/>
        </p:nvPicPr>
        <p:blipFill>
          <a:blip r:embed="rId2"/>
          <a:stretch>
            <a:fillRect/>
          </a:stretch>
        </p:blipFill>
        <p:spPr>
          <a:xfrm>
            <a:off x="163485" y="0"/>
            <a:ext cx="10005017" cy="570809"/>
          </a:xfrm>
          <a:prstGeom prst="rect">
            <a:avLst/>
          </a:prstGeom>
        </p:spPr>
      </p:pic>
      <p:pic>
        <p:nvPicPr>
          <p:cNvPr id="9" name="Picture 8">
            <a:extLst>
              <a:ext uri="{FF2B5EF4-FFF2-40B4-BE49-F238E27FC236}">
                <a16:creationId xmlns:a16="http://schemas.microsoft.com/office/drawing/2014/main" id="{2F380D44-0E43-47D2-A706-E7430E61189C}"/>
              </a:ext>
            </a:extLst>
          </p:cNvPr>
          <p:cNvPicPr>
            <a:picLocks noChangeAspect="1"/>
          </p:cNvPicPr>
          <p:nvPr userDrawn="1"/>
        </p:nvPicPr>
        <p:blipFill>
          <a:blip r:embed="rId3"/>
          <a:stretch>
            <a:fillRect/>
          </a:stretch>
        </p:blipFill>
        <p:spPr>
          <a:xfrm>
            <a:off x="6844095" y="86356"/>
            <a:ext cx="3072223" cy="398097"/>
          </a:xfrm>
          <a:prstGeom prst="rect">
            <a:avLst/>
          </a:prstGeom>
        </p:spPr>
      </p:pic>
      <p:sp>
        <p:nvSpPr>
          <p:cNvPr id="12" name="Content Placeholder 2">
            <a:extLst>
              <a:ext uri="{FF2B5EF4-FFF2-40B4-BE49-F238E27FC236}">
                <a16:creationId xmlns:a16="http://schemas.microsoft.com/office/drawing/2014/main" id="{5B924938-071A-43DC-BA5E-A39B11A0E17D}"/>
              </a:ext>
            </a:extLst>
          </p:cNvPr>
          <p:cNvSpPr>
            <a:spLocks noGrp="1"/>
          </p:cNvSpPr>
          <p:nvPr>
            <p:ph idx="10"/>
          </p:nvPr>
        </p:nvSpPr>
        <p:spPr>
          <a:xfrm>
            <a:off x="5213334" y="776883"/>
            <a:ext cx="4680000" cy="3609380"/>
          </a:xfrm>
          <a:prstGeom prst="rect">
            <a:avLst/>
          </a:prstGeom>
        </p:spPr>
        <p:txBody>
          <a:bodyPr/>
          <a:lstStyle>
            <a:lvl1pPr>
              <a:defRPr sz="2400">
                <a:latin typeface="+mn-lt"/>
              </a:defRPr>
            </a:lvl1pPr>
            <a:lvl2pPr>
              <a:defRPr sz="2000">
                <a:latin typeface="+mn-lt"/>
              </a:defRPr>
            </a:lvl2pPr>
            <a:lvl3pPr>
              <a:defRPr sz="1800">
                <a:latin typeface="+mn-lt"/>
              </a:defRPr>
            </a:lvl3pPr>
            <a:lvl4pPr>
              <a:defRPr sz="1400">
                <a:latin typeface="+mn-lt"/>
              </a:defRPr>
            </a:lvl4pPr>
            <a:lvl5pPr>
              <a:defRPr sz="1400">
                <a:latin typeface="+mn-lt"/>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SG" dirty="0"/>
          </a:p>
        </p:txBody>
      </p:sp>
      <p:pic>
        <p:nvPicPr>
          <p:cNvPr id="11" name="Picture 10">
            <a:extLst>
              <a:ext uri="{FF2B5EF4-FFF2-40B4-BE49-F238E27FC236}">
                <a16:creationId xmlns:a16="http://schemas.microsoft.com/office/drawing/2014/main" id="{D5FA310C-DF6A-4ED5-9741-9B0AC2BDB4F8}"/>
              </a:ext>
            </a:extLst>
          </p:cNvPr>
          <p:cNvPicPr>
            <a:picLocks noChangeAspect="1"/>
          </p:cNvPicPr>
          <p:nvPr userDrawn="1"/>
        </p:nvPicPr>
        <p:blipFill>
          <a:blip r:embed="rId4"/>
          <a:stretch>
            <a:fillRect/>
          </a:stretch>
        </p:blipFill>
        <p:spPr>
          <a:xfrm>
            <a:off x="-1" y="39940"/>
            <a:ext cx="1980469" cy="494381"/>
          </a:xfrm>
          <a:prstGeom prst="rect">
            <a:avLst/>
          </a:prstGeom>
        </p:spPr>
      </p:pic>
      <p:pic>
        <p:nvPicPr>
          <p:cNvPr id="4" name="Graphic 3" descr="Venn diagram">
            <a:extLst>
              <a:ext uri="{FF2B5EF4-FFF2-40B4-BE49-F238E27FC236}">
                <a16:creationId xmlns:a16="http://schemas.microsoft.com/office/drawing/2014/main" id="{A071025B-1E9E-49DD-AF94-296E08040C77}"/>
              </a:ext>
            </a:extLst>
          </p:cNvPr>
          <p:cNvPicPr>
            <a:picLocks noChangeAspect="1"/>
          </p:cNvPicPr>
          <p:nvPr userDrawn="1"/>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45600" y="4619445"/>
            <a:ext cx="914400" cy="914400"/>
          </a:xfrm>
          <a:prstGeom prst="rect">
            <a:avLst/>
          </a:prstGeom>
        </p:spPr>
      </p:pic>
      <p:pic>
        <p:nvPicPr>
          <p:cNvPr id="6" name="Graphic 5" descr="Bar chart">
            <a:extLst>
              <a:ext uri="{FF2B5EF4-FFF2-40B4-BE49-F238E27FC236}">
                <a16:creationId xmlns:a16="http://schemas.microsoft.com/office/drawing/2014/main" id="{2AE7CE50-252E-46F3-83F2-035BEE15861A}"/>
              </a:ext>
            </a:extLst>
          </p:cNvPr>
          <p:cNvPicPr>
            <a:picLocks noChangeAspect="1"/>
          </p:cNvPicPr>
          <p:nvPr userDrawn="1"/>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0" y="4619445"/>
            <a:ext cx="914400" cy="914400"/>
          </a:xfrm>
          <a:prstGeom prst="rect">
            <a:avLst/>
          </a:prstGeom>
        </p:spPr>
      </p:pic>
      <p:sp>
        <p:nvSpPr>
          <p:cNvPr id="8" name="Title 7">
            <a:extLst>
              <a:ext uri="{FF2B5EF4-FFF2-40B4-BE49-F238E27FC236}">
                <a16:creationId xmlns:a16="http://schemas.microsoft.com/office/drawing/2014/main" id="{9B726865-8C8B-4EE6-A28A-D7ABDA3904A7}"/>
              </a:ext>
            </a:extLst>
          </p:cNvPr>
          <p:cNvSpPr>
            <a:spLocks noGrp="1"/>
          </p:cNvSpPr>
          <p:nvPr>
            <p:ph type="title" hasCustomPrompt="1"/>
          </p:nvPr>
        </p:nvSpPr>
        <p:spPr>
          <a:xfrm>
            <a:off x="2143954" y="-6698"/>
            <a:ext cx="4585459" cy="584775"/>
          </a:xfrm>
        </p:spPr>
        <p:txBody>
          <a:bodyPr/>
          <a:lstStyle>
            <a:lvl1pPr algn="ctr">
              <a:defRPr sz="3200">
                <a:solidFill>
                  <a:schemeClr val="tx1"/>
                </a:solidFill>
              </a:defRPr>
            </a:lvl1pPr>
          </a:lstStyle>
          <a:p>
            <a:r>
              <a:rPr lang="en-US" dirty="0"/>
              <a:t>Categories</a:t>
            </a:r>
            <a:endParaRPr lang="en-SG" dirty="0"/>
          </a:p>
        </p:txBody>
      </p:sp>
      <p:sp>
        <p:nvSpPr>
          <p:cNvPr id="10" name="Footer Placeholder 2">
            <a:extLst>
              <a:ext uri="{FF2B5EF4-FFF2-40B4-BE49-F238E27FC236}">
                <a16:creationId xmlns:a16="http://schemas.microsoft.com/office/drawing/2014/main" id="{34CAC15A-9B54-44C7-BB27-F714DFB1DC23}"/>
              </a:ext>
            </a:extLst>
          </p:cNvPr>
          <p:cNvSpPr>
            <a:spLocks noGrp="1"/>
          </p:cNvSpPr>
          <p:nvPr>
            <p:ph type="ftr" sz="quarter" idx="3"/>
          </p:nvPr>
        </p:nvSpPr>
        <p:spPr>
          <a:xfrm>
            <a:off x="2770995" y="5450181"/>
            <a:ext cx="4618008" cy="303212"/>
          </a:xfrm>
          <a:prstGeom prst="rect">
            <a:avLst/>
          </a:prstGeom>
        </p:spPr>
        <p:txBody>
          <a:bodyPr vert="horz" lIns="91440" tIns="45720" rIns="91440" bIns="45720" rtlCol="0" anchor="ctr"/>
          <a:lstStyle>
            <a:lvl1pPr algn="ctr">
              <a:defRPr sz="1100" b="0">
                <a:solidFill>
                  <a:schemeClr val="tx1"/>
                </a:solidFill>
                <a:latin typeface="+mn-lt"/>
              </a:defRPr>
            </a:lvl1pPr>
          </a:lstStyle>
          <a:p>
            <a:r>
              <a:rPr lang="en-US" dirty="0"/>
              <a:t>IS210-Business Process Analysis and Solutioning</a:t>
            </a:r>
          </a:p>
        </p:txBody>
      </p:sp>
      <p:sp>
        <p:nvSpPr>
          <p:cNvPr id="13" name="Content Placeholder 2">
            <a:extLst>
              <a:ext uri="{FF2B5EF4-FFF2-40B4-BE49-F238E27FC236}">
                <a16:creationId xmlns:a16="http://schemas.microsoft.com/office/drawing/2014/main" id="{5BC70241-BCF6-4DB7-B873-DDD742F5C50C}"/>
              </a:ext>
            </a:extLst>
          </p:cNvPr>
          <p:cNvSpPr>
            <a:spLocks noGrp="1"/>
          </p:cNvSpPr>
          <p:nvPr>
            <p:ph idx="11"/>
          </p:nvPr>
        </p:nvSpPr>
        <p:spPr>
          <a:xfrm>
            <a:off x="1019934" y="4504244"/>
            <a:ext cx="8120133" cy="1680460"/>
          </a:xfrm>
          <a:prstGeom prst="rect">
            <a:avLst/>
          </a:prstGeom>
        </p:spPr>
        <p:txBody>
          <a:bodyPr/>
          <a:lstStyle>
            <a:lvl1pPr marL="0" indent="0" algn="ctr">
              <a:buNone/>
              <a:defRPr sz="2400">
                <a:latin typeface="+mn-lt"/>
              </a:defRPr>
            </a:lvl1pPr>
            <a:lvl2pPr>
              <a:defRPr sz="2000">
                <a:latin typeface="+mn-lt"/>
              </a:defRPr>
            </a:lvl2pPr>
            <a:lvl3pPr>
              <a:defRPr sz="1800">
                <a:latin typeface="+mn-lt"/>
              </a:defRPr>
            </a:lvl3pPr>
            <a:lvl4pPr>
              <a:defRPr sz="1400">
                <a:latin typeface="+mn-lt"/>
              </a:defRPr>
            </a:lvl4pPr>
            <a:lvl5pPr>
              <a:defRPr sz="1400">
                <a:latin typeface="+mn-lt"/>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SG" dirty="0"/>
          </a:p>
        </p:txBody>
      </p:sp>
    </p:spTree>
    <p:extLst>
      <p:ext uri="{BB962C8B-B14F-4D97-AF65-F5344CB8AC3E}">
        <p14:creationId xmlns:p14="http://schemas.microsoft.com/office/powerpoint/2010/main" val="1377493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 More Spac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62382" y="1"/>
            <a:ext cx="10005017" cy="570809"/>
          </a:xfrm>
          <a:prstGeom prst="rect">
            <a:avLst/>
          </a:prstGeom>
        </p:spPr>
      </p:pic>
      <p:pic>
        <p:nvPicPr>
          <p:cNvPr id="8" name="Picture 7">
            <a:extLst>
              <a:ext uri="{FF2B5EF4-FFF2-40B4-BE49-F238E27FC236}">
                <a16:creationId xmlns:a16="http://schemas.microsoft.com/office/drawing/2014/main" id="{64FF23DC-68FB-4444-9D0C-644212E39748}"/>
              </a:ext>
            </a:extLst>
          </p:cNvPr>
          <p:cNvPicPr>
            <a:picLocks noChangeAspect="1"/>
          </p:cNvPicPr>
          <p:nvPr userDrawn="1"/>
        </p:nvPicPr>
        <p:blipFill>
          <a:blip r:embed="rId3"/>
          <a:stretch>
            <a:fillRect/>
          </a:stretch>
        </p:blipFill>
        <p:spPr>
          <a:xfrm>
            <a:off x="6844095" y="86356"/>
            <a:ext cx="3072223" cy="398097"/>
          </a:xfrm>
          <a:prstGeom prst="rect">
            <a:avLst/>
          </a:prstGeom>
        </p:spPr>
      </p:pic>
      <p:sp>
        <p:nvSpPr>
          <p:cNvPr id="2" name="Title 1"/>
          <p:cNvSpPr>
            <a:spLocks noGrp="1"/>
          </p:cNvSpPr>
          <p:nvPr>
            <p:ph type="ctrTitle"/>
          </p:nvPr>
        </p:nvSpPr>
        <p:spPr>
          <a:xfrm>
            <a:off x="2046374" y="54571"/>
            <a:ext cx="4736652" cy="461665"/>
          </a:xfrm>
        </p:spPr>
        <p:txBody>
          <a:bodyPr anchor="b"/>
          <a:lstStyle>
            <a:lvl1pPr algn="ctr">
              <a:defRPr sz="2400">
                <a:solidFill>
                  <a:schemeClr val="tx1"/>
                </a:solidFill>
              </a:defRPr>
            </a:lvl1pPr>
          </a:lstStyle>
          <a:p>
            <a:r>
              <a:rPr lang="en-US"/>
              <a:t>Click to edit Master title style</a:t>
            </a:r>
          </a:p>
        </p:txBody>
      </p:sp>
      <p:pic>
        <p:nvPicPr>
          <p:cNvPr id="5" name="Picture 4">
            <a:extLst>
              <a:ext uri="{FF2B5EF4-FFF2-40B4-BE49-F238E27FC236}">
                <a16:creationId xmlns:a16="http://schemas.microsoft.com/office/drawing/2014/main" id="{6582F719-F20B-4DBF-989E-4AC9489B860E}"/>
              </a:ext>
            </a:extLst>
          </p:cNvPr>
          <p:cNvPicPr>
            <a:picLocks noChangeAspect="1"/>
          </p:cNvPicPr>
          <p:nvPr userDrawn="1"/>
        </p:nvPicPr>
        <p:blipFill>
          <a:blip r:embed="rId4"/>
          <a:stretch>
            <a:fillRect/>
          </a:stretch>
        </p:blipFill>
        <p:spPr>
          <a:xfrm>
            <a:off x="0" y="39940"/>
            <a:ext cx="1966632" cy="490927"/>
          </a:xfrm>
          <a:prstGeom prst="rect">
            <a:avLst/>
          </a:prstGeom>
        </p:spPr>
      </p:pic>
      <p:sp>
        <p:nvSpPr>
          <p:cNvPr id="6" name="Slide Number Placeholder 1">
            <a:extLst>
              <a:ext uri="{FF2B5EF4-FFF2-40B4-BE49-F238E27FC236}">
                <a16:creationId xmlns:a16="http://schemas.microsoft.com/office/drawing/2014/main" id="{F0E775A2-8FC0-4440-8F5B-AA7D1F022DA6}"/>
              </a:ext>
            </a:extLst>
          </p:cNvPr>
          <p:cNvSpPr>
            <a:spLocks noGrp="1"/>
          </p:cNvSpPr>
          <p:nvPr>
            <p:ph type="sldNum" sz="quarter" idx="4"/>
          </p:nvPr>
        </p:nvSpPr>
        <p:spPr>
          <a:xfrm>
            <a:off x="7846242" y="5450181"/>
            <a:ext cx="2286000" cy="303212"/>
          </a:xfrm>
          <a:prstGeom prst="rect">
            <a:avLst/>
          </a:prstGeom>
        </p:spPr>
        <p:txBody>
          <a:bodyPr vert="horz" lIns="91440" tIns="45720" rIns="91440" bIns="45720" rtlCol="0" anchor="ctr"/>
          <a:lstStyle>
            <a:lvl1pPr algn="r">
              <a:defRPr sz="900">
                <a:solidFill>
                  <a:schemeClr val="tx1"/>
                </a:solidFill>
                <a:latin typeface="+mj-lt"/>
              </a:defRPr>
            </a:lvl1pPr>
          </a:lstStyle>
          <a:p>
            <a:fld id="{7387C258-FC62-494D-A890-3990F0E1C889}" type="slidenum">
              <a:rPr lang="en-SG" smtClean="0"/>
              <a:pPr/>
              <a:t>‹#›</a:t>
            </a:fld>
            <a:endParaRPr lang="en-SG"/>
          </a:p>
        </p:txBody>
      </p:sp>
      <p:graphicFrame>
        <p:nvGraphicFramePr>
          <p:cNvPr id="9" name="Table 29">
            <a:extLst>
              <a:ext uri="{FF2B5EF4-FFF2-40B4-BE49-F238E27FC236}">
                <a16:creationId xmlns:a16="http://schemas.microsoft.com/office/drawing/2014/main" id="{DC2CB2CE-3390-4FA3-9D70-60CD1442FA19}"/>
              </a:ext>
            </a:extLst>
          </p:cNvPr>
          <p:cNvGraphicFramePr>
            <a:graphicFrameLocks/>
          </p:cNvGraphicFramePr>
          <p:nvPr userDrawn="1"/>
        </p:nvGraphicFramePr>
        <p:xfrm>
          <a:off x="3795253" y="768093"/>
          <a:ext cx="6253314" cy="4688073"/>
        </p:xfrm>
        <a:graphic>
          <a:graphicData uri="http://schemas.openxmlformats.org/drawingml/2006/table">
            <a:tbl>
              <a:tblPr firstRow="1" bandRow="1">
                <a:tableStyleId>{7DF18680-E054-41AD-8BC1-D1AEF772440D}</a:tableStyleId>
              </a:tblPr>
              <a:tblGrid>
                <a:gridCol w="1632153">
                  <a:extLst>
                    <a:ext uri="{9D8B030D-6E8A-4147-A177-3AD203B41FA5}">
                      <a16:colId xmlns:a16="http://schemas.microsoft.com/office/drawing/2014/main" val="2379387879"/>
                    </a:ext>
                  </a:extLst>
                </a:gridCol>
                <a:gridCol w="2283950">
                  <a:extLst>
                    <a:ext uri="{9D8B030D-6E8A-4147-A177-3AD203B41FA5}">
                      <a16:colId xmlns:a16="http://schemas.microsoft.com/office/drawing/2014/main" val="2014956252"/>
                    </a:ext>
                  </a:extLst>
                </a:gridCol>
                <a:gridCol w="2337211">
                  <a:extLst>
                    <a:ext uri="{9D8B030D-6E8A-4147-A177-3AD203B41FA5}">
                      <a16:colId xmlns:a16="http://schemas.microsoft.com/office/drawing/2014/main" val="625705114"/>
                    </a:ext>
                  </a:extLst>
                </a:gridCol>
              </a:tblGrid>
              <a:tr h="520897">
                <a:tc>
                  <a:txBody>
                    <a:bodyPr/>
                    <a:lstStyle/>
                    <a:p>
                      <a:pPr algn="ctr"/>
                      <a:r>
                        <a:rPr lang="en-US" sz="2400">
                          <a:solidFill>
                            <a:schemeClr val="tx1"/>
                          </a:solidFill>
                          <a:latin typeface="Century Gothic" panose="020B0502020202020204" pitchFamily="34" charset="0"/>
                        </a:rPr>
                        <a:t>Category</a:t>
                      </a:r>
                      <a:endParaRPr lang="en-SG" sz="2400">
                        <a:solidFill>
                          <a:schemeClr val="tx1"/>
                        </a:solidFill>
                        <a:latin typeface="Century Gothic" panose="020B0502020202020204" pitchFamily="34" charset="0"/>
                      </a:endParaRPr>
                    </a:p>
                  </a:txBody>
                  <a:tcPr/>
                </a:tc>
                <a:tc>
                  <a:txBody>
                    <a:bodyPr/>
                    <a:lstStyle/>
                    <a:p>
                      <a:pPr algn="ctr"/>
                      <a:r>
                        <a:rPr lang="en-US" sz="2400">
                          <a:solidFill>
                            <a:schemeClr val="tx1"/>
                          </a:solidFill>
                          <a:latin typeface="Century Gothic" panose="020B0502020202020204" pitchFamily="34" charset="0"/>
                        </a:rPr>
                        <a:t>Old</a:t>
                      </a:r>
                      <a:endParaRPr lang="en-SG" sz="2400">
                        <a:solidFill>
                          <a:schemeClr val="tx1"/>
                        </a:solidFill>
                        <a:latin typeface="Century Gothic" panose="020B0502020202020204" pitchFamily="34" charset="0"/>
                      </a:endParaRPr>
                    </a:p>
                  </a:txBody>
                  <a:tcPr anchor="ctr"/>
                </a:tc>
                <a:tc>
                  <a:txBody>
                    <a:bodyPr/>
                    <a:lstStyle/>
                    <a:p>
                      <a:pPr algn="ctr"/>
                      <a:r>
                        <a:rPr lang="en-US" sz="2400">
                          <a:solidFill>
                            <a:schemeClr val="tx1"/>
                          </a:solidFill>
                          <a:latin typeface="Century Gothic" panose="020B0502020202020204" pitchFamily="34" charset="0"/>
                        </a:rPr>
                        <a:t>New</a:t>
                      </a:r>
                      <a:endParaRPr lang="en-SG" sz="2400">
                        <a:solidFill>
                          <a:schemeClr val="tx1"/>
                        </a:solidFill>
                        <a:latin typeface="Century Gothic" panose="020B0502020202020204" pitchFamily="34" charset="0"/>
                      </a:endParaRPr>
                    </a:p>
                  </a:txBody>
                  <a:tcPr anchor="ctr"/>
                </a:tc>
                <a:extLst>
                  <a:ext uri="{0D108BD9-81ED-4DB2-BD59-A6C34878D82A}">
                    <a16:rowId xmlns:a16="http://schemas.microsoft.com/office/drawing/2014/main" val="3979163135"/>
                  </a:ext>
                </a:extLst>
              </a:tr>
              <a:tr h="1041794">
                <a:tc>
                  <a:txBody>
                    <a:bodyPr/>
                    <a:lstStyle/>
                    <a:p>
                      <a:r>
                        <a:rPr lang="en-US" sz="1800" b="1" kern="1200">
                          <a:solidFill>
                            <a:schemeClr val="dk1"/>
                          </a:solidFill>
                          <a:latin typeface="Century Gothic" panose="020B0502020202020204" pitchFamily="34" charset="0"/>
                          <a:ea typeface="+mn-ea"/>
                          <a:cs typeface="+mn-cs"/>
                        </a:rPr>
                        <a:t>A - What?</a:t>
                      </a:r>
                    </a:p>
                    <a:p>
                      <a:r>
                        <a:rPr lang="en-US" sz="1800" b="1" kern="1200">
                          <a:solidFill>
                            <a:schemeClr val="dk1"/>
                          </a:solidFill>
                          <a:latin typeface="Century Gothic" panose="020B0502020202020204" pitchFamily="34" charset="0"/>
                          <a:ea typeface="+mn-ea"/>
                          <a:cs typeface="+mn-cs"/>
                        </a:rPr>
                        <a:t>Value Proposition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sz="1800" b="1" kern="1200">
                        <a:solidFill>
                          <a:schemeClr val="dk1"/>
                        </a:solidFill>
                        <a:latin typeface="Century Gothic" panose="020B0502020202020204" pitchFamily="34"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sz="1800" b="1" kern="1200">
                        <a:solidFill>
                          <a:schemeClr val="dk1"/>
                        </a:solidFill>
                        <a:latin typeface="Century Gothic" panose="020B0502020202020204" pitchFamily="34" charset="0"/>
                        <a:ea typeface="+mn-ea"/>
                        <a:cs typeface="+mn-cs"/>
                      </a:endParaRPr>
                    </a:p>
                  </a:txBody>
                  <a:tcPr anchor="ctr"/>
                </a:tc>
                <a:extLst>
                  <a:ext uri="{0D108BD9-81ED-4DB2-BD59-A6C34878D82A}">
                    <a16:rowId xmlns:a16="http://schemas.microsoft.com/office/drawing/2014/main" val="3753423268"/>
                  </a:ext>
                </a:extLst>
              </a:tr>
              <a:tr h="1041794">
                <a:tc>
                  <a:txBody>
                    <a:bodyPr/>
                    <a:lstStyle/>
                    <a:p>
                      <a:r>
                        <a:rPr lang="en-US" sz="1800" b="1">
                          <a:latin typeface="Century Gothic" panose="020B0502020202020204" pitchFamily="34" charset="0"/>
                        </a:rPr>
                        <a:t>B - Who?</a:t>
                      </a:r>
                    </a:p>
                    <a:p>
                      <a:r>
                        <a:rPr lang="en-US" sz="1800" b="1">
                          <a:latin typeface="Century Gothic" panose="020B0502020202020204" pitchFamily="34" charset="0"/>
                        </a:rPr>
                        <a:t>Customer Segment</a:t>
                      </a:r>
                      <a:endParaRPr lang="en-SG" sz="1800" b="1">
                        <a:latin typeface="Century Gothic" panose="020B0502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sz="1800" b="1" kern="1200">
                        <a:solidFill>
                          <a:schemeClr val="dk1"/>
                        </a:solidFill>
                        <a:latin typeface="Century Gothic" panose="020B0502020202020204" pitchFamily="34"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sz="1800" b="1" kern="1200">
                        <a:solidFill>
                          <a:schemeClr val="dk1"/>
                        </a:solidFill>
                        <a:latin typeface="Century Gothic" panose="020B0502020202020204" pitchFamily="34" charset="0"/>
                        <a:ea typeface="+mn-ea"/>
                        <a:cs typeface="+mn-cs"/>
                      </a:endParaRPr>
                    </a:p>
                  </a:txBody>
                  <a:tcPr anchor="ctr"/>
                </a:tc>
                <a:extLst>
                  <a:ext uri="{0D108BD9-81ED-4DB2-BD59-A6C34878D82A}">
                    <a16:rowId xmlns:a16="http://schemas.microsoft.com/office/drawing/2014/main" val="4256763715"/>
                  </a:ext>
                </a:extLst>
              </a:tr>
              <a:tr h="1041794">
                <a:tc>
                  <a:txBody>
                    <a:bodyPr/>
                    <a:lstStyle/>
                    <a:p>
                      <a:r>
                        <a:rPr lang="en-US" sz="1800" b="1">
                          <a:latin typeface="Century Gothic" panose="020B0502020202020204" pitchFamily="34" charset="0"/>
                        </a:rPr>
                        <a:t>C - How?</a:t>
                      </a:r>
                    </a:p>
                    <a:p>
                      <a:r>
                        <a:rPr lang="en-US" sz="1800" b="1">
                          <a:latin typeface="Century Gothic" panose="020B0502020202020204" pitchFamily="34" charset="0"/>
                        </a:rPr>
                        <a:t>Business Process</a:t>
                      </a:r>
                      <a:endParaRPr lang="en-SG" sz="1800" b="1">
                        <a:latin typeface="Century Gothic" panose="020B0502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sz="1800" b="1" kern="1200">
                        <a:solidFill>
                          <a:schemeClr val="dk1"/>
                        </a:solidFill>
                        <a:latin typeface="Century Gothic" panose="020B0502020202020204" pitchFamily="34"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sz="1800" b="1" kern="1200">
                        <a:solidFill>
                          <a:schemeClr val="dk1"/>
                        </a:solidFill>
                        <a:latin typeface="Century Gothic" panose="020B0502020202020204" pitchFamily="34" charset="0"/>
                        <a:ea typeface="+mn-ea"/>
                        <a:cs typeface="+mn-cs"/>
                      </a:endParaRPr>
                    </a:p>
                  </a:txBody>
                  <a:tcPr anchor="ctr"/>
                </a:tc>
                <a:extLst>
                  <a:ext uri="{0D108BD9-81ED-4DB2-BD59-A6C34878D82A}">
                    <a16:rowId xmlns:a16="http://schemas.microsoft.com/office/drawing/2014/main" val="2068907706"/>
                  </a:ext>
                </a:extLst>
              </a:tr>
              <a:tr h="1041794">
                <a:tc>
                  <a:txBody>
                    <a:bodyPr/>
                    <a:lstStyle/>
                    <a:p>
                      <a:r>
                        <a:rPr lang="en-US" sz="1800" b="1">
                          <a:latin typeface="Century Gothic" panose="020B0502020202020204" pitchFamily="34" charset="0"/>
                        </a:rPr>
                        <a:t>D - Value?</a:t>
                      </a:r>
                    </a:p>
                    <a:p>
                      <a:r>
                        <a:rPr lang="en-US" sz="1800" b="1">
                          <a:latin typeface="Century Gothic" panose="020B0502020202020204" pitchFamily="34" charset="0"/>
                        </a:rPr>
                        <a:t>Revenue Model</a:t>
                      </a:r>
                      <a:endParaRPr lang="en-SG" sz="1800" b="1">
                        <a:latin typeface="Century Gothic" panose="020B0502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sz="1800" b="1" kern="1200">
                        <a:solidFill>
                          <a:schemeClr val="dk1"/>
                        </a:solidFill>
                        <a:latin typeface="Century Gothic" panose="020B0502020202020204" pitchFamily="34"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sz="1800" b="1" kern="1200">
                        <a:solidFill>
                          <a:schemeClr val="dk1"/>
                        </a:solidFill>
                        <a:latin typeface="Century Gothic" panose="020B0502020202020204" pitchFamily="34" charset="0"/>
                        <a:ea typeface="+mn-ea"/>
                        <a:cs typeface="+mn-cs"/>
                      </a:endParaRPr>
                    </a:p>
                  </a:txBody>
                  <a:tcPr anchor="ctr"/>
                </a:tc>
                <a:extLst>
                  <a:ext uri="{0D108BD9-81ED-4DB2-BD59-A6C34878D82A}">
                    <a16:rowId xmlns:a16="http://schemas.microsoft.com/office/drawing/2014/main" val="1317699842"/>
                  </a:ext>
                </a:extLst>
              </a:tr>
            </a:tbl>
          </a:graphicData>
        </a:graphic>
      </p:graphicFrame>
      <p:sp>
        <p:nvSpPr>
          <p:cNvPr id="11" name="Isosceles Triangle 6">
            <a:extLst>
              <a:ext uri="{FF2B5EF4-FFF2-40B4-BE49-F238E27FC236}">
                <a16:creationId xmlns:a16="http://schemas.microsoft.com/office/drawing/2014/main" id="{C8A97867-1ABB-46A0-96C6-183A353ABFFD}"/>
              </a:ext>
            </a:extLst>
          </p:cNvPr>
          <p:cNvSpPr/>
          <p:nvPr userDrawn="1"/>
        </p:nvSpPr>
        <p:spPr>
          <a:xfrm>
            <a:off x="944888" y="1025963"/>
            <a:ext cx="1835518" cy="1561117"/>
          </a:xfrm>
          <a:prstGeom prst="triangle">
            <a:avLst/>
          </a:prstGeom>
          <a:solidFill>
            <a:schemeClr val="bg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12" name="Oval 11">
            <a:extLst>
              <a:ext uri="{FF2B5EF4-FFF2-40B4-BE49-F238E27FC236}">
                <a16:creationId xmlns:a16="http://schemas.microsoft.com/office/drawing/2014/main" id="{87A0804D-9118-4984-9A43-F71E5D31A9CE}"/>
              </a:ext>
            </a:extLst>
          </p:cNvPr>
          <p:cNvSpPr/>
          <p:nvPr userDrawn="1"/>
        </p:nvSpPr>
        <p:spPr>
          <a:xfrm>
            <a:off x="1674361" y="803469"/>
            <a:ext cx="410308" cy="396618"/>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Gothic" panose="020B0502020202020204" pitchFamily="34" charset="0"/>
              </a:rPr>
              <a:t>A</a:t>
            </a:r>
            <a:endParaRPr lang="en-SG" b="1">
              <a:solidFill>
                <a:schemeClr val="tx1"/>
              </a:solidFill>
              <a:latin typeface="Century Gothic" panose="020B0502020202020204" pitchFamily="34" charset="0"/>
            </a:endParaRPr>
          </a:p>
        </p:txBody>
      </p:sp>
      <p:sp>
        <p:nvSpPr>
          <p:cNvPr id="13" name="Oval 12">
            <a:extLst>
              <a:ext uri="{FF2B5EF4-FFF2-40B4-BE49-F238E27FC236}">
                <a16:creationId xmlns:a16="http://schemas.microsoft.com/office/drawing/2014/main" id="{067B5D0D-51B2-4F6F-B16F-238C9B1DE4AA}"/>
              </a:ext>
            </a:extLst>
          </p:cNvPr>
          <p:cNvSpPr/>
          <p:nvPr userDrawn="1"/>
        </p:nvSpPr>
        <p:spPr>
          <a:xfrm>
            <a:off x="1657493" y="1738920"/>
            <a:ext cx="410308" cy="396618"/>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Gothic" panose="020B0502020202020204" pitchFamily="34" charset="0"/>
              </a:rPr>
              <a:t>B</a:t>
            </a:r>
            <a:endParaRPr lang="en-SG" b="1">
              <a:solidFill>
                <a:schemeClr val="tx1"/>
              </a:solidFill>
              <a:latin typeface="Century Gothic" panose="020B0502020202020204" pitchFamily="34" charset="0"/>
            </a:endParaRPr>
          </a:p>
        </p:txBody>
      </p:sp>
      <p:sp>
        <p:nvSpPr>
          <p:cNvPr id="14" name="Oval 13">
            <a:extLst>
              <a:ext uri="{FF2B5EF4-FFF2-40B4-BE49-F238E27FC236}">
                <a16:creationId xmlns:a16="http://schemas.microsoft.com/office/drawing/2014/main" id="{F2500FDE-C98E-4621-8F04-E2B28D4A312E}"/>
              </a:ext>
            </a:extLst>
          </p:cNvPr>
          <p:cNvSpPr/>
          <p:nvPr userDrawn="1"/>
        </p:nvSpPr>
        <p:spPr>
          <a:xfrm>
            <a:off x="739734" y="2388771"/>
            <a:ext cx="410308" cy="396618"/>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Gothic" panose="020B0502020202020204" pitchFamily="34" charset="0"/>
              </a:rPr>
              <a:t>D</a:t>
            </a:r>
            <a:endParaRPr lang="en-SG" b="1">
              <a:solidFill>
                <a:schemeClr val="tx1"/>
              </a:solidFill>
              <a:latin typeface="Century Gothic" panose="020B0502020202020204" pitchFamily="34" charset="0"/>
            </a:endParaRPr>
          </a:p>
        </p:txBody>
      </p:sp>
      <p:sp>
        <p:nvSpPr>
          <p:cNvPr id="15" name="Oval 14">
            <a:extLst>
              <a:ext uri="{FF2B5EF4-FFF2-40B4-BE49-F238E27FC236}">
                <a16:creationId xmlns:a16="http://schemas.microsoft.com/office/drawing/2014/main" id="{14B5BCDD-B5F3-4258-B427-BF05F66A963F}"/>
              </a:ext>
            </a:extLst>
          </p:cNvPr>
          <p:cNvSpPr/>
          <p:nvPr userDrawn="1"/>
        </p:nvSpPr>
        <p:spPr>
          <a:xfrm>
            <a:off x="2571342" y="2350716"/>
            <a:ext cx="410308" cy="396618"/>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Gothic" panose="020B0502020202020204" pitchFamily="34" charset="0"/>
              </a:rPr>
              <a:t>C</a:t>
            </a:r>
            <a:endParaRPr lang="en-SG" b="1">
              <a:solidFill>
                <a:schemeClr val="tx1"/>
              </a:solidFill>
              <a:latin typeface="Century Gothic" panose="020B0502020202020204" pitchFamily="34" charset="0"/>
            </a:endParaRPr>
          </a:p>
        </p:txBody>
      </p:sp>
      <p:cxnSp>
        <p:nvCxnSpPr>
          <p:cNvPr id="16" name="Straight Connector 15">
            <a:extLst>
              <a:ext uri="{FF2B5EF4-FFF2-40B4-BE49-F238E27FC236}">
                <a16:creationId xmlns:a16="http://schemas.microsoft.com/office/drawing/2014/main" id="{1B70F823-FE63-448C-B402-2B1C541EF118}"/>
              </a:ext>
            </a:extLst>
          </p:cNvPr>
          <p:cNvCxnSpPr>
            <a:cxnSpLocks/>
          </p:cNvCxnSpPr>
          <p:nvPr userDrawn="1"/>
        </p:nvCxnSpPr>
        <p:spPr>
          <a:xfrm flipV="1">
            <a:off x="2053730" y="1729215"/>
            <a:ext cx="271950" cy="14661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7B2E61A-D845-423C-B22A-C9E9107A7F99}"/>
              </a:ext>
            </a:extLst>
          </p:cNvPr>
          <p:cNvCxnSpPr>
            <a:cxnSpLocks/>
          </p:cNvCxnSpPr>
          <p:nvPr userDrawn="1"/>
        </p:nvCxnSpPr>
        <p:spPr>
          <a:xfrm flipH="1" flipV="1">
            <a:off x="1382390" y="1738920"/>
            <a:ext cx="271950" cy="14661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13C06E6-EF46-4A18-AF59-51055AEDB9D1}"/>
              </a:ext>
            </a:extLst>
          </p:cNvPr>
          <p:cNvCxnSpPr>
            <a:cxnSpLocks/>
            <a:stCxn id="11" idx="3"/>
          </p:cNvCxnSpPr>
          <p:nvPr userDrawn="1"/>
        </p:nvCxnSpPr>
        <p:spPr>
          <a:xfrm flipV="1">
            <a:off x="1862647" y="2135538"/>
            <a:ext cx="8218" cy="45154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C965A7A2-CD22-44FA-8C35-01B164378340}"/>
              </a:ext>
            </a:extLst>
          </p:cNvPr>
          <p:cNvSpPr/>
          <p:nvPr userDrawn="1"/>
        </p:nvSpPr>
        <p:spPr>
          <a:xfrm>
            <a:off x="1372972" y="1233818"/>
            <a:ext cx="995785" cy="461665"/>
          </a:xfrm>
          <a:prstGeom prst="rect">
            <a:avLst/>
          </a:prstGeom>
        </p:spPr>
        <p:txBody>
          <a:bodyPr wrap="none">
            <a:spAutoFit/>
          </a:bodyPr>
          <a:lstStyle/>
          <a:p>
            <a:pPr algn="ctr"/>
            <a:r>
              <a:rPr lang="en-US" sz="1200" b="1">
                <a:latin typeface="Century Gothic" panose="020B0502020202020204" pitchFamily="34" charset="0"/>
              </a:rPr>
              <a:t>Value</a:t>
            </a:r>
          </a:p>
          <a:p>
            <a:pPr algn="ctr"/>
            <a:r>
              <a:rPr lang="en-US" sz="1200" b="1">
                <a:latin typeface="Century Gothic" panose="020B0502020202020204" pitchFamily="34" charset="0"/>
              </a:rPr>
              <a:t>Proposition</a:t>
            </a:r>
            <a:endParaRPr lang="en-SG" sz="1200"/>
          </a:p>
        </p:txBody>
      </p:sp>
      <p:sp>
        <p:nvSpPr>
          <p:cNvPr id="20" name="Rectangle 19">
            <a:extLst>
              <a:ext uri="{FF2B5EF4-FFF2-40B4-BE49-F238E27FC236}">
                <a16:creationId xmlns:a16="http://schemas.microsoft.com/office/drawing/2014/main" id="{3C2E31AD-2B00-4733-A01D-838A2C74F1EF}"/>
              </a:ext>
            </a:extLst>
          </p:cNvPr>
          <p:cNvSpPr/>
          <p:nvPr userDrawn="1"/>
        </p:nvSpPr>
        <p:spPr>
          <a:xfrm>
            <a:off x="1070957" y="2142281"/>
            <a:ext cx="840295" cy="461665"/>
          </a:xfrm>
          <a:prstGeom prst="rect">
            <a:avLst/>
          </a:prstGeom>
        </p:spPr>
        <p:txBody>
          <a:bodyPr wrap="none">
            <a:spAutoFit/>
          </a:bodyPr>
          <a:lstStyle/>
          <a:p>
            <a:r>
              <a:rPr lang="en-US" sz="1200" b="1">
                <a:latin typeface="Century Gothic" panose="020B0502020202020204" pitchFamily="34" charset="0"/>
              </a:rPr>
              <a:t>Revenue</a:t>
            </a:r>
          </a:p>
          <a:p>
            <a:pPr algn="ctr"/>
            <a:r>
              <a:rPr lang="en-US" sz="1200" b="1">
                <a:latin typeface="Century Gothic" panose="020B0502020202020204" pitchFamily="34" charset="0"/>
              </a:rPr>
              <a:t>Model</a:t>
            </a:r>
            <a:endParaRPr lang="en-SG" sz="1200"/>
          </a:p>
        </p:txBody>
      </p:sp>
      <p:sp>
        <p:nvSpPr>
          <p:cNvPr id="21" name="Rectangle 20">
            <a:extLst>
              <a:ext uri="{FF2B5EF4-FFF2-40B4-BE49-F238E27FC236}">
                <a16:creationId xmlns:a16="http://schemas.microsoft.com/office/drawing/2014/main" id="{D0966EBC-4794-402A-A35D-2023E50988D9}"/>
              </a:ext>
            </a:extLst>
          </p:cNvPr>
          <p:cNvSpPr/>
          <p:nvPr userDrawn="1"/>
        </p:nvSpPr>
        <p:spPr>
          <a:xfrm>
            <a:off x="1935827" y="2128786"/>
            <a:ext cx="628698" cy="461665"/>
          </a:xfrm>
          <a:prstGeom prst="rect">
            <a:avLst/>
          </a:prstGeom>
        </p:spPr>
        <p:txBody>
          <a:bodyPr wrap="none">
            <a:spAutoFit/>
          </a:bodyPr>
          <a:lstStyle/>
          <a:p>
            <a:pPr algn="ctr"/>
            <a:r>
              <a:rPr lang="en-US" sz="1200" b="1">
                <a:latin typeface="Century Gothic" panose="020B0502020202020204" pitchFamily="34" charset="0"/>
              </a:rPr>
              <a:t>Value</a:t>
            </a:r>
          </a:p>
          <a:p>
            <a:pPr algn="ctr"/>
            <a:r>
              <a:rPr lang="en-US" sz="1200" b="1">
                <a:latin typeface="Century Gothic" panose="020B0502020202020204" pitchFamily="34" charset="0"/>
              </a:rPr>
              <a:t>Chain</a:t>
            </a:r>
            <a:endParaRPr lang="en-SG" sz="1200"/>
          </a:p>
        </p:txBody>
      </p:sp>
      <p:sp>
        <p:nvSpPr>
          <p:cNvPr id="22" name="Callout: Line with Accent Bar 17">
            <a:extLst>
              <a:ext uri="{FF2B5EF4-FFF2-40B4-BE49-F238E27FC236}">
                <a16:creationId xmlns:a16="http://schemas.microsoft.com/office/drawing/2014/main" id="{36B0FF7C-0CC1-4977-A30A-4FDB76651C74}"/>
              </a:ext>
            </a:extLst>
          </p:cNvPr>
          <p:cNvSpPr/>
          <p:nvPr userDrawn="1"/>
        </p:nvSpPr>
        <p:spPr>
          <a:xfrm>
            <a:off x="2052638" y="2824338"/>
            <a:ext cx="1623903" cy="612648"/>
          </a:xfrm>
          <a:prstGeom prst="accentCallout1">
            <a:avLst>
              <a:gd name="adj1" fmla="val 18750"/>
              <a:gd name="adj2" fmla="val -8333"/>
              <a:gd name="adj3" fmla="val 66225"/>
              <a:gd name="adj4" fmla="val -20059"/>
            </a:avLst>
          </a:prstGeom>
          <a:solidFill>
            <a:schemeClr val="accent3">
              <a:alpha val="50000"/>
            </a:schemeClr>
          </a:solidFill>
          <a:ln>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b="1" dirty="0">
                <a:solidFill>
                  <a:schemeClr val="tx1"/>
                </a:solidFill>
                <a:latin typeface="Century Gothic" panose="020B0502020202020204" pitchFamily="34" charset="0"/>
              </a:rPr>
              <a:t>What do you offer to the customer?</a:t>
            </a:r>
            <a:endParaRPr lang="en-SG" sz="1400" b="1" dirty="0">
              <a:solidFill>
                <a:schemeClr val="tx1"/>
              </a:solidFill>
              <a:latin typeface="Century Gothic" panose="020B0502020202020204" pitchFamily="34" charset="0"/>
            </a:endParaRPr>
          </a:p>
        </p:txBody>
      </p:sp>
      <p:sp>
        <p:nvSpPr>
          <p:cNvPr id="23" name="Callout: Line with Accent Bar 18">
            <a:extLst>
              <a:ext uri="{FF2B5EF4-FFF2-40B4-BE49-F238E27FC236}">
                <a16:creationId xmlns:a16="http://schemas.microsoft.com/office/drawing/2014/main" id="{95BA858E-BD94-4353-845B-FC2EF5BF9F5F}"/>
              </a:ext>
            </a:extLst>
          </p:cNvPr>
          <p:cNvSpPr/>
          <p:nvPr userDrawn="1"/>
        </p:nvSpPr>
        <p:spPr>
          <a:xfrm>
            <a:off x="2052638" y="3444133"/>
            <a:ext cx="1623903" cy="701838"/>
          </a:xfrm>
          <a:prstGeom prst="accentCallout1">
            <a:avLst>
              <a:gd name="adj1" fmla="val 18750"/>
              <a:gd name="adj2" fmla="val -8333"/>
              <a:gd name="adj3" fmla="val 49526"/>
              <a:gd name="adj4" fmla="val -19802"/>
            </a:avLst>
          </a:prstGeom>
          <a:solidFill>
            <a:schemeClr val="accent1">
              <a:alpha val="50000"/>
            </a:schemeClr>
          </a:solidFill>
          <a:ln>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b="1">
                <a:solidFill>
                  <a:schemeClr val="tx1"/>
                </a:solidFill>
                <a:latin typeface="Century Gothic" panose="020B0502020202020204" pitchFamily="34" charset="0"/>
              </a:rPr>
              <a:t>Who is your target customer segment?</a:t>
            </a:r>
            <a:endParaRPr lang="en-SG" sz="1400" b="1">
              <a:solidFill>
                <a:schemeClr val="tx1"/>
              </a:solidFill>
              <a:latin typeface="Century Gothic" panose="020B0502020202020204" pitchFamily="34" charset="0"/>
            </a:endParaRPr>
          </a:p>
        </p:txBody>
      </p:sp>
      <p:sp>
        <p:nvSpPr>
          <p:cNvPr id="24" name="Callout: Line with Accent Bar 20">
            <a:extLst>
              <a:ext uri="{FF2B5EF4-FFF2-40B4-BE49-F238E27FC236}">
                <a16:creationId xmlns:a16="http://schemas.microsoft.com/office/drawing/2014/main" id="{F19799A4-C0F6-488D-81D0-1D2EA4317CAD}"/>
              </a:ext>
            </a:extLst>
          </p:cNvPr>
          <p:cNvSpPr/>
          <p:nvPr userDrawn="1"/>
        </p:nvSpPr>
        <p:spPr>
          <a:xfrm>
            <a:off x="2052638" y="4141679"/>
            <a:ext cx="1623903" cy="701838"/>
          </a:xfrm>
          <a:prstGeom prst="accentCallout1">
            <a:avLst>
              <a:gd name="adj1" fmla="val 18750"/>
              <a:gd name="adj2" fmla="val -8333"/>
              <a:gd name="adj3" fmla="val 30505"/>
              <a:gd name="adj4" fmla="val -20866"/>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b="1">
                <a:solidFill>
                  <a:schemeClr val="tx1"/>
                </a:solidFill>
                <a:latin typeface="Century Gothic" panose="020B0502020202020204" pitchFamily="34" charset="0"/>
              </a:rPr>
              <a:t>How is the value proposition created?</a:t>
            </a:r>
            <a:endParaRPr lang="en-SG" sz="1400" b="1">
              <a:solidFill>
                <a:schemeClr val="tx1"/>
              </a:solidFill>
              <a:latin typeface="Century Gothic" panose="020B0502020202020204" pitchFamily="34" charset="0"/>
            </a:endParaRPr>
          </a:p>
        </p:txBody>
      </p:sp>
      <p:sp>
        <p:nvSpPr>
          <p:cNvPr id="25" name="Oval 24">
            <a:extLst>
              <a:ext uri="{FF2B5EF4-FFF2-40B4-BE49-F238E27FC236}">
                <a16:creationId xmlns:a16="http://schemas.microsoft.com/office/drawing/2014/main" id="{26E43782-A2B0-4390-BB38-4A1391A2200A}"/>
              </a:ext>
            </a:extLst>
          </p:cNvPr>
          <p:cNvSpPr/>
          <p:nvPr userDrawn="1"/>
        </p:nvSpPr>
        <p:spPr>
          <a:xfrm>
            <a:off x="5022485" y="1537025"/>
            <a:ext cx="410308" cy="396618"/>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Gothic" panose="020B0502020202020204" pitchFamily="34" charset="0"/>
              </a:rPr>
              <a:t>A</a:t>
            </a:r>
            <a:endParaRPr lang="en-SG" b="1">
              <a:solidFill>
                <a:schemeClr val="tx1"/>
              </a:solidFill>
              <a:latin typeface="Century Gothic" panose="020B0502020202020204" pitchFamily="34" charset="0"/>
            </a:endParaRPr>
          </a:p>
        </p:txBody>
      </p:sp>
      <p:sp>
        <p:nvSpPr>
          <p:cNvPr id="26" name="Oval 25">
            <a:extLst>
              <a:ext uri="{FF2B5EF4-FFF2-40B4-BE49-F238E27FC236}">
                <a16:creationId xmlns:a16="http://schemas.microsoft.com/office/drawing/2014/main" id="{98FB7BA6-8D67-431D-9A8A-D93D7101D5CB}"/>
              </a:ext>
            </a:extLst>
          </p:cNvPr>
          <p:cNvSpPr/>
          <p:nvPr userDrawn="1"/>
        </p:nvSpPr>
        <p:spPr>
          <a:xfrm>
            <a:off x="5022485" y="2626029"/>
            <a:ext cx="410308" cy="396618"/>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Gothic" panose="020B0502020202020204" pitchFamily="34" charset="0"/>
              </a:rPr>
              <a:t>B</a:t>
            </a:r>
            <a:endParaRPr lang="en-SG" b="1">
              <a:solidFill>
                <a:schemeClr val="tx1"/>
              </a:solidFill>
              <a:latin typeface="Century Gothic" panose="020B0502020202020204" pitchFamily="34" charset="0"/>
            </a:endParaRPr>
          </a:p>
        </p:txBody>
      </p:sp>
      <p:sp>
        <p:nvSpPr>
          <p:cNvPr id="27" name="Oval 26">
            <a:extLst>
              <a:ext uri="{FF2B5EF4-FFF2-40B4-BE49-F238E27FC236}">
                <a16:creationId xmlns:a16="http://schemas.microsoft.com/office/drawing/2014/main" id="{AAE97DFA-71E7-4256-B94B-906E93AF8744}"/>
              </a:ext>
            </a:extLst>
          </p:cNvPr>
          <p:cNvSpPr/>
          <p:nvPr userDrawn="1"/>
        </p:nvSpPr>
        <p:spPr>
          <a:xfrm>
            <a:off x="5022485" y="3661977"/>
            <a:ext cx="410308" cy="396618"/>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Gothic" panose="020B0502020202020204" pitchFamily="34" charset="0"/>
              </a:rPr>
              <a:t>C</a:t>
            </a:r>
            <a:endParaRPr lang="en-SG" b="1">
              <a:solidFill>
                <a:schemeClr val="tx1"/>
              </a:solidFill>
              <a:latin typeface="Century Gothic" panose="020B0502020202020204" pitchFamily="34" charset="0"/>
            </a:endParaRPr>
          </a:p>
        </p:txBody>
      </p:sp>
      <p:sp>
        <p:nvSpPr>
          <p:cNvPr id="28" name="Oval 27">
            <a:extLst>
              <a:ext uri="{FF2B5EF4-FFF2-40B4-BE49-F238E27FC236}">
                <a16:creationId xmlns:a16="http://schemas.microsoft.com/office/drawing/2014/main" id="{08ED7523-BF0C-4C24-848C-6A5CA306F487}"/>
              </a:ext>
            </a:extLst>
          </p:cNvPr>
          <p:cNvSpPr/>
          <p:nvPr userDrawn="1"/>
        </p:nvSpPr>
        <p:spPr>
          <a:xfrm>
            <a:off x="5022485" y="4825244"/>
            <a:ext cx="410308" cy="396618"/>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Gothic" panose="020B0502020202020204" pitchFamily="34" charset="0"/>
              </a:rPr>
              <a:t>D</a:t>
            </a:r>
            <a:endParaRPr lang="en-SG" b="1">
              <a:solidFill>
                <a:schemeClr val="tx1"/>
              </a:solidFill>
              <a:latin typeface="Century Gothic" panose="020B0502020202020204" pitchFamily="34" charset="0"/>
            </a:endParaRPr>
          </a:p>
        </p:txBody>
      </p:sp>
      <p:sp>
        <p:nvSpPr>
          <p:cNvPr id="29" name="Oval 28">
            <a:extLst>
              <a:ext uri="{FF2B5EF4-FFF2-40B4-BE49-F238E27FC236}">
                <a16:creationId xmlns:a16="http://schemas.microsoft.com/office/drawing/2014/main" id="{6D817FCC-06CF-4101-8798-ACF209316E40}"/>
              </a:ext>
            </a:extLst>
          </p:cNvPr>
          <p:cNvSpPr/>
          <p:nvPr userDrawn="1"/>
        </p:nvSpPr>
        <p:spPr>
          <a:xfrm>
            <a:off x="61123" y="3046620"/>
            <a:ext cx="410308" cy="396618"/>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Gothic" panose="020B0502020202020204" pitchFamily="34" charset="0"/>
              </a:rPr>
              <a:t>A</a:t>
            </a:r>
            <a:endParaRPr lang="en-SG" b="1">
              <a:solidFill>
                <a:schemeClr val="tx1"/>
              </a:solidFill>
              <a:latin typeface="Century Gothic" panose="020B0502020202020204" pitchFamily="34" charset="0"/>
            </a:endParaRPr>
          </a:p>
        </p:txBody>
      </p:sp>
      <p:sp>
        <p:nvSpPr>
          <p:cNvPr id="30" name="Oval 29">
            <a:extLst>
              <a:ext uri="{FF2B5EF4-FFF2-40B4-BE49-F238E27FC236}">
                <a16:creationId xmlns:a16="http://schemas.microsoft.com/office/drawing/2014/main" id="{0BFE2FCA-0AB0-4531-A958-5EF33FAD0EC4}"/>
              </a:ext>
            </a:extLst>
          </p:cNvPr>
          <p:cNvSpPr/>
          <p:nvPr userDrawn="1"/>
        </p:nvSpPr>
        <p:spPr>
          <a:xfrm>
            <a:off x="62033" y="3596743"/>
            <a:ext cx="410308" cy="396618"/>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Gothic" panose="020B0502020202020204" pitchFamily="34" charset="0"/>
              </a:rPr>
              <a:t>B</a:t>
            </a:r>
            <a:endParaRPr lang="en-SG" b="1">
              <a:solidFill>
                <a:schemeClr val="tx1"/>
              </a:solidFill>
              <a:latin typeface="Century Gothic" panose="020B0502020202020204" pitchFamily="34" charset="0"/>
            </a:endParaRPr>
          </a:p>
        </p:txBody>
      </p:sp>
      <p:sp>
        <p:nvSpPr>
          <p:cNvPr id="31" name="Oval 30">
            <a:extLst>
              <a:ext uri="{FF2B5EF4-FFF2-40B4-BE49-F238E27FC236}">
                <a16:creationId xmlns:a16="http://schemas.microsoft.com/office/drawing/2014/main" id="{E738F2FB-D2D5-4784-A25B-4F2639001EED}"/>
              </a:ext>
            </a:extLst>
          </p:cNvPr>
          <p:cNvSpPr/>
          <p:nvPr userDrawn="1"/>
        </p:nvSpPr>
        <p:spPr>
          <a:xfrm>
            <a:off x="61123" y="4141679"/>
            <a:ext cx="410308" cy="396618"/>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Gothic" panose="020B0502020202020204" pitchFamily="34" charset="0"/>
              </a:rPr>
              <a:t>C</a:t>
            </a:r>
            <a:endParaRPr lang="en-SG" b="1">
              <a:solidFill>
                <a:schemeClr val="tx1"/>
              </a:solidFill>
              <a:latin typeface="Century Gothic" panose="020B0502020202020204" pitchFamily="34" charset="0"/>
            </a:endParaRPr>
          </a:p>
        </p:txBody>
      </p:sp>
      <p:sp>
        <p:nvSpPr>
          <p:cNvPr id="32" name="Oval 31">
            <a:extLst>
              <a:ext uri="{FF2B5EF4-FFF2-40B4-BE49-F238E27FC236}">
                <a16:creationId xmlns:a16="http://schemas.microsoft.com/office/drawing/2014/main" id="{2902448F-9D5D-4817-AC8E-1FE44CF2F20A}"/>
              </a:ext>
            </a:extLst>
          </p:cNvPr>
          <p:cNvSpPr/>
          <p:nvPr userDrawn="1"/>
        </p:nvSpPr>
        <p:spPr>
          <a:xfrm>
            <a:off x="61123" y="4686615"/>
            <a:ext cx="410308" cy="396618"/>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Gothic" panose="020B0502020202020204" pitchFamily="34" charset="0"/>
              </a:rPr>
              <a:t>D</a:t>
            </a:r>
            <a:endParaRPr lang="en-SG" b="1">
              <a:solidFill>
                <a:schemeClr val="tx1"/>
              </a:solidFill>
              <a:latin typeface="Century Gothic" panose="020B0502020202020204" pitchFamily="34" charset="0"/>
            </a:endParaRPr>
          </a:p>
        </p:txBody>
      </p:sp>
      <p:sp>
        <p:nvSpPr>
          <p:cNvPr id="33" name="Flowchart: Terminator 5">
            <a:extLst>
              <a:ext uri="{FF2B5EF4-FFF2-40B4-BE49-F238E27FC236}">
                <a16:creationId xmlns:a16="http://schemas.microsoft.com/office/drawing/2014/main" id="{FD91BC83-F473-4B40-8414-959BF3D27B8A}"/>
              </a:ext>
            </a:extLst>
          </p:cNvPr>
          <p:cNvSpPr/>
          <p:nvPr userDrawn="1"/>
        </p:nvSpPr>
        <p:spPr>
          <a:xfrm>
            <a:off x="653728" y="3094053"/>
            <a:ext cx="1080201" cy="301752"/>
          </a:xfrm>
          <a:prstGeom prst="flowChartTerminator">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solidFill>
                  <a:schemeClr val="tx1"/>
                </a:solidFill>
                <a:latin typeface="Century Gothic" panose="020B0502020202020204" pitchFamily="34" charset="0"/>
              </a:rPr>
              <a:t>What?</a:t>
            </a:r>
            <a:endParaRPr lang="en-SG" b="1">
              <a:solidFill>
                <a:schemeClr val="tx1"/>
              </a:solidFill>
              <a:latin typeface="Century Gothic" panose="020B0502020202020204" pitchFamily="34" charset="0"/>
            </a:endParaRPr>
          </a:p>
        </p:txBody>
      </p:sp>
      <p:sp>
        <p:nvSpPr>
          <p:cNvPr id="34" name="Flowchart: Terminator 26">
            <a:extLst>
              <a:ext uri="{FF2B5EF4-FFF2-40B4-BE49-F238E27FC236}">
                <a16:creationId xmlns:a16="http://schemas.microsoft.com/office/drawing/2014/main" id="{661CF55D-7135-460E-9F18-3FEDD82DB3DB}"/>
              </a:ext>
            </a:extLst>
          </p:cNvPr>
          <p:cNvSpPr/>
          <p:nvPr userDrawn="1"/>
        </p:nvSpPr>
        <p:spPr>
          <a:xfrm>
            <a:off x="653727" y="3644176"/>
            <a:ext cx="1080201" cy="301752"/>
          </a:xfrm>
          <a:prstGeom prst="flowChartTerminato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solidFill>
                  <a:schemeClr val="tx1"/>
                </a:solidFill>
                <a:latin typeface="Century Gothic" panose="020B0502020202020204" pitchFamily="34" charset="0"/>
              </a:rPr>
              <a:t>Who?</a:t>
            </a:r>
            <a:endParaRPr lang="en-SG" b="1">
              <a:solidFill>
                <a:schemeClr val="tx1"/>
              </a:solidFill>
              <a:latin typeface="Century Gothic" panose="020B0502020202020204" pitchFamily="34" charset="0"/>
            </a:endParaRPr>
          </a:p>
        </p:txBody>
      </p:sp>
      <p:sp>
        <p:nvSpPr>
          <p:cNvPr id="35" name="Flowchart: Terminator 27">
            <a:extLst>
              <a:ext uri="{FF2B5EF4-FFF2-40B4-BE49-F238E27FC236}">
                <a16:creationId xmlns:a16="http://schemas.microsoft.com/office/drawing/2014/main" id="{3C57D16E-B3E4-464A-93D2-3AFDCF29F24E}"/>
              </a:ext>
            </a:extLst>
          </p:cNvPr>
          <p:cNvSpPr/>
          <p:nvPr userDrawn="1"/>
        </p:nvSpPr>
        <p:spPr>
          <a:xfrm>
            <a:off x="653726" y="4203628"/>
            <a:ext cx="1080201" cy="301752"/>
          </a:xfrm>
          <a:prstGeom prst="flowChartTerminator">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solidFill>
                  <a:schemeClr val="tx1"/>
                </a:solidFill>
                <a:latin typeface="Century Gothic" panose="020B0502020202020204" pitchFamily="34" charset="0"/>
              </a:rPr>
              <a:t>How?</a:t>
            </a:r>
            <a:endParaRPr lang="en-SG" b="1">
              <a:solidFill>
                <a:schemeClr val="tx1"/>
              </a:solidFill>
              <a:latin typeface="Century Gothic" panose="020B0502020202020204" pitchFamily="34" charset="0"/>
            </a:endParaRPr>
          </a:p>
        </p:txBody>
      </p:sp>
      <p:sp>
        <p:nvSpPr>
          <p:cNvPr id="36" name="Flowchart: Terminator 28">
            <a:extLst>
              <a:ext uri="{FF2B5EF4-FFF2-40B4-BE49-F238E27FC236}">
                <a16:creationId xmlns:a16="http://schemas.microsoft.com/office/drawing/2014/main" id="{7FA33DAC-3556-495F-880C-F78229A9EEBA}"/>
              </a:ext>
            </a:extLst>
          </p:cNvPr>
          <p:cNvSpPr/>
          <p:nvPr userDrawn="1"/>
        </p:nvSpPr>
        <p:spPr>
          <a:xfrm>
            <a:off x="653725" y="4721801"/>
            <a:ext cx="1080201" cy="301752"/>
          </a:xfrm>
          <a:prstGeom prst="flowChartTerminator">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solidFill>
                  <a:schemeClr val="tx1"/>
                </a:solidFill>
                <a:latin typeface="Century Gothic" panose="020B0502020202020204" pitchFamily="34" charset="0"/>
              </a:rPr>
              <a:t>Value?</a:t>
            </a:r>
            <a:endParaRPr lang="en-SG" b="1">
              <a:solidFill>
                <a:schemeClr val="tx1"/>
              </a:solidFill>
              <a:latin typeface="Century Gothic" panose="020B0502020202020204" pitchFamily="34" charset="0"/>
            </a:endParaRPr>
          </a:p>
        </p:txBody>
      </p:sp>
      <p:sp>
        <p:nvSpPr>
          <p:cNvPr id="37" name="Callout: Line with Accent Bar 17">
            <a:extLst>
              <a:ext uri="{FF2B5EF4-FFF2-40B4-BE49-F238E27FC236}">
                <a16:creationId xmlns:a16="http://schemas.microsoft.com/office/drawing/2014/main" id="{D8A92D5E-F394-43C1-A07E-F68FA776D68D}"/>
              </a:ext>
            </a:extLst>
          </p:cNvPr>
          <p:cNvSpPr/>
          <p:nvPr userDrawn="1"/>
        </p:nvSpPr>
        <p:spPr>
          <a:xfrm>
            <a:off x="2052638" y="4843517"/>
            <a:ext cx="1623903" cy="612648"/>
          </a:xfrm>
          <a:prstGeom prst="accentCallout1">
            <a:avLst>
              <a:gd name="adj1" fmla="val 18750"/>
              <a:gd name="adj2" fmla="val -8333"/>
              <a:gd name="adj3" fmla="val 10054"/>
              <a:gd name="adj4" fmla="val -21270"/>
            </a:avLst>
          </a:prstGeom>
          <a:solidFill>
            <a:srgbClr val="FFEE93">
              <a:alpha val="50000"/>
            </a:srgbClr>
          </a:solidFill>
          <a:ln>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b="1">
                <a:solidFill>
                  <a:schemeClr val="tx1"/>
                </a:solidFill>
                <a:latin typeface="Century Gothic" panose="020B0502020202020204" pitchFamily="34" charset="0"/>
              </a:rPr>
              <a:t>How is revenue created?</a:t>
            </a:r>
            <a:endParaRPr lang="en-SG" sz="1400" b="1">
              <a:solidFill>
                <a:schemeClr val="tx1"/>
              </a:solidFill>
              <a:latin typeface="Century Gothic" panose="020B0502020202020204" pitchFamily="34" charset="0"/>
            </a:endParaRPr>
          </a:p>
        </p:txBody>
      </p:sp>
      <p:sp>
        <p:nvSpPr>
          <p:cNvPr id="38" name="Content Placeholder 33">
            <a:extLst>
              <a:ext uri="{FF2B5EF4-FFF2-40B4-BE49-F238E27FC236}">
                <a16:creationId xmlns:a16="http://schemas.microsoft.com/office/drawing/2014/main" id="{0E44C395-8950-45F4-953F-8B881F86273B}"/>
              </a:ext>
            </a:extLst>
          </p:cNvPr>
          <p:cNvSpPr>
            <a:spLocks noGrp="1"/>
          </p:cNvSpPr>
          <p:nvPr>
            <p:ph sz="quarter" idx="13" hasCustomPrompt="1"/>
          </p:nvPr>
        </p:nvSpPr>
        <p:spPr>
          <a:xfrm>
            <a:off x="5518787" y="1329104"/>
            <a:ext cx="2160207" cy="951979"/>
          </a:xfrm>
        </p:spPr>
        <p:txBody>
          <a:bodyPr/>
          <a:lstStyle>
            <a:lvl1pPr marL="0" indent="0">
              <a:buFontTx/>
              <a:buNone/>
              <a:defRPr sz="2000" b="1">
                <a:solidFill>
                  <a:schemeClr val="tx1"/>
                </a:solidFill>
                <a:latin typeface="Century Gothic" panose="020B0502020202020204" pitchFamily="34" charset="0"/>
              </a:defRPr>
            </a:lvl1pPr>
          </a:lstStyle>
          <a:p>
            <a:r>
              <a:rPr lang="en-SG" sz="2000" kern="0">
                <a:solidFill>
                  <a:srgbClr val="002060"/>
                </a:solidFill>
              </a:rPr>
              <a:t>Explore</a:t>
            </a:r>
            <a:endParaRPr lang="en-SG"/>
          </a:p>
        </p:txBody>
      </p:sp>
      <p:sp>
        <p:nvSpPr>
          <p:cNvPr id="39" name="Content Placeholder 33">
            <a:extLst>
              <a:ext uri="{FF2B5EF4-FFF2-40B4-BE49-F238E27FC236}">
                <a16:creationId xmlns:a16="http://schemas.microsoft.com/office/drawing/2014/main" id="{6F3133DC-94E3-4F47-9A21-009BDABE42FD}"/>
              </a:ext>
            </a:extLst>
          </p:cNvPr>
          <p:cNvSpPr>
            <a:spLocks noGrp="1"/>
          </p:cNvSpPr>
          <p:nvPr>
            <p:ph sz="quarter" idx="14" hasCustomPrompt="1"/>
          </p:nvPr>
        </p:nvSpPr>
        <p:spPr>
          <a:xfrm>
            <a:off x="7783677" y="1336236"/>
            <a:ext cx="2160207" cy="951979"/>
          </a:xfrm>
        </p:spPr>
        <p:txBody>
          <a:bodyPr/>
          <a:lstStyle>
            <a:lvl1pPr marL="0" indent="0">
              <a:buFontTx/>
              <a:buNone/>
              <a:defRPr sz="2000" b="1">
                <a:solidFill>
                  <a:schemeClr val="tx1"/>
                </a:solidFill>
                <a:latin typeface="Century Gothic" panose="020B0502020202020204" pitchFamily="34" charset="0"/>
              </a:defRPr>
            </a:lvl1pPr>
          </a:lstStyle>
          <a:p>
            <a:r>
              <a:rPr lang="en-SG" sz="2000" kern="0">
                <a:solidFill>
                  <a:srgbClr val="002060"/>
                </a:solidFill>
              </a:rPr>
              <a:t>Explore</a:t>
            </a:r>
            <a:endParaRPr lang="en-SG"/>
          </a:p>
        </p:txBody>
      </p:sp>
      <p:sp>
        <p:nvSpPr>
          <p:cNvPr id="40" name="Content Placeholder 33">
            <a:extLst>
              <a:ext uri="{FF2B5EF4-FFF2-40B4-BE49-F238E27FC236}">
                <a16:creationId xmlns:a16="http://schemas.microsoft.com/office/drawing/2014/main" id="{DF146004-4ADF-47D7-AC67-D40E1593F8C6}"/>
              </a:ext>
            </a:extLst>
          </p:cNvPr>
          <p:cNvSpPr>
            <a:spLocks noGrp="1"/>
          </p:cNvSpPr>
          <p:nvPr>
            <p:ph sz="quarter" idx="15" hasCustomPrompt="1"/>
          </p:nvPr>
        </p:nvSpPr>
        <p:spPr>
          <a:xfrm>
            <a:off x="5518787" y="2388771"/>
            <a:ext cx="2160207" cy="951979"/>
          </a:xfrm>
        </p:spPr>
        <p:txBody>
          <a:bodyPr/>
          <a:lstStyle>
            <a:lvl1pPr marL="0" indent="0">
              <a:buFontTx/>
              <a:buNone/>
              <a:defRPr sz="2000" b="1">
                <a:solidFill>
                  <a:schemeClr val="tx1"/>
                </a:solidFill>
                <a:latin typeface="Century Gothic" panose="020B0502020202020204" pitchFamily="34" charset="0"/>
              </a:defRPr>
            </a:lvl1pPr>
          </a:lstStyle>
          <a:p>
            <a:r>
              <a:rPr lang="en-SG" sz="2000" kern="0">
                <a:solidFill>
                  <a:srgbClr val="002060"/>
                </a:solidFill>
              </a:rPr>
              <a:t>Explore</a:t>
            </a:r>
            <a:endParaRPr lang="en-SG"/>
          </a:p>
        </p:txBody>
      </p:sp>
      <p:sp>
        <p:nvSpPr>
          <p:cNvPr id="41" name="Content Placeholder 33">
            <a:extLst>
              <a:ext uri="{FF2B5EF4-FFF2-40B4-BE49-F238E27FC236}">
                <a16:creationId xmlns:a16="http://schemas.microsoft.com/office/drawing/2014/main" id="{734B4A15-FD67-4FC2-9033-375CD6ED2B41}"/>
              </a:ext>
            </a:extLst>
          </p:cNvPr>
          <p:cNvSpPr>
            <a:spLocks noGrp="1"/>
          </p:cNvSpPr>
          <p:nvPr>
            <p:ph sz="quarter" idx="16" hasCustomPrompt="1"/>
          </p:nvPr>
        </p:nvSpPr>
        <p:spPr>
          <a:xfrm>
            <a:off x="7783676" y="2373113"/>
            <a:ext cx="2160207" cy="951979"/>
          </a:xfrm>
        </p:spPr>
        <p:txBody>
          <a:bodyPr/>
          <a:lstStyle>
            <a:lvl1pPr marL="0" indent="0">
              <a:buFontTx/>
              <a:buNone/>
              <a:defRPr sz="2000" b="1">
                <a:solidFill>
                  <a:schemeClr val="tx1"/>
                </a:solidFill>
                <a:latin typeface="Century Gothic" panose="020B0502020202020204" pitchFamily="34" charset="0"/>
              </a:defRPr>
            </a:lvl1pPr>
          </a:lstStyle>
          <a:p>
            <a:r>
              <a:rPr lang="en-SG" sz="2000" kern="0">
                <a:solidFill>
                  <a:srgbClr val="002060"/>
                </a:solidFill>
              </a:rPr>
              <a:t>Explore</a:t>
            </a:r>
            <a:endParaRPr lang="en-SG"/>
          </a:p>
        </p:txBody>
      </p:sp>
      <p:sp>
        <p:nvSpPr>
          <p:cNvPr id="42" name="Content Placeholder 33">
            <a:extLst>
              <a:ext uri="{FF2B5EF4-FFF2-40B4-BE49-F238E27FC236}">
                <a16:creationId xmlns:a16="http://schemas.microsoft.com/office/drawing/2014/main" id="{79602BC6-CD04-4F15-B605-7C7BF9CA339F}"/>
              </a:ext>
            </a:extLst>
          </p:cNvPr>
          <p:cNvSpPr>
            <a:spLocks noGrp="1"/>
          </p:cNvSpPr>
          <p:nvPr>
            <p:ph sz="quarter" idx="17" hasCustomPrompt="1"/>
          </p:nvPr>
        </p:nvSpPr>
        <p:spPr>
          <a:xfrm>
            <a:off x="5518787" y="3402525"/>
            <a:ext cx="2160207" cy="951979"/>
          </a:xfrm>
        </p:spPr>
        <p:txBody>
          <a:bodyPr/>
          <a:lstStyle>
            <a:lvl1pPr marL="0" indent="0">
              <a:buFontTx/>
              <a:buNone/>
              <a:defRPr sz="2000" b="1">
                <a:solidFill>
                  <a:schemeClr val="tx1"/>
                </a:solidFill>
                <a:latin typeface="Century Gothic" panose="020B0502020202020204" pitchFamily="34" charset="0"/>
              </a:defRPr>
            </a:lvl1pPr>
          </a:lstStyle>
          <a:p>
            <a:r>
              <a:rPr lang="en-SG" sz="2000" kern="0">
                <a:solidFill>
                  <a:srgbClr val="002060"/>
                </a:solidFill>
              </a:rPr>
              <a:t>Explore</a:t>
            </a:r>
            <a:endParaRPr lang="en-SG"/>
          </a:p>
        </p:txBody>
      </p:sp>
      <p:sp>
        <p:nvSpPr>
          <p:cNvPr id="43" name="Content Placeholder 33">
            <a:extLst>
              <a:ext uri="{FF2B5EF4-FFF2-40B4-BE49-F238E27FC236}">
                <a16:creationId xmlns:a16="http://schemas.microsoft.com/office/drawing/2014/main" id="{08E05C94-96D8-40BD-915E-76DA7C9DAF30}"/>
              </a:ext>
            </a:extLst>
          </p:cNvPr>
          <p:cNvSpPr>
            <a:spLocks noGrp="1"/>
          </p:cNvSpPr>
          <p:nvPr>
            <p:ph sz="quarter" idx="18" hasCustomPrompt="1"/>
          </p:nvPr>
        </p:nvSpPr>
        <p:spPr>
          <a:xfrm>
            <a:off x="7783676" y="3409990"/>
            <a:ext cx="2160207" cy="951979"/>
          </a:xfrm>
        </p:spPr>
        <p:txBody>
          <a:bodyPr/>
          <a:lstStyle>
            <a:lvl1pPr marL="0" indent="0">
              <a:buFontTx/>
              <a:buNone/>
              <a:defRPr sz="2000" b="1">
                <a:solidFill>
                  <a:schemeClr val="tx1"/>
                </a:solidFill>
                <a:latin typeface="Century Gothic" panose="020B0502020202020204" pitchFamily="34" charset="0"/>
              </a:defRPr>
            </a:lvl1pPr>
          </a:lstStyle>
          <a:p>
            <a:r>
              <a:rPr lang="en-SG" sz="2000" kern="0">
                <a:solidFill>
                  <a:srgbClr val="002060"/>
                </a:solidFill>
              </a:rPr>
              <a:t>Explore</a:t>
            </a:r>
            <a:endParaRPr lang="en-SG"/>
          </a:p>
        </p:txBody>
      </p:sp>
      <p:sp>
        <p:nvSpPr>
          <p:cNvPr id="44" name="Content Placeholder 33">
            <a:extLst>
              <a:ext uri="{FF2B5EF4-FFF2-40B4-BE49-F238E27FC236}">
                <a16:creationId xmlns:a16="http://schemas.microsoft.com/office/drawing/2014/main" id="{AD300690-2B8B-4D60-BFEB-AD8A53F8CC96}"/>
              </a:ext>
            </a:extLst>
          </p:cNvPr>
          <p:cNvSpPr>
            <a:spLocks noGrp="1"/>
          </p:cNvSpPr>
          <p:nvPr>
            <p:ph sz="quarter" idx="19" hasCustomPrompt="1"/>
          </p:nvPr>
        </p:nvSpPr>
        <p:spPr>
          <a:xfrm>
            <a:off x="5518786" y="4470917"/>
            <a:ext cx="2160207" cy="951979"/>
          </a:xfrm>
        </p:spPr>
        <p:txBody>
          <a:bodyPr/>
          <a:lstStyle>
            <a:lvl1pPr marL="0" indent="0">
              <a:buFontTx/>
              <a:buNone/>
              <a:defRPr sz="2000" b="1">
                <a:solidFill>
                  <a:schemeClr val="tx1"/>
                </a:solidFill>
                <a:latin typeface="Century Gothic" panose="020B0502020202020204" pitchFamily="34" charset="0"/>
              </a:defRPr>
            </a:lvl1pPr>
          </a:lstStyle>
          <a:p>
            <a:r>
              <a:rPr lang="en-SG" sz="2000" kern="0">
                <a:solidFill>
                  <a:srgbClr val="002060"/>
                </a:solidFill>
              </a:rPr>
              <a:t>Explore</a:t>
            </a:r>
            <a:endParaRPr lang="en-SG"/>
          </a:p>
        </p:txBody>
      </p:sp>
      <p:sp>
        <p:nvSpPr>
          <p:cNvPr id="45" name="Content Placeholder 33">
            <a:extLst>
              <a:ext uri="{FF2B5EF4-FFF2-40B4-BE49-F238E27FC236}">
                <a16:creationId xmlns:a16="http://schemas.microsoft.com/office/drawing/2014/main" id="{D59DB843-E6FB-4D77-99A1-F3D276E7EC7B}"/>
              </a:ext>
            </a:extLst>
          </p:cNvPr>
          <p:cNvSpPr>
            <a:spLocks noGrp="1"/>
          </p:cNvSpPr>
          <p:nvPr>
            <p:ph sz="quarter" idx="20" hasCustomPrompt="1"/>
          </p:nvPr>
        </p:nvSpPr>
        <p:spPr>
          <a:xfrm>
            <a:off x="7802767" y="4470916"/>
            <a:ext cx="2160207" cy="951979"/>
          </a:xfrm>
        </p:spPr>
        <p:txBody>
          <a:bodyPr/>
          <a:lstStyle>
            <a:lvl1pPr marL="0" indent="0">
              <a:buFontTx/>
              <a:buNone/>
              <a:defRPr sz="2000" b="1">
                <a:solidFill>
                  <a:schemeClr val="tx1"/>
                </a:solidFill>
                <a:latin typeface="Century Gothic" panose="020B0502020202020204" pitchFamily="34" charset="0"/>
              </a:defRPr>
            </a:lvl1pPr>
          </a:lstStyle>
          <a:p>
            <a:r>
              <a:rPr lang="en-SG" sz="2000" kern="0">
                <a:solidFill>
                  <a:srgbClr val="002060"/>
                </a:solidFill>
              </a:rPr>
              <a:t>Explore</a:t>
            </a:r>
            <a:endParaRPr lang="en-SG"/>
          </a:p>
        </p:txBody>
      </p:sp>
      <p:sp>
        <p:nvSpPr>
          <p:cNvPr id="46" name="Footer Placeholder 2">
            <a:extLst>
              <a:ext uri="{FF2B5EF4-FFF2-40B4-BE49-F238E27FC236}">
                <a16:creationId xmlns:a16="http://schemas.microsoft.com/office/drawing/2014/main" id="{051E459F-1910-48D7-8ED1-5AE7F5495468}"/>
              </a:ext>
            </a:extLst>
          </p:cNvPr>
          <p:cNvSpPr>
            <a:spLocks noGrp="1"/>
          </p:cNvSpPr>
          <p:nvPr>
            <p:ph type="ftr" sz="quarter" idx="3"/>
          </p:nvPr>
        </p:nvSpPr>
        <p:spPr>
          <a:xfrm>
            <a:off x="2770995" y="5450181"/>
            <a:ext cx="4618008" cy="303212"/>
          </a:xfrm>
          <a:prstGeom prst="rect">
            <a:avLst/>
          </a:prstGeom>
        </p:spPr>
        <p:txBody>
          <a:bodyPr vert="horz" lIns="91440" tIns="45720" rIns="91440" bIns="45720" rtlCol="0" anchor="ctr"/>
          <a:lstStyle>
            <a:lvl1pPr algn="ctr">
              <a:defRPr sz="1100" b="0">
                <a:solidFill>
                  <a:schemeClr val="tx1"/>
                </a:solidFill>
                <a:latin typeface="+mn-lt"/>
              </a:defRPr>
            </a:lvl1pPr>
          </a:lstStyle>
          <a:p>
            <a:r>
              <a:rPr lang="en-US" dirty="0"/>
              <a:t>IS210-Business Process Analysis and Solutioning</a:t>
            </a:r>
          </a:p>
        </p:txBody>
      </p:sp>
      <p:pic>
        <p:nvPicPr>
          <p:cNvPr id="47" name="Graphic 46">
            <a:extLst>
              <a:ext uri="{FF2B5EF4-FFF2-40B4-BE49-F238E27FC236}">
                <a16:creationId xmlns:a16="http://schemas.microsoft.com/office/drawing/2014/main" id="{749D6136-7517-496F-847E-D134F0E64856}"/>
              </a:ext>
            </a:extLst>
          </p:cNvPr>
          <p:cNvPicPr>
            <a:picLocks noChangeAspect="1"/>
          </p:cNvPicPr>
          <p:nvPr userDrawn="1"/>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687" y="873087"/>
            <a:ext cx="597515" cy="597515"/>
          </a:xfrm>
          <a:prstGeom prst="rect">
            <a:avLst/>
          </a:prstGeom>
        </p:spPr>
      </p:pic>
    </p:spTree>
    <p:extLst>
      <p:ext uri="{BB962C8B-B14F-4D97-AF65-F5344CB8AC3E}">
        <p14:creationId xmlns:p14="http://schemas.microsoft.com/office/powerpoint/2010/main" val="147390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CARE model">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62382" y="1"/>
            <a:ext cx="10005017" cy="570809"/>
          </a:xfrm>
          <a:prstGeom prst="rect">
            <a:avLst/>
          </a:prstGeom>
        </p:spPr>
      </p:pic>
      <p:pic>
        <p:nvPicPr>
          <p:cNvPr id="8" name="Picture 7">
            <a:extLst>
              <a:ext uri="{FF2B5EF4-FFF2-40B4-BE49-F238E27FC236}">
                <a16:creationId xmlns:a16="http://schemas.microsoft.com/office/drawing/2014/main" id="{64FF23DC-68FB-4444-9D0C-644212E39748}"/>
              </a:ext>
            </a:extLst>
          </p:cNvPr>
          <p:cNvPicPr>
            <a:picLocks noChangeAspect="1"/>
          </p:cNvPicPr>
          <p:nvPr userDrawn="1"/>
        </p:nvPicPr>
        <p:blipFill>
          <a:blip r:embed="rId3"/>
          <a:stretch>
            <a:fillRect/>
          </a:stretch>
        </p:blipFill>
        <p:spPr>
          <a:xfrm>
            <a:off x="6844095" y="86356"/>
            <a:ext cx="3072223" cy="398097"/>
          </a:xfrm>
          <a:prstGeom prst="rect">
            <a:avLst/>
          </a:prstGeom>
        </p:spPr>
      </p:pic>
      <p:sp>
        <p:nvSpPr>
          <p:cNvPr id="2" name="Title 1"/>
          <p:cNvSpPr>
            <a:spLocks noGrp="1"/>
          </p:cNvSpPr>
          <p:nvPr>
            <p:ph type="ctrTitle"/>
          </p:nvPr>
        </p:nvSpPr>
        <p:spPr>
          <a:xfrm>
            <a:off x="2046374" y="54571"/>
            <a:ext cx="4736652" cy="461665"/>
          </a:xfrm>
        </p:spPr>
        <p:txBody>
          <a:bodyPr anchor="b"/>
          <a:lstStyle>
            <a:lvl1pPr algn="ctr">
              <a:defRPr sz="2400">
                <a:solidFill>
                  <a:schemeClr val="tx1"/>
                </a:solidFill>
              </a:defRPr>
            </a:lvl1pPr>
          </a:lstStyle>
          <a:p>
            <a:r>
              <a:rPr lang="en-US"/>
              <a:t>Click to edit Master title style</a:t>
            </a:r>
          </a:p>
        </p:txBody>
      </p:sp>
      <p:pic>
        <p:nvPicPr>
          <p:cNvPr id="5" name="Picture 4">
            <a:extLst>
              <a:ext uri="{FF2B5EF4-FFF2-40B4-BE49-F238E27FC236}">
                <a16:creationId xmlns:a16="http://schemas.microsoft.com/office/drawing/2014/main" id="{6582F719-F20B-4DBF-989E-4AC9489B860E}"/>
              </a:ext>
            </a:extLst>
          </p:cNvPr>
          <p:cNvPicPr>
            <a:picLocks noChangeAspect="1"/>
          </p:cNvPicPr>
          <p:nvPr userDrawn="1"/>
        </p:nvPicPr>
        <p:blipFill>
          <a:blip r:embed="rId4"/>
          <a:stretch>
            <a:fillRect/>
          </a:stretch>
        </p:blipFill>
        <p:spPr>
          <a:xfrm>
            <a:off x="0" y="39940"/>
            <a:ext cx="1966632" cy="490927"/>
          </a:xfrm>
          <a:prstGeom prst="rect">
            <a:avLst/>
          </a:prstGeom>
        </p:spPr>
      </p:pic>
      <p:graphicFrame>
        <p:nvGraphicFramePr>
          <p:cNvPr id="9" name="Content Placeholder 6">
            <a:extLst>
              <a:ext uri="{FF2B5EF4-FFF2-40B4-BE49-F238E27FC236}">
                <a16:creationId xmlns:a16="http://schemas.microsoft.com/office/drawing/2014/main" id="{F3B34CD0-E714-4B2D-B5F2-CA4DBCCF6B46}"/>
              </a:ext>
            </a:extLst>
          </p:cNvPr>
          <p:cNvGraphicFramePr>
            <a:graphicFrameLocks/>
          </p:cNvGraphicFramePr>
          <p:nvPr userDrawn="1">
            <p:extLst>
              <p:ext uri="{D42A27DB-BD31-4B8C-83A1-F6EECF244321}">
                <p14:modId xmlns:p14="http://schemas.microsoft.com/office/powerpoint/2010/main" val="870637670"/>
              </p:ext>
            </p:extLst>
          </p:nvPr>
        </p:nvGraphicFramePr>
        <p:xfrm>
          <a:off x="121501" y="779283"/>
          <a:ext cx="9916998" cy="23472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11" name="Table 3">
            <a:extLst>
              <a:ext uri="{FF2B5EF4-FFF2-40B4-BE49-F238E27FC236}">
                <a16:creationId xmlns:a16="http://schemas.microsoft.com/office/drawing/2014/main" id="{94A0A5A7-6246-4EC1-BF7F-590C302DD521}"/>
              </a:ext>
            </a:extLst>
          </p:cNvPr>
          <p:cNvGraphicFramePr>
            <a:graphicFrameLocks noGrp="1"/>
          </p:cNvGraphicFramePr>
          <p:nvPr userDrawn="1">
            <p:extLst>
              <p:ext uri="{D42A27DB-BD31-4B8C-83A1-F6EECF244321}">
                <p14:modId xmlns:p14="http://schemas.microsoft.com/office/powerpoint/2010/main" val="614904824"/>
              </p:ext>
            </p:extLst>
          </p:nvPr>
        </p:nvGraphicFramePr>
        <p:xfrm>
          <a:off x="139249" y="3240635"/>
          <a:ext cx="9916996" cy="2068184"/>
        </p:xfrm>
        <a:graphic>
          <a:graphicData uri="http://schemas.openxmlformats.org/drawingml/2006/table">
            <a:tbl>
              <a:tblPr firstRow="1" bandRow="1">
                <a:tableStyleId>{69CF1AB2-1976-4502-BF36-3FF5EA218861}</a:tableStyleId>
              </a:tblPr>
              <a:tblGrid>
                <a:gridCol w="2479249">
                  <a:extLst>
                    <a:ext uri="{9D8B030D-6E8A-4147-A177-3AD203B41FA5}">
                      <a16:colId xmlns:a16="http://schemas.microsoft.com/office/drawing/2014/main" val="3414115758"/>
                    </a:ext>
                  </a:extLst>
                </a:gridCol>
                <a:gridCol w="2479249">
                  <a:extLst>
                    <a:ext uri="{9D8B030D-6E8A-4147-A177-3AD203B41FA5}">
                      <a16:colId xmlns:a16="http://schemas.microsoft.com/office/drawing/2014/main" val="3151111063"/>
                    </a:ext>
                  </a:extLst>
                </a:gridCol>
                <a:gridCol w="2479249">
                  <a:extLst>
                    <a:ext uri="{9D8B030D-6E8A-4147-A177-3AD203B41FA5}">
                      <a16:colId xmlns:a16="http://schemas.microsoft.com/office/drawing/2014/main" val="868877775"/>
                    </a:ext>
                  </a:extLst>
                </a:gridCol>
                <a:gridCol w="2479249">
                  <a:extLst>
                    <a:ext uri="{9D8B030D-6E8A-4147-A177-3AD203B41FA5}">
                      <a16:colId xmlns:a16="http://schemas.microsoft.com/office/drawing/2014/main" val="118593439"/>
                    </a:ext>
                  </a:extLst>
                </a:gridCol>
              </a:tblGrid>
              <a:tr h="2068184">
                <a:tc>
                  <a:txBody>
                    <a:bodyPr/>
                    <a:lstStyle/>
                    <a:p>
                      <a:endParaRPr lang="en-SG"/>
                    </a:p>
                  </a:txBody>
                  <a:tcPr/>
                </a:tc>
                <a:tc>
                  <a:txBody>
                    <a:bodyPr/>
                    <a:lstStyle/>
                    <a:p>
                      <a:endParaRPr lang="en-SG"/>
                    </a:p>
                  </a:txBody>
                  <a:tcPr/>
                </a:tc>
                <a:tc>
                  <a:txBody>
                    <a:bodyPr/>
                    <a:lstStyle/>
                    <a:p>
                      <a:endParaRPr lang="en-SG"/>
                    </a:p>
                  </a:txBody>
                  <a:tcPr/>
                </a:tc>
                <a:tc>
                  <a:txBody>
                    <a:bodyPr/>
                    <a:lstStyle/>
                    <a:p>
                      <a:endParaRPr lang="en-SG"/>
                    </a:p>
                  </a:txBody>
                  <a:tcPr/>
                </a:tc>
                <a:extLst>
                  <a:ext uri="{0D108BD9-81ED-4DB2-BD59-A6C34878D82A}">
                    <a16:rowId xmlns:a16="http://schemas.microsoft.com/office/drawing/2014/main" val="1315691643"/>
                  </a:ext>
                </a:extLst>
              </a:tr>
            </a:tbl>
          </a:graphicData>
        </a:graphic>
      </p:graphicFrame>
      <p:sp>
        <p:nvSpPr>
          <p:cNvPr id="12" name="Content Placeholder 7">
            <a:extLst>
              <a:ext uri="{FF2B5EF4-FFF2-40B4-BE49-F238E27FC236}">
                <a16:creationId xmlns:a16="http://schemas.microsoft.com/office/drawing/2014/main" id="{0008FC54-EA9C-4621-9617-D97D38B202FC}"/>
              </a:ext>
            </a:extLst>
          </p:cNvPr>
          <p:cNvSpPr>
            <a:spLocks noGrp="1"/>
          </p:cNvSpPr>
          <p:nvPr>
            <p:ph sz="quarter" idx="10" hasCustomPrompt="1"/>
          </p:nvPr>
        </p:nvSpPr>
        <p:spPr>
          <a:xfrm>
            <a:off x="175176" y="3276618"/>
            <a:ext cx="2409236" cy="369332"/>
          </a:xfrm>
        </p:spPr>
        <p:txBody>
          <a:bodyPr/>
          <a:lstStyle>
            <a:lvl1pPr marL="0" indent="0" algn="ctr">
              <a:buNone/>
              <a:defRPr sz="1800"/>
            </a:lvl1pPr>
          </a:lstStyle>
          <a:p>
            <a:pPr lvl="0"/>
            <a:r>
              <a:rPr lang="en-US"/>
              <a:t>Commitment</a:t>
            </a:r>
            <a:endParaRPr lang="en-SG"/>
          </a:p>
        </p:txBody>
      </p:sp>
      <p:sp>
        <p:nvSpPr>
          <p:cNvPr id="13" name="Content Placeholder 7">
            <a:extLst>
              <a:ext uri="{FF2B5EF4-FFF2-40B4-BE49-F238E27FC236}">
                <a16:creationId xmlns:a16="http://schemas.microsoft.com/office/drawing/2014/main" id="{090109FC-EF81-42E3-8DF8-F4E3776F098A}"/>
              </a:ext>
            </a:extLst>
          </p:cNvPr>
          <p:cNvSpPr>
            <a:spLocks noGrp="1"/>
          </p:cNvSpPr>
          <p:nvPr>
            <p:ph sz="quarter" idx="11" hasCustomPrompt="1"/>
          </p:nvPr>
        </p:nvSpPr>
        <p:spPr>
          <a:xfrm>
            <a:off x="2649166" y="3280743"/>
            <a:ext cx="2409236" cy="369332"/>
          </a:xfrm>
        </p:spPr>
        <p:txBody>
          <a:bodyPr/>
          <a:lstStyle>
            <a:lvl1pPr marL="0" indent="0" algn="ctr">
              <a:buNone/>
              <a:defRPr sz="1800"/>
            </a:lvl1pPr>
          </a:lstStyle>
          <a:p>
            <a:pPr lvl="0"/>
            <a:r>
              <a:rPr lang="en-US"/>
              <a:t>Action</a:t>
            </a:r>
            <a:endParaRPr lang="en-SG"/>
          </a:p>
        </p:txBody>
      </p:sp>
      <p:sp>
        <p:nvSpPr>
          <p:cNvPr id="14" name="Content Placeholder 7">
            <a:extLst>
              <a:ext uri="{FF2B5EF4-FFF2-40B4-BE49-F238E27FC236}">
                <a16:creationId xmlns:a16="http://schemas.microsoft.com/office/drawing/2014/main" id="{266E5B70-FE6C-438C-9149-E41DA8CA759C}"/>
              </a:ext>
            </a:extLst>
          </p:cNvPr>
          <p:cNvSpPr>
            <a:spLocks noGrp="1"/>
          </p:cNvSpPr>
          <p:nvPr>
            <p:ph sz="quarter" idx="12" hasCustomPrompt="1"/>
          </p:nvPr>
        </p:nvSpPr>
        <p:spPr>
          <a:xfrm>
            <a:off x="5123156" y="3276618"/>
            <a:ext cx="2409236" cy="369332"/>
          </a:xfrm>
        </p:spPr>
        <p:txBody>
          <a:bodyPr/>
          <a:lstStyle>
            <a:lvl1pPr marL="0" indent="0" algn="ctr">
              <a:buNone/>
              <a:defRPr sz="1800"/>
            </a:lvl1pPr>
          </a:lstStyle>
          <a:p>
            <a:pPr lvl="0"/>
            <a:r>
              <a:rPr lang="en-US"/>
              <a:t>Results</a:t>
            </a:r>
            <a:endParaRPr lang="en-SG"/>
          </a:p>
        </p:txBody>
      </p:sp>
      <p:sp>
        <p:nvSpPr>
          <p:cNvPr id="15" name="Content Placeholder 7">
            <a:extLst>
              <a:ext uri="{FF2B5EF4-FFF2-40B4-BE49-F238E27FC236}">
                <a16:creationId xmlns:a16="http://schemas.microsoft.com/office/drawing/2014/main" id="{CB49BA27-497B-4A2C-A760-174E4FA6CBED}"/>
              </a:ext>
            </a:extLst>
          </p:cNvPr>
          <p:cNvSpPr>
            <a:spLocks noGrp="1"/>
          </p:cNvSpPr>
          <p:nvPr>
            <p:ph sz="quarter" idx="13" hasCustomPrompt="1"/>
          </p:nvPr>
        </p:nvSpPr>
        <p:spPr>
          <a:xfrm>
            <a:off x="7611515" y="3276618"/>
            <a:ext cx="2409236" cy="369332"/>
          </a:xfrm>
        </p:spPr>
        <p:txBody>
          <a:bodyPr/>
          <a:lstStyle>
            <a:lvl1pPr marL="0" indent="0" algn="ctr">
              <a:buNone/>
              <a:defRPr sz="1800"/>
            </a:lvl1pPr>
          </a:lstStyle>
          <a:p>
            <a:pPr lvl="0"/>
            <a:r>
              <a:rPr lang="en-US"/>
              <a:t>Empathy</a:t>
            </a:r>
            <a:endParaRPr lang="en-SG"/>
          </a:p>
        </p:txBody>
      </p:sp>
      <p:sp>
        <p:nvSpPr>
          <p:cNvPr id="16" name="Slide Number Placeholder 1">
            <a:extLst>
              <a:ext uri="{FF2B5EF4-FFF2-40B4-BE49-F238E27FC236}">
                <a16:creationId xmlns:a16="http://schemas.microsoft.com/office/drawing/2014/main" id="{C6A154F6-4019-4386-BA61-F5B326385196}"/>
              </a:ext>
            </a:extLst>
          </p:cNvPr>
          <p:cNvSpPr>
            <a:spLocks noGrp="1"/>
          </p:cNvSpPr>
          <p:nvPr>
            <p:ph type="sldNum" sz="quarter" idx="4"/>
          </p:nvPr>
        </p:nvSpPr>
        <p:spPr>
          <a:xfrm>
            <a:off x="7846242" y="5450181"/>
            <a:ext cx="2286000" cy="303212"/>
          </a:xfrm>
          <a:prstGeom prst="rect">
            <a:avLst/>
          </a:prstGeom>
        </p:spPr>
        <p:txBody>
          <a:bodyPr vert="horz" lIns="91440" tIns="45720" rIns="91440" bIns="45720" rtlCol="0" anchor="ctr"/>
          <a:lstStyle>
            <a:lvl1pPr algn="r">
              <a:defRPr sz="900">
                <a:solidFill>
                  <a:schemeClr val="tx1"/>
                </a:solidFill>
                <a:latin typeface="+mj-lt"/>
              </a:defRPr>
            </a:lvl1pPr>
          </a:lstStyle>
          <a:p>
            <a:fld id="{7387C258-FC62-494D-A890-3990F0E1C889}" type="slidenum">
              <a:rPr lang="en-SG" smtClean="0"/>
              <a:pPr/>
              <a:t>‹#›</a:t>
            </a:fld>
            <a:endParaRPr lang="en-SG"/>
          </a:p>
        </p:txBody>
      </p:sp>
      <p:sp>
        <p:nvSpPr>
          <p:cNvPr id="17" name="Footer Placeholder 2">
            <a:extLst>
              <a:ext uri="{FF2B5EF4-FFF2-40B4-BE49-F238E27FC236}">
                <a16:creationId xmlns:a16="http://schemas.microsoft.com/office/drawing/2014/main" id="{F777B7E6-8AA9-4463-B093-85A67ABCBACE}"/>
              </a:ext>
            </a:extLst>
          </p:cNvPr>
          <p:cNvSpPr>
            <a:spLocks noGrp="1"/>
          </p:cNvSpPr>
          <p:nvPr>
            <p:ph type="ftr" sz="quarter" idx="3"/>
          </p:nvPr>
        </p:nvSpPr>
        <p:spPr>
          <a:xfrm>
            <a:off x="2770995" y="5450181"/>
            <a:ext cx="4618008" cy="303212"/>
          </a:xfrm>
          <a:prstGeom prst="rect">
            <a:avLst/>
          </a:prstGeom>
        </p:spPr>
        <p:txBody>
          <a:bodyPr vert="horz" lIns="91440" tIns="45720" rIns="91440" bIns="45720" rtlCol="0" anchor="ctr"/>
          <a:lstStyle>
            <a:lvl1pPr algn="ctr">
              <a:defRPr sz="1100" b="0">
                <a:solidFill>
                  <a:schemeClr val="tx1"/>
                </a:solidFill>
                <a:latin typeface="+mn-lt"/>
              </a:defRPr>
            </a:lvl1pPr>
          </a:lstStyle>
          <a:p>
            <a:r>
              <a:rPr lang="en-US" dirty="0"/>
              <a:t>IS210-Business Process Analysis and Solutioning</a:t>
            </a:r>
          </a:p>
        </p:txBody>
      </p:sp>
    </p:spTree>
    <p:extLst>
      <p:ext uri="{BB962C8B-B14F-4D97-AF65-F5344CB8AC3E}">
        <p14:creationId xmlns:p14="http://schemas.microsoft.com/office/powerpoint/2010/main" val="346228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F9C1AD-63F1-4669-805A-D6EBD9DFBC53}"/>
              </a:ext>
            </a:extLst>
          </p:cNvPr>
          <p:cNvSpPr>
            <a:spLocks noGrp="1"/>
          </p:cNvSpPr>
          <p:nvPr>
            <p:ph type="sldNum" sz="quarter" idx="4"/>
          </p:nvPr>
        </p:nvSpPr>
        <p:spPr>
          <a:xfrm>
            <a:off x="7846242" y="5450181"/>
            <a:ext cx="2286000" cy="303212"/>
          </a:xfrm>
          <a:prstGeom prst="rect">
            <a:avLst/>
          </a:prstGeom>
        </p:spPr>
        <p:txBody>
          <a:bodyPr vert="horz" lIns="91440" tIns="45720" rIns="91440" bIns="45720" rtlCol="0" anchor="ctr"/>
          <a:lstStyle>
            <a:lvl1pPr algn="r">
              <a:defRPr sz="900">
                <a:solidFill>
                  <a:schemeClr val="tx1"/>
                </a:solidFill>
                <a:latin typeface="+mj-lt"/>
              </a:defRPr>
            </a:lvl1pPr>
          </a:lstStyle>
          <a:p>
            <a:fld id="{7387C258-FC62-494D-A890-3990F0E1C889}" type="slidenum">
              <a:rPr lang="en-SG" smtClean="0"/>
              <a:pPr/>
              <a:t>‹#›</a:t>
            </a:fld>
            <a:endParaRPr lang="en-SG"/>
          </a:p>
        </p:txBody>
      </p:sp>
      <p:sp>
        <p:nvSpPr>
          <p:cNvPr id="3" name="Footer Placeholder 2">
            <a:extLst>
              <a:ext uri="{FF2B5EF4-FFF2-40B4-BE49-F238E27FC236}">
                <a16:creationId xmlns:a16="http://schemas.microsoft.com/office/drawing/2014/main" id="{A7AB5E96-44D7-4DDE-A7EA-9C268DE132BA}"/>
              </a:ext>
            </a:extLst>
          </p:cNvPr>
          <p:cNvSpPr>
            <a:spLocks noGrp="1"/>
          </p:cNvSpPr>
          <p:nvPr>
            <p:ph type="ftr" sz="quarter" idx="3"/>
          </p:nvPr>
        </p:nvSpPr>
        <p:spPr>
          <a:xfrm>
            <a:off x="2770995" y="5450181"/>
            <a:ext cx="4618008" cy="303212"/>
          </a:xfrm>
          <a:prstGeom prst="rect">
            <a:avLst/>
          </a:prstGeom>
        </p:spPr>
        <p:txBody>
          <a:bodyPr vert="horz" lIns="91440" tIns="45720" rIns="91440" bIns="45720" rtlCol="0" anchor="ctr"/>
          <a:lstStyle>
            <a:lvl1pPr algn="ctr">
              <a:defRPr sz="1100" b="0">
                <a:solidFill>
                  <a:schemeClr val="tx1"/>
                </a:solidFill>
                <a:latin typeface="+mn-lt"/>
              </a:defRPr>
            </a:lvl1pPr>
          </a:lstStyle>
          <a:p>
            <a:r>
              <a:rPr lang="en-US" dirty="0"/>
              <a:t>IS210-Business Process Analysis and Solutioning</a:t>
            </a:r>
          </a:p>
        </p:txBody>
      </p:sp>
    </p:spTree>
    <p:extLst>
      <p:ext uri="{BB962C8B-B14F-4D97-AF65-F5344CB8AC3E}">
        <p14:creationId xmlns:p14="http://schemas.microsoft.com/office/powerpoint/2010/main" val="4165499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A-Factual">
    <p:spTree>
      <p:nvGrpSpPr>
        <p:cNvPr id="1" name=""/>
        <p:cNvGrpSpPr/>
        <p:nvPr/>
      </p:nvGrpSpPr>
      <p:grpSpPr>
        <a:xfrm>
          <a:off x="0" y="0"/>
          <a:ext cx="0" cy="0"/>
          <a:chOff x="0" y="0"/>
          <a:chExt cx="0" cy="0"/>
        </a:xfrm>
      </p:grpSpPr>
      <p:sp>
        <p:nvSpPr>
          <p:cNvPr id="2" name="Title 1"/>
          <p:cNvSpPr>
            <a:spLocks noGrp="1"/>
          </p:cNvSpPr>
          <p:nvPr>
            <p:ph type="title"/>
          </p:nvPr>
        </p:nvSpPr>
        <p:spPr>
          <a:xfrm>
            <a:off x="1686841" y="939457"/>
            <a:ext cx="6580133" cy="523220"/>
          </a:xfrm>
        </p:spPr>
        <p:txBody>
          <a:bodyPr/>
          <a:lstStyle>
            <a:lvl1pPr algn="ctr">
              <a:defRPr sz="2800">
                <a:solidFill>
                  <a:srgbClr val="0F2B72"/>
                </a:solidFill>
                <a:latin typeface="+mj-lt"/>
              </a:defRPr>
            </a:lvl1pPr>
          </a:lstStyle>
          <a:p>
            <a:r>
              <a:rPr lang="en-GB" dirty="0"/>
              <a:t>Click to edit Master title style</a:t>
            </a:r>
            <a:endParaRPr lang="en-SG" dirty="0"/>
          </a:p>
        </p:txBody>
      </p:sp>
      <p:sp>
        <p:nvSpPr>
          <p:cNvPr id="3" name="Content Placeholder 2"/>
          <p:cNvSpPr>
            <a:spLocks noGrp="1"/>
          </p:cNvSpPr>
          <p:nvPr>
            <p:ph idx="1"/>
          </p:nvPr>
        </p:nvSpPr>
        <p:spPr>
          <a:xfrm>
            <a:off x="419310" y="1923727"/>
            <a:ext cx="9275164" cy="1680460"/>
          </a:xfrm>
        </p:spPr>
        <p:txBody>
          <a:bodyPr/>
          <a:lstStyle>
            <a:lvl1pPr>
              <a:defRPr sz="2400">
                <a:latin typeface="+mn-lt"/>
              </a:defRPr>
            </a:lvl1pPr>
            <a:lvl2pPr>
              <a:defRPr sz="2000">
                <a:latin typeface="+mn-lt"/>
              </a:defRPr>
            </a:lvl2pPr>
            <a:lvl3pPr>
              <a:defRPr sz="1800">
                <a:latin typeface="+mn-lt"/>
              </a:defRPr>
            </a:lvl3pPr>
            <a:lvl4pPr>
              <a:defRPr sz="1400">
                <a:latin typeface="+mn-lt"/>
              </a:defRPr>
            </a:lvl4pPr>
            <a:lvl5pPr>
              <a:defRPr sz="1400">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G"/>
          </a:p>
        </p:txBody>
      </p:sp>
      <p:pic>
        <p:nvPicPr>
          <p:cNvPr id="4" name="Graphic 3">
            <a:extLst>
              <a:ext uri="{FF2B5EF4-FFF2-40B4-BE49-F238E27FC236}">
                <a16:creationId xmlns:a16="http://schemas.microsoft.com/office/drawing/2014/main" id="{7C56586A-E2F7-F442-B97D-CF37E53797C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310" y="830464"/>
            <a:ext cx="823561" cy="741205"/>
          </a:xfrm>
          <a:prstGeom prst="rect">
            <a:avLst/>
          </a:prstGeom>
        </p:spPr>
      </p:pic>
      <p:pic>
        <p:nvPicPr>
          <p:cNvPr id="6" name="Graphic 5">
            <a:extLst>
              <a:ext uri="{FF2B5EF4-FFF2-40B4-BE49-F238E27FC236}">
                <a16:creationId xmlns:a16="http://schemas.microsoft.com/office/drawing/2014/main" id="{5D769D1C-8E2A-48BF-B224-A8A952F45BA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8870913" y="830464"/>
            <a:ext cx="823561" cy="741205"/>
          </a:xfrm>
          <a:prstGeom prst="rect">
            <a:avLst/>
          </a:prstGeom>
        </p:spPr>
      </p:pic>
      <p:pic>
        <p:nvPicPr>
          <p:cNvPr id="7" name="Picture 6">
            <a:extLst>
              <a:ext uri="{FF2B5EF4-FFF2-40B4-BE49-F238E27FC236}">
                <a16:creationId xmlns:a16="http://schemas.microsoft.com/office/drawing/2014/main" id="{2592D6ED-B400-4C56-82D7-3C934BE7D991}"/>
              </a:ext>
            </a:extLst>
          </p:cNvPr>
          <p:cNvPicPr>
            <a:picLocks noChangeAspect="1"/>
          </p:cNvPicPr>
          <p:nvPr userDrawn="1"/>
        </p:nvPicPr>
        <p:blipFill>
          <a:blip r:embed="rId4"/>
          <a:stretch>
            <a:fillRect/>
          </a:stretch>
        </p:blipFill>
        <p:spPr>
          <a:xfrm>
            <a:off x="162382" y="1"/>
            <a:ext cx="10005017" cy="570809"/>
          </a:xfrm>
          <a:prstGeom prst="rect">
            <a:avLst/>
          </a:prstGeom>
        </p:spPr>
      </p:pic>
      <p:pic>
        <p:nvPicPr>
          <p:cNvPr id="8" name="Picture 7">
            <a:extLst>
              <a:ext uri="{FF2B5EF4-FFF2-40B4-BE49-F238E27FC236}">
                <a16:creationId xmlns:a16="http://schemas.microsoft.com/office/drawing/2014/main" id="{5A02ABD9-FA24-4C9C-B863-B0CAE24E055B}"/>
              </a:ext>
            </a:extLst>
          </p:cNvPr>
          <p:cNvPicPr>
            <a:picLocks noChangeAspect="1"/>
          </p:cNvPicPr>
          <p:nvPr userDrawn="1"/>
        </p:nvPicPr>
        <p:blipFill>
          <a:blip r:embed="rId5"/>
          <a:stretch>
            <a:fillRect/>
          </a:stretch>
        </p:blipFill>
        <p:spPr>
          <a:xfrm>
            <a:off x="6844095" y="86356"/>
            <a:ext cx="3072223" cy="398097"/>
          </a:xfrm>
          <a:prstGeom prst="rect">
            <a:avLst/>
          </a:prstGeom>
        </p:spPr>
      </p:pic>
      <p:pic>
        <p:nvPicPr>
          <p:cNvPr id="9" name="Picture 8">
            <a:extLst>
              <a:ext uri="{FF2B5EF4-FFF2-40B4-BE49-F238E27FC236}">
                <a16:creationId xmlns:a16="http://schemas.microsoft.com/office/drawing/2014/main" id="{A40D81A6-502F-4D6A-9C57-35FE63A9DD37}"/>
              </a:ext>
            </a:extLst>
          </p:cNvPr>
          <p:cNvPicPr>
            <a:picLocks noChangeAspect="1"/>
          </p:cNvPicPr>
          <p:nvPr userDrawn="1"/>
        </p:nvPicPr>
        <p:blipFill>
          <a:blip r:embed="rId6"/>
          <a:stretch>
            <a:fillRect/>
          </a:stretch>
        </p:blipFill>
        <p:spPr>
          <a:xfrm>
            <a:off x="0" y="39940"/>
            <a:ext cx="1966632" cy="490927"/>
          </a:xfrm>
          <a:prstGeom prst="rect">
            <a:avLst/>
          </a:prstGeom>
        </p:spPr>
      </p:pic>
      <p:sp>
        <p:nvSpPr>
          <p:cNvPr id="12" name="Slide Number Placeholder 1">
            <a:extLst>
              <a:ext uri="{FF2B5EF4-FFF2-40B4-BE49-F238E27FC236}">
                <a16:creationId xmlns:a16="http://schemas.microsoft.com/office/drawing/2014/main" id="{3D65651B-2E36-492D-98FF-2212210B7E74}"/>
              </a:ext>
            </a:extLst>
          </p:cNvPr>
          <p:cNvSpPr>
            <a:spLocks noGrp="1"/>
          </p:cNvSpPr>
          <p:nvPr>
            <p:ph type="sldNum" sz="quarter" idx="4"/>
          </p:nvPr>
        </p:nvSpPr>
        <p:spPr>
          <a:xfrm>
            <a:off x="7846242" y="5450181"/>
            <a:ext cx="2286000" cy="303212"/>
          </a:xfrm>
          <a:prstGeom prst="rect">
            <a:avLst/>
          </a:prstGeom>
        </p:spPr>
        <p:txBody>
          <a:bodyPr vert="horz" lIns="91440" tIns="45720" rIns="91440" bIns="45720" rtlCol="0" anchor="ctr"/>
          <a:lstStyle>
            <a:lvl1pPr algn="r">
              <a:defRPr sz="900">
                <a:solidFill>
                  <a:schemeClr val="tx1"/>
                </a:solidFill>
                <a:latin typeface="+mj-lt"/>
              </a:defRPr>
            </a:lvl1pPr>
          </a:lstStyle>
          <a:p>
            <a:fld id="{7387C258-FC62-494D-A890-3990F0E1C889}" type="slidenum">
              <a:rPr lang="en-SG" smtClean="0"/>
              <a:pPr/>
              <a:t>‹#›</a:t>
            </a:fld>
            <a:endParaRPr lang="en-SG"/>
          </a:p>
        </p:txBody>
      </p:sp>
      <p:sp>
        <p:nvSpPr>
          <p:cNvPr id="13" name="Footer Placeholder 2">
            <a:extLst>
              <a:ext uri="{FF2B5EF4-FFF2-40B4-BE49-F238E27FC236}">
                <a16:creationId xmlns:a16="http://schemas.microsoft.com/office/drawing/2014/main" id="{BA5C1079-08F8-490D-9A55-AE0BFA0F7FB5}"/>
              </a:ext>
            </a:extLst>
          </p:cNvPr>
          <p:cNvSpPr>
            <a:spLocks noGrp="1"/>
          </p:cNvSpPr>
          <p:nvPr>
            <p:ph type="ftr" sz="quarter" idx="3"/>
          </p:nvPr>
        </p:nvSpPr>
        <p:spPr>
          <a:xfrm>
            <a:off x="2770995" y="5450181"/>
            <a:ext cx="4618008" cy="303212"/>
          </a:xfrm>
          <a:prstGeom prst="rect">
            <a:avLst/>
          </a:prstGeom>
        </p:spPr>
        <p:txBody>
          <a:bodyPr vert="horz" lIns="91440" tIns="45720" rIns="91440" bIns="45720" rtlCol="0" anchor="ctr"/>
          <a:lstStyle>
            <a:lvl1pPr algn="ctr">
              <a:defRPr sz="1100" b="0">
                <a:solidFill>
                  <a:schemeClr val="tx1"/>
                </a:solidFill>
                <a:latin typeface="+mn-lt"/>
              </a:defRPr>
            </a:lvl1pPr>
          </a:lstStyle>
          <a:p>
            <a:r>
              <a:rPr lang="en-US" dirty="0"/>
              <a:t>IS210-Business Process Analysis and Solutioning</a:t>
            </a:r>
          </a:p>
        </p:txBody>
      </p:sp>
      <p:sp>
        <p:nvSpPr>
          <p:cNvPr id="10" name="Text Placeholder 9">
            <a:extLst>
              <a:ext uri="{FF2B5EF4-FFF2-40B4-BE49-F238E27FC236}">
                <a16:creationId xmlns:a16="http://schemas.microsoft.com/office/drawing/2014/main" id="{F8A43EB6-A25B-4D31-8DF7-C3A8BF8C8FD5}"/>
              </a:ext>
            </a:extLst>
          </p:cNvPr>
          <p:cNvSpPr>
            <a:spLocks noGrp="1"/>
          </p:cNvSpPr>
          <p:nvPr>
            <p:ph type="body" sz="quarter" idx="10"/>
          </p:nvPr>
        </p:nvSpPr>
        <p:spPr>
          <a:xfrm>
            <a:off x="2171552" y="86356"/>
            <a:ext cx="4672543" cy="830997"/>
          </a:xfrm>
        </p:spPr>
        <p:txBody>
          <a:bodyPr/>
          <a:lstStyle>
            <a:lvl1pPr marL="0" indent="0" algn="ctr">
              <a:buNone/>
              <a:defRPr sz="2400"/>
            </a:lvl1pPr>
            <a:lvl2pPr marL="380985" indent="0">
              <a:buNone/>
              <a:defRPr/>
            </a:lvl2pPr>
            <a:lvl3pPr marL="761970" indent="0">
              <a:buNone/>
              <a:defRPr/>
            </a:lvl3pPr>
            <a:lvl4pPr marL="1142955" indent="0">
              <a:buNone/>
              <a:defRPr/>
            </a:lvl4pPr>
            <a:lvl5pPr marL="1523939" indent="0">
              <a:buNone/>
              <a:defRPr/>
            </a:lvl5pPr>
          </a:lstStyle>
          <a:p>
            <a:pPr lvl="0"/>
            <a:r>
              <a:rPr lang="en-US" dirty="0"/>
              <a:t>Click to edit Master text styles</a:t>
            </a:r>
          </a:p>
        </p:txBody>
      </p:sp>
    </p:spTree>
    <p:extLst>
      <p:ext uri="{BB962C8B-B14F-4D97-AF65-F5344CB8AC3E}">
        <p14:creationId xmlns:p14="http://schemas.microsoft.com/office/powerpoint/2010/main" val="1393288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Factual-Single-Column">
    <p:spTree>
      <p:nvGrpSpPr>
        <p:cNvPr id="1" name=""/>
        <p:cNvGrpSpPr/>
        <p:nvPr/>
      </p:nvGrpSpPr>
      <p:grpSpPr>
        <a:xfrm>
          <a:off x="0" y="0"/>
          <a:ext cx="0" cy="0"/>
          <a:chOff x="0" y="0"/>
          <a:chExt cx="0" cy="0"/>
        </a:xfrm>
      </p:grpSpPr>
      <p:sp>
        <p:nvSpPr>
          <p:cNvPr id="2" name="Title 1"/>
          <p:cNvSpPr>
            <a:spLocks noGrp="1"/>
          </p:cNvSpPr>
          <p:nvPr>
            <p:ph type="title"/>
          </p:nvPr>
        </p:nvSpPr>
        <p:spPr>
          <a:xfrm>
            <a:off x="1789934" y="939457"/>
            <a:ext cx="6580133" cy="523220"/>
          </a:xfrm>
        </p:spPr>
        <p:txBody>
          <a:bodyPr/>
          <a:lstStyle>
            <a:lvl1pPr algn="ctr">
              <a:defRPr sz="2800">
                <a:solidFill>
                  <a:srgbClr val="0F2B72"/>
                </a:solidFill>
                <a:latin typeface="+mj-lt"/>
              </a:defRPr>
            </a:lvl1pPr>
          </a:lstStyle>
          <a:p>
            <a:r>
              <a:rPr lang="en-GB" dirty="0"/>
              <a:t>Click to edit Master title style</a:t>
            </a:r>
            <a:endParaRPr lang="en-SG" dirty="0"/>
          </a:p>
        </p:txBody>
      </p:sp>
      <p:sp>
        <p:nvSpPr>
          <p:cNvPr id="3" name="Content Placeholder 2"/>
          <p:cNvSpPr>
            <a:spLocks noGrp="1"/>
          </p:cNvSpPr>
          <p:nvPr>
            <p:ph idx="1"/>
          </p:nvPr>
        </p:nvSpPr>
        <p:spPr>
          <a:xfrm>
            <a:off x="442418" y="1923727"/>
            <a:ext cx="9275164" cy="1680460"/>
          </a:xfrm>
        </p:spPr>
        <p:txBody>
          <a:bodyPr/>
          <a:lstStyle>
            <a:lvl1pPr>
              <a:defRPr sz="2400">
                <a:latin typeface="+mn-lt"/>
              </a:defRPr>
            </a:lvl1pPr>
            <a:lvl2pPr>
              <a:defRPr sz="2000">
                <a:latin typeface="+mn-lt"/>
              </a:defRPr>
            </a:lvl2pPr>
            <a:lvl3pPr>
              <a:defRPr sz="1800">
                <a:latin typeface="+mn-lt"/>
              </a:defRPr>
            </a:lvl3pPr>
            <a:lvl4pPr>
              <a:defRPr sz="1400">
                <a:latin typeface="+mn-lt"/>
              </a:defRPr>
            </a:lvl4pPr>
            <a:lvl5pPr>
              <a:defRPr sz="1400">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G"/>
          </a:p>
        </p:txBody>
      </p:sp>
      <p:pic>
        <p:nvPicPr>
          <p:cNvPr id="4" name="Graphic 3">
            <a:extLst>
              <a:ext uri="{FF2B5EF4-FFF2-40B4-BE49-F238E27FC236}">
                <a16:creationId xmlns:a16="http://schemas.microsoft.com/office/drawing/2014/main" id="{7C56586A-E2F7-F442-B97D-CF37E53797C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310" y="830464"/>
            <a:ext cx="823561" cy="741205"/>
          </a:xfrm>
          <a:prstGeom prst="rect">
            <a:avLst/>
          </a:prstGeom>
        </p:spPr>
      </p:pic>
      <p:pic>
        <p:nvPicPr>
          <p:cNvPr id="6" name="Graphic 5">
            <a:extLst>
              <a:ext uri="{FF2B5EF4-FFF2-40B4-BE49-F238E27FC236}">
                <a16:creationId xmlns:a16="http://schemas.microsoft.com/office/drawing/2014/main" id="{5D769D1C-8E2A-48BF-B224-A8A952F45BA7}"/>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8870913" y="830464"/>
            <a:ext cx="823561" cy="741205"/>
          </a:xfrm>
          <a:prstGeom prst="rect">
            <a:avLst/>
          </a:prstGeom>
        </p:spPr>
      </p:pic>
      <p:pic>
        <p:nvPicPr>
          <p:cNvPr id="7" name="Picture 6">
            <a:extLst>
              <a:ext uri="{FF2B5EF4-FFF2-40B4-BE49-F238E27FC236}">
                <a16:creationId xmlns:a16="http://schemas.microsoft.com/office/drawing/2014/main" id="{2592D6ED-B400-4C56-82D7-3C934BE7D991}"/>
              </a:ext>
            </a:extLst>
          </p:cNvPr>
          <p:cNvPicPr>
            <a:picLocks noChangeAspect="1"/>
          </p:cNvPicPr>
          <p:nvPr userDrawn="1"/>
        </p:nvPicPr>
        <p:blipFill>
          <a:blip r:embed="rId4"/>
          <a:stretch>
            <a:fillRect/>
          </a:stretch>
        </p:blipFill>
        <p:spPr>
          <a:xfrm>
            <a:off x="162382" y="1"/>
            <a:ext cx="10005017" cy="570809"/>
          </a:xfrm>
          <a:prstGeom prst="rect">
            <a:avLst/>
          </a:prstGeom>
        </p:spPr>
      </p:pic>
      <p:pic>
        <p:nvPicPr>
          <p:cNvPr id="8" name="Picture 7">
            <a:extLst>
              <a:ext uri="{FF2B5EF4-FFF2-40B4-BE49-F238E27FC236}">
                <a16:creationId xmlns:a16="http://schemas.microsoft.com/office/drawing/2014/main" id="{5A02ABD9-FA24-4C9C-B863-B0CAE24E055B}"/>
              </a:ext>
            </a:extLst>
          </p:cNvPr>
          <p:cNvPicPr>
            <a:picLocks noChangeAspect="1"/>
          </p:cNvPicPr>
          <p:nvPr userDrawn="1"/>
        </p:nvPicPr>
        <p:blipFill>
          <a:blip r:embed="rId5"/>
          <a:stretch>
            <a:fillRect/>
          </a:stretch>
        </p:blipFill>
        <p:spPr>
          <a:xfrm>
            <a:off x="6844095" y="86356"/>
            <a:ext cx="3072223" cy="398097"/>
          </a:xfrm>
          <a:prstGeom prst="rect">
            <a:avLst/>
          </a:prstGeom>
        </p:spPr>
      </p:pic>
      <p:pic>
        <p:nvPicPr>
          <p:cNvPr id="9" name="Picture 8">
            <a:extLst>
              <a:ext uri="{FF2B5EF4-FFF2-40B4-BE49-F238E27FC236}">
                <a16:creationId xmlns:a16="http://schemas.microsoft.com/office/drawing/2014/main" id="{A40D81A6-502F-4D6A-9C57-35FE63A9DD37}"/>
              </a:ext>
            </a:extLst>
          </p:cNvPr>
          <p:cNvPicPr>
            <a:picLocks noChangeAspect="1"/>
          </p:cNvPicPr>
          <p:nvPr userDrawn="1"/>
        </p:nvPicPr>
        <p:blipFill>
          <a:blip r:embed="rId6"/>
          <a:stretch>
            <a:fillRect/>
          </a:stretch>
        </p:blipFill>
        <p:spPr>
          <a:xfrm>
            <a:off x="0" y="39940"/>
            <a:ext cx="1966632" cy="490927"/>
          </a:xfrm>
          <a:prstGeom prst="rect">
            <a:avLst/>
          </a:prstGeom>
        </p:spPr>
      </p:pic>
      <p:sp>
        <p:nvSpPr>
          <p:cNvPr id="12" name="Slide Number Placeholder 1">
            <a:extLst>
              <a:ext uri="{FF2B5EF4-FFF2-40B4-BE49-F238E27FC236}">
                <a16:creationId xmlns:a16="http://schemas.microsoft.com/office/drawing/2014/main" id="{3D65651B-2E36-492D-98FF-2212210B7E74}"/>
              </a:ext>
            </a:extLst>
          </p:cNvPr>
          <p:cNvSpPr>
            <a:spLocks noGrp="1"/>
          </p:cNvSpPr>
          <p:nvPr>
            <p:ph type="sldNum" sz="quarter" idx="4"/>
          </p:nvPr>
        </p:nvSpPr>
        <p:spPr>
          <a:xfrm>
            <a:off x="7846242" y="5450181"/>
            <a:ext cx="2286000" cy="303212"/>
          </a:xfrm>
          <a:prstGeom prst="rect">
            <a:avLst/>
          </a:prstGeom>
        </p:spPr>
        <p:txBody>
          <a:bodyPr vert="horz" lIns="91440" tIns="45720" rIns="91440" bIns="45720" rtlCol="0" anchor="ctr"/>
          <a:lstStyle>
            <a:lvl1pPr algn="r">
              <a:defRPr sz="900">
                <a:solidFill>
                  <a:schemeClr val="tx1"/>
                </a:solidFill>
                <a:latin typeface="+mj-lt"/>
              </a:defRPr>
            </a:lvl1pPr>
          </a:lstStyle>
          <a:p>
            <a:fld id="{7387C258-FC62-494D-A890-3990F0E1C889}" type="slidenum">
              <a:rPr lang="en-SG" smtClean="0"/>
              <a:pPr/>
              <a:t>‹#›</a:t>
            </a:fld>
            <a:endParaRPr lang="en-SG"/>
          </a:p>
        </p:txBody>
      </p:sp>
      <p:sp>
        <p:nvSpPr>
          <p:cNvPr id="13" name="Footer Placeholder 2">
            <a:extLst>
              <a:ext uri="{FF2B5EF4-FFF2-40B4-BE49-F238E27FC236}">
                <a16:creationId xmlns:a16="http://schemas.microsoft.com/office/drawing/2014/main" id="{BA5C1079-08F8-490D-9A55-AE0BFA0F7FB5}"/>
              </a:ext>
            </a:extLst>
          </p:cNvPr>
          <p:cNvSpPr>
            <a:spLocks noGrp="1"/>
          </p:cNvSpPr>
          <p:nvPr>
            <p:ph type="ftr" sz="quarter" idx="3"/>
          </p:nvPr>
        </p:nvSpPr>
        <p:spPr>
          <a:xfrm>
            <a:off x="2770995" y="5450181"/>
            <a:ext cx="4618008" cy="303212"/>
          </a:xfrm>
          <a:prstGeom prst="rect">
            <a:avLst/>
          </a:prstGeom>
        </p:spPr>
        <p:txBody>
          <a:bodyPr vert="horz" lIns="91440" tIns="45720" rIns="91440" bIns="45720" rtlCol="0" anchor="ctr"/>
          <a:lstStyle>
            <a:lvl1pPr algn="ctr">
              <a:defRPr sz="1100" b="0">
                <a:solidFill>
                  <a:schemeClr val="tx1"/>
                </a:solidFill>
                <a:latin typeface="+mn-lt"/>
              </a:defRPr>
            </a:lvl1pPr>
          </a:lstStyle>
          <a:p>
            <a:r>
              <a:rPr lang="en-US" dirty="0"/>
              <a:t>IS210-Business Process Analysis and Solutioning</a:t>
            </a:r>
          </a:p>
        </p:txBody>
      </p:sp>
      <p:sp>
        <p:nvSpPr>
          <p:cNvPr id="10" name="Text Placeholder 9">
            <a:extLst>
              <a:ext uri="{FF2B5EF4-FFF2-40B4-BE49-F238E27FC236}">
                <a16:creationId xmlns:a16="http://schemas.microsoft.com/office/drawing/2014/main" id="{F8A43EB6-A25B-4D31-8DF7-C3A8BF8C8FD5}"/>
              </a:ext>
            </a:extLst>
          </p:cNvPr>
          <p:cNvSpPr>
            <a:spLocks noGrp="1"/>
          </p:cNvSpPr>
          <p:nvPr>
            <p:ph type="body" sz="quarter" idx="10"/>
          </p:nvPr>
        </p:nvSpPr>
        <p:spPr>
          <a:xfrm>
            <a:off x="2171552" y="86356"/>
            <a:ext cx="4672543" cy="830997"/>
          </a:xfrm>
        </p:spPr>
        <p:txBody>
          <a:bodyPr/>
          <a:lstStyle>
            <a:lvl1pPr marL="0" indent="0" algn="ctr">
              <a:buNone/>
              <a:defRPr sz="2400"/>
            </a:lvl1pPr>
            <a:lvl2pPr marL="380985" indent="0">
              <a:buNone/>
              <a:defRPr/>
            </a:lvl2pPr>
            <a:lvl3pPr marL="761970" indent="0">
              <a:buNone/>
              <a:defRPr/>
            </a:lvl3pPr>
            <a:lvl4pPr marL="1142955" indent="0">
              <a:buNone/>
              <a:defRPr/>
            </a:lvl4pPr>
            <a:lvl5pPr marL="1523939" indent="0">
              <a:buNone/>
              <a:defRPr/>
            </a:lvl5pPr>
          </a:lstStyle>
          <a:p>
            <a:pPr lvl="0"/>
            <a:r>
              <a:rPr lang="en-US" dirty="0"/>
              <a:t>Click to edit Master text styles</a:t>
            </a:r>
          </a:p>
        </p:txBody>
      </p:sp>
    </p:spTree>
    <p:extLst>
      <p:ext uri="{BB962C8B-B14F-4D97-AF65-F5344CB8AC3E}">
        <p14:creationId xmlns:p14="http://schemas.microsoft.com/office/powerpoint/2010/main" val="3956003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Factual-2-Columns">
    <p:spTree>
      <p:nvGrpSpPr>
        <p:cNvPr id="1" name=""/>
        <p:cNvGrpSpPr/>
        <p:nvPr/>
      </p:nvGrpSpPr>
      <p:grpSpPr>
        <a:xfrm>
          <a:off x="0" y="0"/>
          <a:ext cx="0" cy="0"/>
          <a:chOff x="0" y="0"/>
          <a:chExt cx="0" cy="0"/>
        </a:xfrm>
      </p:grpSpPr>
      <p:sp>
        <p:nvSpPr>
          <p:cNvPr id="2" name="Title 1"/>
          <p:cNvSpPr>
            <a:spLocks noGrp="1"/>
          </p:cNvSpPr>
          <p:nvPr>
            <p:ph type="title"/>
          </p:nvPr>
        </p:nvSpPr>
        <p:spPr>
          <a:xfrm>
            <a:off x="1789934" y="939457"/>
            <a:ext cx="6580133" cy="523220"/>
          </a:xfrm>
        </p:spPr>
        <p:txBody>
          <a:bodyPr/>
          <a:lstStyle>
            <a:lvl1pPr algn="ctr">
              <a:defRPr sz="2800">
                <a:solidFill>
                  <a:srgbClr val="0F2B72"/>
                </a:solidFill>
                <a:latin typeface="+mj-lt"/>
              </a:defRPr>
            </a:lvl1pPr>
          </a:lstStyle>
          <a:p>
            <a:r>
              <a:rPr lang="en-GB" dirty="0"/>
              <a:t>Click to edit Master title style</a:t>
            </a:r>
            <a:endParaRPr lang="en-SG" dirty="0"/>
          </a:p>
        </p:txBody>
      </p:sp>
      <p:sp>
        <p:nvSpPr>
          <p:cNvPr id="3" name="Content Placeholder 2"/>
          <p:cNvSpPr>
            <a:spLocks noGrp="1"/>
          </p:cNvSpPr>
          <p:nvPr>
            <p:ph idx="1"/>
          </p:nvPr>
        </p:nvSpPr>
        <p:spPr>
          <a:xfrm>
            <a:off x="444267" y="1756582"/>
            <a:ext cx="4413600" cy="3563999"/>
          </a:xfrm>
        </p:spPr>
        <p:txBody>
          <a:bodyPr/>
          <a:lstStyle>
            <a:lvl1pPr>
              <a:defRPr sz="2400">
                <a:latin typeface="+mn-lt"/>
              </a:defRPr>
            </a:lvl1pPr>
            <a:lvl2pPr>
              <a:defRPr sz="2000">
                <a:latin typeface="+mn-lt"/>
              </a:defRPr>
            </a:lvl2pPr>
            <a:lvl3pPr>
              <a:defRPr sz="1800">
                <a:latin typeface="+mn-lt"/>
              </a:defRPr>
            </a:lvl3pPr>
            <a:lvl4pPr>
              <a:defRPr sz="1400">
                <a:latin typeface="+mn-lt"/>
              </a:defRPr>
            </a:lvl4pPr>
            <a:lvl5pPr>
              <a:defRPr sz="1400">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G"/>
          </a:p>
        </p:txBody>
      </p:sp>
      <p:pic>
        <p:nvPicPr>
          <p:cNvPr id="4" name="Graphic 3">
            <a:extLst>
              <a:ext uri="{FF2B5EF4-FFF2-40B4-BE49-F238E27FC236}">
                <a16:creationId xmlns:a16="http://schemas.microsoft.com/office/drawing/2014/main" id="{7C56586A-E2F7-F442-B97D-CF37E53797C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310" y="830464"/>
            <a:ext cx="823561" cy="741205"/>
          </a:xfrm>
          <a:prstGeom prst="rect">
            <a:avLst/>
          </a:prstGeom>
        </p:spPr>
      </p:pic>
      <p:pic>
        <p:nvPicPr>
          <p:cNvPr id="6" name="Graphic 5">
            <a:extLst>
              <a:ext uri="{FF2B5EF4-FFF2-40B4-BE49-F238E27FC236}">
                <a16:creationId xmlns:a16="http://schemas.microsoft.com/office/drawing/2014/main" id="{5D769D1C-8E2A-48BF-B224-A8A952F45BA7}"/>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8870913" y="830464"/>
            <a:ext cx="823561" cy="741205"/>
          </a:xfrm>
          <a:prstGeom prst="rect">
            <a:avLst/>
          </a:prstGeom>
        </p:spPr>
      </p:pic>
      <p:pic>
        <p:nvPicPr>
          <p:cNvPr id="7" name="Picture 6">
            <a:extLst>
              <a:ext uri="{FF2B5EF4-FFF2-40B4-BE49-F238E27FC236}">
                <a16:creationId xmlns:a16="http://schemas.microsoft.com/office/drawing/2014/main" id="{2592D6ED-B400-4C56-82D7-3C934BE7D991}"/>
              </a:ext>
            </a:extLst>
          </p:cNvPr>
          <p:cNvPicPr>
            <a:picLocks noChangeAspect="1"/>
          </p:cNvPicPr>
          <p:nvPr userDrawn="1"/>
        </p:nvPicPr>
        <p:blipFill>
          <a:blip r:embed="rId4"/>
          <a:stretch>
            <a:fillRect/>
          </a:stretch>
        </p:blipFill>
        <p:spPr>
          <a:xfrm>
            <a:off x="162382" y="1"/>
            <a:ext cx="10005017" cy="570809"/>
          </a:xfrm>
          <a:prstGeom prst="rect">
            <a:avLst/>
          </a:prstGeom>
        </p:spPr>
      </p:pic>
      <p:pic>
        <p:nvPicPr>
          <p:cNvPr id="8" name="Picture 7">
            <a:extLst>
              <a:ext uri="{FF2B5EF4-FFF2-40B4-BE49-F238E27FC236}">
                <a16:creationId xmlns:a16="http://schemas.microsoft.com/office/drawing/2014/main" id="{5A02ABD9-FA24-4C9C-B863-B0CAE24E055B}"/>
              </a:ext>
            </a:extLst>
          </p:cNvPr>
          <p:cNvPicPr>
            <a:picLocks noChangeAspect="1"/>
          </p:cNvPicPr>
          <p:nvPr userDrawn="1"/>
        </p:nvPicPr>
        <p:blipFill>
          <a:blip r:embed="rId5"/>
          <a:stretch>
            <a:fillRect/>
          </a:stretch>
        </p:blipFill>
        <p:spPr>
          <a:xfrm>
            <a:off x="6844095" y="86356"/>
            <a:ext cx="3072223" cy="398097"/>
          </a:xfrm>
          <a:prstGeom prst="rect">
            <a:avLst/>
          </a:prstGeom>
        </p:spPr>
      </p:pic>
      <p:pic>
        <p:nvPicPr>
          <p:cNvPr id="9" name="Picture 8">
            <a:extLst>
              <a:ext uri="{FF2B5EF4-FFF2-40B4-BE49-F238E27FC236}">
                <a16:creationId xmlns:a16="http://schemas.microsoft.com/office/drawing/2014/main" id="{A40D81A6-502F-4D6A-9C57-35FE63A9DD37}"/>
              </a:ext>
            </a:extLst>
          </p:cNvPr>
          <p:cNvPicPr>
            <a:picLocks noChangeAspect="1"/>
          </p:cNvPicPr>
          <p:nvPr userDrawn="1"/>
        </p:nvPicPr>
        <p:blipFill>
          <a:blip r:embed="rId6"/>
          <a:stretch>
            <a:fillRect/>
          </a:stretch>
        </p:blipFill>
        <p:spPr>
          <a:xfrm>
            <a:off x="0" y="39940"/>
            <a:ext cx="1966632" cy="490927"/>
          </a:xfrm>
          <a:prstGeom prst="rect">
            <a:avLst/>
          </a:prstGeom>
        </p:spPr>
      </p:pic>
      <p:sp>
        <p:nvSpPr>
          <p:cNvPr id="12" name="Slide Number Placeholder 1">
            <a:extLst>
              <a:ext uri="{FF2B5EF4-FFF2-40B4-BE49-F238E27FC236}">
                <a16:creationId xmlns:a16="http://schemas.microsoft.com/office/drawing/2014/main" id="{3D65651B-2E36-492D-98FF-2212210B7E74}"/>
              </a:ext>
            </a:extLst>
          </p:cNvPr>
          <p:cNvSpPr>
            <a:spLocks noGrp="1"/>
          </p:cNvSpPr>
          <p:nvPr>
            <p:ph type="sldNum" sz="quarter" idx="4"/>
          </p:nvPr>
        </p:nvSpPr>
        <p:spPr>
          <a:xfrm>
            <a:off x="7846242" y="5450181"/>
            <a:ext cx="2286000" cy="303212"/>
          </a:xfrm>
          <a:prstGeom prst="rect">
            <a:avLst/>
          </a:prstGeom>
        </p:spPr>
        <p:txBody>
          <a:bodyPr vert="horz" lIns="91440" tIns="45720" rIns="91440" bIns="45720" rtlCol="0" anchor="ctr"/>
          <a:lstStyle>
            <a:lvl1pPr algn="r">
              <a:defRPr sz="900">
                <a:solidFill>
                  <a:schemeClr val="tx1"/>
                </a:solidFill>
                <a:latin typeface="+mj-lt"/>
              </a:defRPr>
            </a:lvl1pPr>
          </a:lstStyle>
          <a:p>
            <a:fld id="{7387C258-FC62-494D-A890-3990F0E1C889}" type="slidenum">
              <a:rPr lang="en-SG" smtClean="0"/>
              <a:pPr/>
              <a:t>‹#›</a:t>
            </a:fld>
            <a:endParaRPr lang="en-SG"/>
          </a:p>
        </p:txBody>
      </p:sp>
      <p:sp>
        <p:nvSpPr>
          <p:cNvPr id="13" name="Footer Placeholder 2">
            <a:extLst>
              <a:ext uri="{FF2B5EF4-FFF2-40B4-BE49-F238E27FC236}">
                <a16:creationId xmlns:a16="http://schemas.microsoft.com/office/drawing/2014/main" id="{BA5C1079-08F8-490D-9A55-AE0BFA0F7FB5}"/>
              </a:ext>
            </a:extLst>
          </p:cNvPr>
          <p:cNvSpPr>
            <a:spLocks noGrp="1"/>
          </p:cNvSpPr>
          <p:nvPr>
            <p:ph type="ftr" sz="quarter" idx="3"/>
          </p:nvPr>
        </p:nvSpPr>
        <p:spPr>
          <a:xfrm>
            <a:off x="2770995" y="5450181"/>
            <a:ext cx="4618008" cy="303212"/>
          </a:xfrm>
          <a:prstGeom prst="rect">
            <a:avLst/>
          </a:prstGeom>
        </p:spPr>
        <p:txBody>
          <a:bodyPr vert="horz" lIns="91440" tIns="45720" rIns="91440" bIns="45720" rtlCol="0" anchor="ctr"/>
          <a:lstStyle>
            <a:lvl1pPr algn="ctr">
              <a:defRPr sz="1100" b="0">
                <a:solidFill>
                  <a:schemeClr val="tx1"/>
                </a:solidFill>
                <a:latin typeface="+mn-lt"/>
              </a:defRPr>
            </a:lvl1pPr>
          </a:lstStyle>
          <a:p>
            <a:r>
              <a:rPr lang="en-US" dirty="0"/>
              <a:t>IS210-Business Process Analysis and Solutioning</a:t>
            </a:r>
          </a:p>
        </p:txBody>
      </p:sp>
      <p:sp>
        <p:nvSpPr>
          <p:cNvPr id="10" name="Text Placeholder 9">
            <a:extLst>
              <a:ext uri="{FF2B5EF4-FFF2-40B4-BE49-F238E27FC236}">
                <a16:creationId xmlns:a16="http://schemas.microsoft.com/office/drawing/2014/main" id="{F8A43EB6-A25B-4D31-8DF7-C3A8BF8C8FD5}"/>
              </a:ext>
            </a:extLst>
          </p:cNvPr>
          <p:cNvSpPr>
            <a:spLocks noGrp="1"/>
          </p:cNvSpPr>
          <p:nvPr>
            <p:ph type="body" sz="quarter" idx="10"/>
          </p:nvPr>
        </p:nvSpPr>
        <p:spPr>
          <a:xfrm>
            <a:off x="2171552" y="86356"/>
            <a:ext cx="4672543" cy="830997"/>
          </a:xfrm>
        </p:spPr>
        <p:txBody>
          <a:bodyPr/>
          <a:lstStyle>
            <a:lvl1pPr marL="0" indent="0" algn="ctr">
              <a:buNone/>
              <a:defRPr sz="2400"/>
            </a:lvl1pPr>
            <a:lvl2pPr marL="380985" indent="0">
              <a:buNone/>
              <a:defRPr/>
            </a:lvl2pPr>
            <a:lvl3pPr marL="761970" indent="0">
              <a:buNone/>
              <a:defRPr/>
            </a:lvl3pPr>
            <a:lvl4pPr marL="1142955" indent="0">
              <a:buNone/>
              <a:defRPr/>
            </a:lvl4pPr>
            <a:lvl5pPr marL="1523939" indent="0">
              <a:buNone/>
              <a:defRPr/>
            </a:lvl5pPr>
          </a:lstStyle>
          <a:p>
            <a:pPr lvl="0"/>
            <a:r>
              <a:rPr lang="en-US" dirty="0"/>
              <a:t>Click to edit Master text styles</a:t>
            </a:r>
          </a:p>
        </p:txBody>
      </p:sp>
      <p:sp>
        <p:nvSpPr>
          <p:cNvPr id="14" name="Content Placeholder 2">
            <a:extLst>
              <a:ext uri="{FF2B5EF4-FFF2-40B4-BE49-F238E27FC236}">
                <a16:creationId xmlns:a16="http://schemas.microsoft.com/office/drawing/2014/main" id="{568DD6B1-1B18-483D-A7F4-55068108EB4D}"/>
              </a:ext>
            </a:extLst>
          </p:cNvPr>
          <p:cNvSpPr>
            <a:spLocks noGrp="1"/>
          </p:cNvSpPr>
          <p:nvPr>
            <p:ph idx="11"/>
          </p:nvPr>
        </p:nvSpPr>
        <p:spPr>
          <a:xfrm>
            <a:off x="5302134" y="1756582"/>
            <a:ext cx="4413600" cy="3563999"/>
          </a:xfrm>
        </p:spPr>
        <p:txBody>
          <a:bodyPr/>
          <a:lstStyle>
            <a:lvl1pPr>
              <a:defRPr sz="2400">
                <a:latin typeface="+mn-lt"/>
              </a:defRPr>
            </a:lvl1pPr>
            <a:lvl2pPr>
              <a:defRPr sz="2000">
                <a:latin typeface="+mn-lt"/>
              </a:defRPr>
            </a:lvl2pPr>
            <a:lvl3pPr>
              <a:defRPr sz="1800">
                <a:latin typeface="+mn-lt"/>
              </a:defRPr>
            </a:lvl3pPr>
            <a:lvl4pPr>
              <a:defRPr sz="1400">
                <a:latin typeface="+mn-lt"/>
              </a:defRPr>
            </a:lvl4pPr>
            <a:lvl5pPr>
              <a:defRPr sz="1400">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G"/>
          </a:p>
        </p:txBody>
      </p:sp>
    </p:spTree>
    <p:extLst>
      <p:ext uri="{BB962C8B-B14F-4D97-AF65-F5344CB8AC3E}">
        <p14:creationId xmlns:p14="http://schemas.microsoft.com/office/powerpoint/2010/main" val="2208736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etrics-Single-Column">
    <p:spTree>
      <p:nvGrpSpPr>
        <p:cNvPr id="1" name=""/>
        <p:cNvGrpSpPr/>
        <p:nvPr/>
      </p:nvGrpSpPr>
      <p:grpSpPr>
        <a:xfrm>
          <a:off x="0" y="0"/>
          <a:ext cx="0" cy="0"/>
          <a:chOff x="0" y="0"/>
          <a:chExt cx="0" cy="0"/>
        </a:xfrm>
      </p:grpSpPr>
      <p:sp>
        <p:nvSpPr>
          <p:cNvPr id="2" name="Title 1"/>
          <p:cNvSpPr>
            <a:spLocks noGrp="1"/>
          </p:cNvSpPr>
          <p:nvPr>
            <p:ph type="title"/>
          </p:nvPr>
        </p:nvSpPr>
        <p:spPr>
          <a:xfrm>
            <a:off x="1789934" y="939457"/>
            <a:ext cx="6580133" cy="523220"/>
          </a:xfrm>
        </p:spPr>
        <p:txBody>
          <a:bodyPr/>
          <a:lstStyle>
            <a:lvl1pPr algn="ctr">
              <a:defRPr sz="2800">
                <a:solidFill>
                  <a:srgbClr val="0F2B72"/>
                </a:solidFill>
                <a:latin typeface="+mj-lt"/>
              </a:defRPr>
            </a:lvl1pPr>
          </a:lstStyle>
          <a:p>
            <a:r>
              <a:rPr lang="en-GB" dirty="0"/>
              <a:t>Click to edit Master title style</a:t>
            </a:r>
            <a:endParaRPr lang="en-SG" dirty="0"/>
          </a:p>
        </p:txBody>
      </p:sp>
      <p:sp>
        <p:nvSpPr>
          <p:cNvPr id="3" name="Content Placeholder 2"/>
          <p:cNvSpPr>
            <a:spLocks noGrp="1"/>
          </p:cNvSpPr>
          <p:nvPr>
            <p:ph idx="1"/>
          </p:nvPr>
        </p:nvSpPr>
        <p:spPr>
          <a:xfrm>
            <a:off x="266667" y="1756582"/>
            <a:ext cx="4680000" cy="3563999"/>
          </a:xfrm>
        </p:spPr>
        <p:txBody>
          <a:bodyPr/>
          <a:lstStyle>
            <a:lvl1pPr>
              <a:defRPr sz="2400">
                <a:latin typeface="+mn-lt"/>
              </a:defRPr>
            </a:lvl1pPr>
            <a:lvl2pPr>
              <a:defRPr sz="2000">
                <a:latin typeface="+mn-lt"/>
              </a:defRPr>
            </a:lvl2pPr>
            <a:lvl3pPr>
              <a:defRPr sz="1800">
                <a:latin typeface="+mn-lt"/>
              </a:defRPr>
            </a:lvl3pPr>
            <a:lvl4pPr>
              <a:defRPr sz="1400">
                <a:latin typeface="+mn-lt"/>
              </a:defRPr>
            </a:lvl4pPr>
            <a:lvl5pPr>
              <a:defRPr sz="1400">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G"/>
          </a:p>
        </p:txBody>
      </p:sp>
      <p:pic>
        <p:nvPicPr>
          <p:cNvPr id="7" name="Picture 6">
            <a:extLst>
              <a:ext uri="{FF2B5EF4-FFF2-40B4-BE49-F238E27FC236}">
                <a16:creationId xmlns:a16="http://schemas.microsoft.com/office/drawing/2014/main" id="{2592D6ED-B400-4C56-82D7-3C934BE7D991}"/>
              </a:ext>
            </a:extLst>
          </p:cNvPr>
          <p:cNvPicPr>
            <a:picLocks noChangeAspect="1"/>
          </p:cNvPicPr>
          <p:nvPr userDrawn="1"/>
        </p:nvPicPr>
        <p:blipFill>
          <a:blip r:embed="rId2"/>
          <a:stretch>
            <a:fillRect/>
          </a:stretch>
        </p:blipFill>
        <p:spPr>
          <a:xfrm>
            <a:off x="162382" y="1"/>
            <a:ext cx="10005017" cy="570809"/>
          </a:xfrm>
          <a:prstGeom prst="rect">
            <a:avLst/>
          </a:prstGeom>
        </p:spPr>
      </p:pic>
      <p:pic>
        <p:nvPicPr>
          <p:cNvPr id="8" name="Picture 7">
            <a:extLst>
              <a:ext uri="{FF2B5EF4-FFF2-40B4-BE49-F238E27FC236}">
                <a16:creationId xmlns:a16="http://schemas.microsoft.com/office/drawing/2014/main" id="{5A02ABD9-FA24-4C9C-B863-B0CAE24E055B}"/>
              </a:ext>
            </a:extLst>
          </p:cNvPr>
          <p:cNvPicPr>
            <a:picLocks noChangeAspect="1"/>
          </p:cNvPicPr>
          <p:nvPr userDrawn="1"/>
        </p:nvPicPr>
        <p:blipFill>
          <a:blip r:embed="rId3"/>
          <a:stretch>
            <a:fillRect/>
          </a:stretch>
        </p:blipFill>
        <p:spPr>
          <a:xfrm>
            <a:off x="6844095" y="86356"/>
            <a:ext cx="3072223" cy="398097"/>
          </a:xfrm>
          <a:prstGeom prst="rect">
            <a:avLst/>
          </a:prstGeom>
        </p:spPr>
      </p:pic>
      <p:pic>
        <p:nvPicPr>
          <p:cNvPr id="9" name="Picture 8">
            <a:extLst>
              <a:ext uri="{FF2B5EF4-FFF2-40B4-BE49-F238E27FC236}">
                <a16:creationId xmlns:a16="http://schemas.microsoft.com/office/drawing/2014/main" id="{A40D81A6-502F-4D6A-9C57-35FE63A9DD37}"/>
              </a:ext>
            </a:extLst>
          </p:cNvPr>
          <p:cNvPicPr>
            <a:picLocks noChangeAspect="1"/>
          </p:cNvPicPr>
          <p:nvPr userDrawn="1"/>
        </p:nvPicPr>
        <p:blipFill>
          <a:blip r:embed="rId4"/>
          <a:stretch>
            <a:fillRect/>
          </a:stretch>
        </p:blipFill>
        <p:spPr>
          <a:xfrm>
            <a:off x="0" y="39940"/>
            <a:ext cx="1966632" cy="490927"/>
          </a:xfrm>
          <a:prstGeom prst="rect">
            <a:avLst/>
          </a:prstGeom>
        </p:spPr>
      </p:pic>
      <p:sp>
        <p:nvSpPr>
          <p:cNvPr id="12" name="Slide Number Placeholder 1">
            <a:extLst>
              <a:ext uri="{FF2B5EF4-FFF2-40B4-BE49-F238E27FC236}">
                <a16:creationId xmlns:a16="http://schemas.microsoft.com/office/drawing/2014/main" id="{3D65651B-2E36-492D-98FF-2212210B7E74}"/>
              </a:ext>
            </a:extLst>
          </p:cNvPr>
          <p:cNvSpPr>
            <a:spLocks noGrp="1"/>
          </p:cNvSpPr>
          <p:nvPr>
            <p:ph type="sldNum" sz="quarter" idx="4"/>
          </p:nvPr>
        </p:nvSpPr>
        <p:spPr>
          <a:xfrm>
            <a:off x="7846242" y="5450181"/>
            <a:ext cx="2286000" cy="303212"/>
          </a:xfrm>
          <a:prstGeom prst="rect">
            <a:avLst/>
          </a:prstGeom>
        </p:spPr>
        <p:txBody>
          <a:bodyPr vert="horz" lIns="91440" tIns="45720" rIns="91440" bIns="45720" rtlCol="0" anchor="ctr"/>
          <a:lstStyle>
            <a:lvl1pPr algn="r">
              <a:defRPr sz="900">
                <a:solidFill>
                  <a:schemeClr val="tx1"/>
                </a:solidFill>
                <a:latin typeface="+mj-lt"/>
              </a:defRPr>
            </a:lvl1pPr>
          </a:lstStyle>
          <a:p>
            <a:fld id="{7387C258-FC62-494D-A890-3990F0E1C889}" type="slidenum">
              <a:rPr lang="en-SG" smtClean="0"/>
              <a:pPr/>
              <a:t>‹#›</a:t>
            </a:fld>
            <a:endParaRPr lang="en-SG"/>
          </a:p>
        </p:txBody>
      </p:sp>
      <p:sp>
        <p:nvSpPr>
          <p:cNvPr id="13" name="Footer Placeholder 2">
            <a:extLst>
              <a:ext uri="{FF2B5EF4-FFF2-40B4-BE49-F238E27FC236}">
                <a16:creationId xmlns:a16="http://schemas.microsoft.com/office/drawing/2014/main" id="{BA5C1079-08F8-490D-9A55-AE0BFA0F7FB5}"/>
              </a:ext>
            </a:extLst>
          </p:cNvPr>
          <p:cNvSpPr>
            <a:spLocks noGrp="1"/>
          </p:cNvSpPr>
          <p:nvPr>
            <p:ph type="ftr" sz="quarter" idx="3"/>
          </p:nvPr>
        </p:nvSpPr>
        <p:spPr>
          <a:xfrm>
            <a:off x="2770995" y="5450181"/>
            <a:ext cx="4618008" cy="303212"/>
          </a:xfrm>
          <a:prstGeom prst="rect">
            <a:avLst/>
          </a:prstGeom>
        </p:spPr>
        <p:txBody>
          <a:bodyPr vert="horz" lIns="91440" tIns="45720" rIns="91440" bIns="45720" rtlCol="0" anchor="ctr"/>
          <a:lstStyle>
            <a:lvl1pPr algn="ctr">
              <a:defRPr sz="1100" b="0">
                <a:solidFill>
                  <a:schemeClr val="tx1"/>
                </a:solidFill>
                <a:latin typeface="+mn-lt"/>
              </a:defRPr>
            </a:lvl1pPr>
          </a:lstStyle>
          <a:p>
            <a:r>
              <a:rPr lang="en-US" dirty="0"/>
              <a:t>IS210-Business Process Analysis and Solutioning</a:t>
            </a:r>
          </a:p>
        </p:txBody>
      </p:sp>
      <p:sp>
        <p:nvSpPr>
          <p:cNvPr id="10" name="Text Placeholder 9">
            <a:extLst>
              <a:ext uri="{FF2B5EF4-FFF2-40B4-BE49-F238E27FC236}">
                <a16:creationId xmlns:a16="http://schemas.microsoft.com/office/drawing/2014/main" id="{F8A43EB6-A25B-4D31-8DF7-C3A8BF8C8FD5}"/>
              </a:ext>
            </a:extLst>
          </p:cNvPr>
          <p:cNvSpPr>
            <a:spLocks noGrp="1"/>
          </p:cNvSpPr>
          <p:nvPr>
            <p:ph type="body" sz="quarter" idx="10" hasCustomPrompt="1"/>
          </p:nvPr>
        </p:nvSpPr>
        <p:spPr>
          <a:xfrm>
            <a:off x="2171552" y="86356"/>
            <a:ext cx="4672543" cy="461665"/>
          </a:xfrm>
        </p:spPr>
        <p:txBody>
          <a:bodyPr/>
          <a:lstStyle>
            <a:lvl1pPr marL="0" indent="0" algn="ctr">
              <a:buNone/>
              <a:defRPr sz="2400"/>
            </a:lvl1pPr>
            <a:lvl2pPr marL="380985" indent="0">
              <a:buNone/>
              <a:defRPr/>
            </a:lvl2pPr>
            <a:lvl3pPr marL="761970" indent="0">
              <a:buNone/>
              <a:defRPr/>
            </a:lvl3pPr>
            <a:lvl4pPr marL="1142955" indent="0">
              <a:buNone/>
              <a:defRPr/>
            </a:lvl4pPr>
            <a:lvl5pPr marL="1523939" indent="0">
              <a:buNone/>
              <a:defRPr/>
            </a:lvl5pPr>
          </a:lstStyle>
          <a:p>
            <a:pPr lvl="0"/>
            <a:r>
              <a:rPr lang="en-US" dirty="0"/>
              <a:t>Metrics</a:t>
            </a:r>
          </a:p>
        </p:txBody>
      </p:sp>
      <p:sp>
        <p:nvSpPr>
          <p:cNvPr id="14" name="Content Placeholder 2">
            <a:extLst>
              <a:ext uri="{FF2B5EF4-FFF2-40B4-BE49-F238E27FC236}">
                <a16:creationId xmlns:a16="http://schemas.microsoft.com/office/drawing/2014/main" id="{568DD6B1-1B18-483D-A7F4-55068108EB4D}"/>
              </a:ext>
            </a:extLst>
          </p:cNvPr>
          <p:cNvSpPr>
            <a:spLocks noGrp="1"/>
          </p:cNvSpPr>
          <p:nvPr>
            <p:ph idx="11"/>
          </p:nvPr>
        </p:nvSpPr>
        <p:spPr>
          <a:xfrm>
            <a:off x="5213334" y="1756582"/>
            <a:ext cx="4680000" cy="3563999"/>
          </a:xfrm>
        </p:spPr>
        <p:txBody>
          <a:bodyPr/>
          <a:lstStyle>
            <a:lvl1pPr>
              <a:defRPr sz="2400">
                <a:latin typeface="+mn-lt"/>
              </a:defRPr>
            </a:lvl1pPr>
            <a:lvl2pPr>
              <a:defRPr sz="2000">
                <a:latin typeface="+mn-lt"/>
              </a:defRPr>
            </a:lvl2pPr>
            <a:lvl3pPr>
              <a:defRPr sz="1800">
                <a:latin typeface="+mn-lt"/>
              </a:defRPr>
            </a:lvl3pPr>
            <a:lvl4pPr>
              <a:defRPr sz="1400">
                <a:latin typeface="+mn-lt"/>
              </a:defRPr>
            </a:lvl4pPr>
            <a:lvl5pPr>
              <a:defRPr sz="1400">
                <a:latin typeface="+mn-lt"/>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SG" dirty="0"/>
          </a:p>
        </p:txBody>
      </p:sp>
      <p:pic>
        <p:nvPicPr>
          <p:cNvPr id="15" name="Graphic 14">
            <a:extLst>
              <a:ext uri="{FF2B5EF4-FFF2-40B4-BE49-F238E27FC236}">
                <a16:creationId xmlns:a16="http://schemas.microsoft.com/office/drawing/2014/main" id="{9BAB0B61-67CC-41F3-85EA-58EBF3B25EB6}"/>
              </a:ext>
            </a:extLst>
          </p:cNvPr>
          <p:cNvPicPr>
            <a:picLocks noChangeAspect="1"/>
          </p:cNvPicPr>
          <p:nvPr userDrawn="1"/>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4267" y="871795"/>
            <a:ext cx="646331" cy="646331"/>
          </a:xfrm>
          <a:prstGeom prst="rect">
            <a:avLst/>
          </a:prstGeom>
        </p:spPr>
      </p:pic>
      <p:pic>
        <p:nvPicPr>
          <p:cNvPr id="16" name="Graphic 15">
            <a:extLst>
              <a:ext uri="{FF2B5EF4-FFF2-40B4-BE49-F238E27FC236}">
                <a16:creationId xmlns:a16="http://schemas.microsoft.com/office/drawing/2014/main" id="{D4343FC9-FA30-4BF3-A1B9-DCEC6BFF8D27}"/>
              </a:ext>
            </a:extLst>
          </p:cNvPr>
          <p:cNvPicPr>
            <a:picLocks noChangeAspect="1"/>
          </p:cNvPicPr>
          <p:nvPr userDrawn="1"/>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9069403" y="877901"/>
            <a:ext cx="646331" cy="646331"/>
          </a:xfrm>
          <a:prstGeom prst="rect">
            <a:avLst/>
          </a:prstGeom>
        </p:spPr>
      </p:pic>
    </p:spTree>
    <p:extLst>
      <p:ext uri="{BB962C8B-B14F-4D97-AF65-F5344CB8AC3E}">
        <p14:creationId xmlns:p14="http://schemas.microsoft.com/office/powerpoint/2010/main" val="349730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Task">
    <p:spTree>
      <p:nvGrpSpPr>
        <p:cNvPr id="1" name=""/>
        <p:cNvGrpSpPr/>
        <p:nvPr/>
      </p:nvGrpSpPr>
      <p:grpSpPr>
        <a:xfrm>
          <a:off x="0" y="0"/>
          <a:ext cx="0" cy="0"/>
          <a:chOff x="0" y="0"/>
          <a:chExt cx="0" cy="0"/>
        </a:xfrm>
      </p:grpSpPr>
      <p:sp>
        <p:nvSpPr>
          <p:cNvPr id="2" name="Title 1"/>
          <p:cNvSpPr>
            <a:spLocks noGrp="1"/>
          </p:cNvSpPr>
          <p:nvPr>
            <p:ph type="title"/>
          </p:nvPr>
        </p:nvSpPr>
        <p:spPr>
          <a:xfrm>
            <a:off x="1789934" y="939457"/>
            <a:ext cx="6580133" cy="523220"/>
          </a:xfrm>
        </p:spPr>
        <p:txBody>
          <a:bodyPr/>
          <a:lstStyle>
            <a:lvl1pPr algn="ctr">
              <a:defRPr sz="2800">
                <a:solidFill>
                  <a:srgbClr val="016C01"/>
                </a:solidFill>
                <a:latin typeface="+mj-lt"/>
              </a:defRPr>
            </a:lvl1pPr>
          </a:lstStyle>
          <a:p>
            <a:r>
              <a:rPr lang="en-GB"/>
              <a:t>Click to edit Master title style</a:t>
            </a:r>
            <a:endParaRPr lang="en-SG"/>
          </a:p>
        </p:txBody>
      </p:sp>
      <p:sp>
        <p:nvSpPr>
          <p:cNvPr id="3" name="Content Placeholder 2"/>
          <p:cNvSpPr>
            <a:spLocks noGrp="1"/>
          </p:cNvSpPr>
          <p:nvPr>
            <p:ph idx="1"/>
          </p:nvPr>
        </p:nvSpPr>
        <p:spPr>
          <a:xfrm>
            <a:off x="419310" y="1923727"/>
            <a:ext cx="9321380" cy="1680460"/>
          </a:xfrm>
        </p:spPr>
        <p:txBody>
          <a:bodyPr/>
          <a:lstStyle>
            <a:lvl1pPr>
              <a:defRPr sz="2400">
                <a:latin typeface="+mn-lt"/>
              </a:defRPr>
            </a:lvl1pPr>
            <a:lvl2pPr>
              <a:defRPr sz="2000">
                <a:latin typeface="+mn-lt"/>
              </a:defRPr>
            </a:lvl2pPr>
            <a:lvl3pPr>
              <a:defRPr sz="1800">
                <a:latin typeface="+mn-lt"/>
              </a:defRPr>
            </a:lvl3pPr>
            <a:lvl4pPr>
              <a:defRPr sz="1400">
                <a:latin typeface="+mn-lt"/>
              </a:defRPr>
            </a:lvl4pPr>
            <a:lvl5pPr>
              <a:defRPr sz="1400">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G"/>
          </a:p>
        </p:txBody>
      </p:sp>
      <p:pic>
        <p:nvPicPr>
          <p:cNvPr id="4" name="Graphic 3">
            <a:extLst>
              <a:ext uri="{FF2B5EF4-FFF2-40B4-BE49-F238E27FC236}">
                <a16:creationId xmlns:a16="http://schemas.microsoft.com/office/drawing/2014/main" id="{B4B98C9E-209D-494C-A69A-CDD06B0C13C2}"/>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310" y="833481"/>
            <a:ext cx="735166" cy="735166"/>
          </a:xfrm>
          <a:prstGeom prst="rect">
            <a:avLst/>
          </a:prstGeom>
        </p:spPr>
      </p:pic>
      <p:pic>
        <p:nvPicPr>
          <p:cNvPr id="7" name="Graphic 6">
            <a:extLst>
              <a:ext uri="{FF2B5EF4-FFF2-40B4-BE49-F238E27FC236}">
                <a16:creationId xmlns:a16="http://schemas.microsoft.com/office/drawing/2014/main" id="{480B9717-921D-4A7E-A06D-87241FCBB286}"/>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9005524" y="833481"/>
            <a:ext cx="735166" cy="735166"/>
          </a:xfrm>
          <a:prstGeom prst="rect">
            <a:avLst/>
          </a:prstGeom>
        </p:spPr>
      </p:pic>
      <p:pic>
        <p:nvPicPr>
          <p:cNvPr id="6" name="Picture 5">
            <a:extLst>
              <a:ext uri="{FF2B5EF4-FFF2-40B4-BE49-F238E27FC236}">
                <a16:creationId xmlns:a16="http://schemas.microsoft.com/office/drawing/2014/main" id="{4DB262D0-E64E-4984-AAD5-BEBD3246C322}"/>
              </a:ext>
            </a:extLst>
          </p:cNvPr>
          <p:cNvPicPr>
            <a:picLocks noChangeAspect="1"/>
          </p:cNvPicPr>
          <p:nvPr userDrawn="1"/>
        </p:nvPicPr>
        <p:blipFill>
          <a:blip r:embed="rId4"/>
          <a:stretch>
            <a:fillRect/>
          </a:stretch>
        </p:blipFill>
        <p:spPr>
          <a:xfrm>
            <a:off x="162382" y="1"/>
            <a:ext cx="10005017" cy="570809"/>
          </a:xfrm>
          <a:prstGeom prst="rect">
            <a:avLst/>
          </a:prstGeom>
        </p:spPr>
      </p:pic>
      <p:pic>
        <p:nvPicPr>
          <p:cNvPr id="8" name="Picture 7">
            <a:extLst>
              <a:ext uri="{FF2B5EF4-FFF2-40B4-BE49-F238E27FC236}">
                <a16:creationId xmlns:a16="http://schemas.microsoft.com/office/drawing/2014/main" id="{37699ACC-B268-4487-AD45-98FA6F733A74}"/>
              </a:ext>
            </a:extLst>
          </p:cNvPr>
          <p:cNvPicPr>
            <a:picLocks noChangeAspect="1"/>
          </p:cNvPicPr>
          <p:nvPr userDrawn="1"/>
        </p:nvPicPr>
        <p:blipFill>
          <a:blip r:embed="rId5"/>
          <a:stretch>
            <a:fillRect/>
          </a:stretch>
        </p:blipFill>
        <p:spPr>
          <a:xfrm>
            <a:off x="6844095" y="86356"/>
            <a:ext cx="3072223" cy="398097"/>
          </a:xfrm>
          <a:prstGeom prst="rect">
            <a:avLst/>
          </a:prstGeom>
        </p:spPr>
      </p:pic>
      <p:sp>
        <p:nvSpPr>
          <p:cNvPr id="5" name="Slide Number Placeholder 4">
            <a:extLst>
              <a:ext uri="{FF2B5EF4-FFF2-40B4-BE49-F238E27FC236}">
                <a16:creationId xmlns:a16="http://schemas.microsoft.com/office/drawing/2014/main" id="{9A438A9E-AC28-488F-AA06-D86CC1147CE5}"/>
              </a:ext>
            </a:extLst>
          </p:cNvPr>
          <p:cNvSpPr>
            <a:spLocks noGrp="1"/>
          </p:cNvSpPr>
          <p:nvPr>
            <p:ph type="sldNum" sz="quarter" idx="10"/>
          </p:nvPr>
        </p:nvSpPr>
        <p:spPr/>
        <p:txBody>
          <a:bodyPr/>
          <a:lstStyle/>
          <a:p>
            <a:fld id="{7387C258-FC62-494D-A890-3990F0E1C889}" type="slidenum">
              <a:rPr lang="en-SG" smtClean="0"/>
              <a:pPr/>
              <a:t>‹#›</a:t>
            </a:fld>
            <a:endParaRPr lang="en-SG"/>
          </a:p>
        </p:txBody>
      </p:sp>
      <p:pic>
        <p:nvPicPr>
          <p:cNvPr id="11" name="Picture 10">
            <a:extLst>
              <a:ext uri="{FF2B5EF4-FFF2-40B4-BE49-F238E27FC236}">
                <a16:creationId xmlns:a16="http://schemas.microsoft.com/office/drawing/2014/main" id="{A0ACD58A-5D29-40ED-A542-20FB3EFFA3A5}"/>
              </a:ext>
            </a:extLst>
          </p:cNvPr>
          <p:cNvPicPr>
            <a:picLocks noChangeAspect="1"/>
          </p:cNvPicPr>
          <p:nvPr userDrawn="1"/>
        </p:nvPicPr>
        <p:blipFill>
          <a:blip r:embed="rId6"/>
          <a:stretch>
            <a:fillRect/>
          </a:stretch>
        </p:blipFill>
        <p:spPr>
          <a:xfrm>
            <a:off x="-1" y="39940"/>
            <a:ext cx="1980469" cy="494381"/>
          </a:xfrm>
          <a:prstGeom prst="rect">
            <a:avLst/>
          </a:prstGeom>
        </p:spPr>
      </p:pic>
      <p:sp>
        <p:nvSpPr>
          <p:cNvPr id="12" name="Footer Placeholder 2">
            <a:extLst>
              <a:ext uri="{FF2B5EF4-FFF2-40B4-BE49-F238E27FC236}">
                <a16:creationId xmlns:a16="http://schemas.microsoft.com/office/drawing/2014/main" id="{60D056AB-2ABE-4E88-AFC2-18F95FFADF39}"/>
              </a:ext>
            </a:extLst>
          </p:cNvPr>
          <p:cNvSpPr>
            <a:spLocks noGrp="1"/>
          </p:cNvSpPr>
          <p:nvPr>
            <p:ph type="ftr" sz="quarter" idx="3"/>
          </p:nvPr>
        </p:nvSpPr>
        <p:spPr>
          <a:xfrm>
            <a:off x="2770995" y="5450181"/>
            <a:ext cx="4618008" cy="303212"/>
          </a:xfrm>
          <a:prstGeom prst="rect">
            <a:avLst/>
          </a:prstGeom>
        </p:spPr>
        <p:txBody>
          <a:bodyPr vert="horz" lIns="91440" tIns="45720" rIns="91440" bIns="45720" rtlCol="0" anchor="ctr"/>
          <a:lstStyle>
            <a:lvl1pPr algn="ctr">
              <a:defRPr sz="1100" b="0">
                <a:solidFill>
                  <a:schemeClr val="tx1"/>
                </a:solidFill>
                <a:latin typeface="+mn-lt"/>
              </a:defRPr>
            </a:lvl1pPr>
          </a:lstStyle>
          <a:p>
            <a:r>
              <a:rPr lang="en-US" dirty="0"/>
              <a:t>IS210-Business Process Analysis and Solutioning</a:t>
            </a:r>
          </a:p>
        </p:txBody>
      </p:sp>
      <p:sp>
        <p:nvSpPr>
          <p:cNvPr id="13" name="Text Placeholder 9">
            <a:extLst>
              <a:ext uri="{FF2B5EF4-FFF2-40B4-BE49-F238E27FC236}">
                <a16:creationId xmlns:a16="http://schemas.microsoft.com/office/drawing/2014/main" id="{47809E7A-1E31-4D07-946C-F1D885B80D15}"/>
              </a:ext>
            </a:extLst>
          </p:cNvPr>
          <p:cNvSpPr>
            <a:spLocks noGrp="1"/>
          </p:cNvSpPr>
          <p:nvPr>
            <p:ph type="body" sz="quarter" idx="11"/>
          </p:nvPr>
        </p:nvSpPr>
        <p:spPr>
          <a:xfrm>
            <a:off x="2171552" y="86356"/>
            <a:ext cx="4672543" cy="830997"/>
          </a:xfrm>
        </p:spPr>
        <p:txBody>
          <a:bodyPr/>
          <a:lstStyle>
            <a:lvl1pPr marL="0" indent="0" algn="ctr">
              <a:buNone/>
              <a:defRPr sz="2400"/>
            </a:lvl1pPr>
            <a:lvl2pPr marL="380985" indent="0">
              <a:buNone/>
              <a:defRPr/>
            </a:lvl2pPr>
            <a:lvl3pPr marL="761970" indent="0">
              <a:buNone/>
              <a:defRPr/>
            </a:lvl3pPr>
            <a:lvl4pPr marL="1142955" indent="0">
              <a:buNone/>
              <a:defRPr/>
            </a:lvl4pPr>
            <a:lvl5pPr marL="1523939" indent="0">
              <a:buNone/>
              <a:defRPr/>
            </a:lvl5pPr>
          </a:lstStyle>
          <a:p>
            <a:pPr lvl="0"/>
            <a:r>
              <a:rPr lang="en-US" dirty="0"/>
              <a:t>Click to edit Master text styles</a:t>
            </a:r>
          </a:p>
        </p:txBody>
      </p:sp>
    </p:spTree>
    <p:extLst>
      <p:ext uri="{BB962C8B-B14F-4D97-AF65-F5344CB8AC3E}">
        <p14:creationId xmlns:p14="http://schemas.microsoft.com/office/powerpoint/2010/main" val="708285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Social">
    <p:spTree>
      <p:nvGrpSpPr>
        <p:cNvPr id="1" name=""/>
        <p:cNvGrpSpPr/>
        <p:nvPr/>
      </p:nvGrpSpPr>
      <p:grpSpPr>
        <a:xfrm>
          <a:off x="0" y="0"/>
          <a:ext cx="0" cy="0"/>
          <a:chOff x="0" y="0"/>
          <a:chExt cx="0" cy="0"/>
        </a:xfrm>
      </p:grpSpPr>
      <p:sp>
        <p:nvSpPr>
          <p:cNvPr id="2" name="Title 1"/>
          <p:cNvSpPr>
            <a:spLocks noGrp="1"/>
          </p:cNvSpPr>
          <p:nvPr>
            <p:ph type="title"/>
          </p:nvPr>
        </p:nvSpPr>
        <p:spPr>
          <a:xfrm>
            <a:off x="1789934" y="939457"/>
            <a:ext cx="6580133" cy="523220"/>
          </a:xfrm>
        </p:spPr>
        <p:txBody>
          <a:bodyPr/>
          <a:lstStyle>
            <a:lvl1pPr algn="ctr">
              <a:defRPr sz="2800">
                <a:solidFill>
                  <a:srgbClr val="FF0000"/>
                </a:solidFill>
                <a:latin typeface="+mj-lt"/>
              </a:defRPr>
            </a:lvl1pPr>
          </a:lstStyle>
          <a:p>
            <a:r>
              <a:rPr lang="en-GB"/>
              <a:t>Click to edit Master title style</a:t>
            </a:r>
            <a:endParaRPr lang="en-SG"/>
          </a:p>
        </p:txBody>
      </p:sp>
      <p:sp>
        <p:nvSpPr>
          <p:cNvPr id="3" name="Content Placeholder 2"/>
          <p:cNvSpPr>
            <a:spLocks noGrp="1"/>
          </p:cNvSpPr>
          <p:nvPr>
            <p:ph idx="1"/>
          </p:nvPr>
        </p:nvSpPr>
        <p:spPr>
          <a:xfrm>
            <a:off x="419310" y="1923727"/>
            <a:ext cx="9321380" cy="1680460"/>
          </a:xfrm>
        </p:spPr>
        <p:txBody>
          <a:bodyPr/>
          <a:lstStyle>
            <a:lvl1pPr>
              <a:defRPr sz="2400">
                <a:latin typeface="+mn-lt"/>
              </a:defRPr>
            </a:lvl1pPr>
            <a:lvl2pPr>
              <a:defRPr sz="2000">
                <a:latin typeface="+mn-lt"/>
              </a:defRPr>
            </a:lvl2pPr>
            <a:lvl3pPr>
              <a:defRPr sz="1800">
                <a:latin typeface="+mn-lt"/>
              </a:defRPr>
            </a:lvl3pPr>
            <a:lvl4pPr>
              <a:defRPr sz="1400">
                <a:latin typeface="+mn-lt"/>
              </a:defRPr>
            </a:lvl4pPr>
            <a:lvl5pPr>
              <a:defRPr sz="1400">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G"/>
          </a:p>
        </p:txBody>
      </p:sp>
      <p:pic>
        <p:nvPicPr>
          <p:cNvPr id="5" name="Google Shape;67;p10">
            <a:extLst>
              <a:ext uri="{FF2B5EF4-FFF2-40B4-BE49-F238E27FC236}">
                <a16:creationId xmlns:a16="http://schemas.microsoft.com/office/drawing/2014/main" id="{A87DC087-5C82-4FD2-BFBC-6081E270906D}"/>
              </a:ext>
            </a:extLst>
          </p:cNvPr>
          <p:cNvPicPr preferRelativeResize="0"/>
          <p:nvPr userDrawn="1"/>
        </p:nvPicPr>
        <p:blipFill>
          <a:blip r:embed="rId2">
            <a:alphaModFix/>
          </a:blip>
          <a:stretch>
            <a:fillRect/>
          </a:stretch>
        </p:blipFill>
        <p:spPr>
          <a:xfrm>
            <a:off x="419310" y="881067"/>
            <a:ext cx="599199" cy="639997"/>
          </a:xfrm>
          <a:prstGeom prst="rect">
            <a:avLst/>
          </a:prstGeom>
          <a:noFill/>
          <a:ln>
            <a:noFill/>
          </a:ln>
        </p:spPr>
      </p:pic>
      <p:pic>
        <p:nvPicPr>
          <p:cNvPr id="9" name="Google Shape;67;p10">
            <a:extLst>
              <a:ext uri="{FF2B5EF4-FFF2-40B4-BE49-F238E27FC236}">
                <a16:creationId xmlns:a16="http://schemas.microsoft.com/office/drawing/2014/main" id="{FF498F74-6918-4C43-9713-1595638ABAFF}"/>
              </a:ext>
            </a:extLst>
          </p:cNvPr>
          <p:cNvPicPr preferRelativeResize="0"/>
          <p:nvPr userDrawn="1"/>
        </p:nvPicPr>
        <p:blipFill>
          <a:blip r:embed="rId2">
            <a:alphaModFix/>
          </a:blip>
          <a:stretch>
            <a:fillRect/>
          </a:stretch>
        </p:blipFill>
        <p:spPr>
          <a:xfrm>
            <a:off x="9141491" y="881066"/>
            <a:ext cx="599199" cy="639997"/>
          </a:xfrm>
          <a:prstGeom prst="rect">
            <a:avLst/>
          </a:prstGeom>
          <a:noFill/>
          <a:ln>
            <a:noFill/>
          </a:ln>
        </p:spPr>
      </p:pic>
      <p:pic>
        <p:nvPicPr>
          <p:cNvPr id="6" name="Picture 5">
            <a:extLst>
              <a:ext uri="{FF2B5EF4-FFF2-40B4-BE49-F238E27FC236}">
                <a16:creationId xmlns:a16="http://schemas.microsoft.com/office/drawing/2014/main" id="{6F82E212-A9DE-4CB6-AAFA-C71EE05DDC4C}"/>
              </a:ext>
            </a:extLst>
          </p:cNvPr>
          <p:cNvPicPr>
            <a:picLocks noChangeAspect="1"/>
          </p:cNvPicPr>
          <p:nvPr userDrawn="1"/>
        </p:nvPicPr>
        <p:blipFill>
          <a:blip r:embed="rId3"/>
          <a:stretch>
            <a:fillRect/>
          </a:stretch>
        </p:blipFill>
        <p:spPr>
          <a:xfrm>
            <a:off x="162382" y="1"/>
            <a:ext cx="10005017" cy="570809"/>
          </a:xfrm>
          <a:prstGeom prst="rect">
            <a:avLst/>
          </a:prstGeom>
        </p:spPr>
      </p:pic>
      <p:pic>
        <p:nvPicPr>
          <p:cNvPr id="7" name="Picture 6">
            <a:extLst>
              <a:ext uri="{FF2B5EF4-FFF2-40B4-BE49-F238E27FC236}">
                <a16:creationId xmlns:a16="http://schemas.microsoft.com/office/drawing/2014/main" id="{D3F7F3E5-DFC3-4783-ABAC-668970CEF973}"/>
              </a:ext>
            </a:extLst>
          </p:cNvPr>
          <p:cNvPicPr>
            <a:picLocks noChangeAspect="1"/>
          </p:cNvPicPr>
          <p:nvPr userDrawn="1"/>
        </p:nvPicPr>
        <p:blipFill>
          <a:blip r:embed="rId4"/>
          <a:stretch>
            <a:fillRect/>
          </a:stretch>
        </p:blipFill>
        <p:spPr>
          <a:xfrm>
            <a:off x="6844095" y="86356"/>
            <a:ext cx="3072223" cy="398097"/>
          </a:xfrm>
          <a:prstGeom prst="rect">
            <a:avLst/>
          </a:prstGeom>
        </p:spPr>
      </p:pic>
      <p:pic>
        <p:nvPicPr>
          <p:cNvPr id="8" name="Picture 7">
            <a:extLst>
              <a:ext uri="{FF2B5EF4-FFF2-40B4-BE49-F238E27FC236}">
                <a16:creationId xmlns:a16="http://schemas.microsoft.com/office/drawing/2014/main" id="{6201493B-B290-4479-B8A1-39191E14294C}"/>
              </a:ext>
            </a:extLst>
          </p:cNvPr>
          <p:cNvPicPr>
            <a:picLocks noChangeAspect="1"/>
          </p:cNvPicPr>
          <p:nvPr userDrawn="1"/>
        </p:nvPicPr>
        <p:blipFill>
          <a:blip r:embed="rId5"/>
          <a:stretch>
            <a:fillRect/>
          </a:stretch>
        </p:blipFill>
        <p:spPr>
          <a:xfrm>
            <a:off x="0" y="39940"/>
            <a:ext cx="1966632" cy="490927"/>
          </a:xfrm>
          <a:prstGeom prst="rect">
            <a:avLst/>
          </a:prstGeom>
        </p:spPr>
      </p:pic>
      <p:sp>
        <p:nvSpPr>
          <p:cNvPr id="10" name="Slide Number Placeholder 1">
            <a:extLst>
              <a:ext uri="{FF2B5EF4-FFF2-40B4-BE49-F238E27FC236}">
                <a16:creationId xmlns:a16="http://schemas.microsoft.com/office/drawing/2014/main" id="{38E64B80-6A67-47ED-BCF0-6E37EB07FE5E}"/>
              </a:ext>
            </a:extLst>
          </p:cNvPr>
          <p:cNvSpPr>
            <a:spLocks noGrp="1"/>
          </p:cNvSpPr>
          <p:nvPr>
            <p:ph type="sldNum" sz="quarter" idx="4"/>
          </p:nvPr>
        </p:nvSpPr>
        <p:spPr>
          <a:xfrm>
            <a:off x="7846242" y="5450181"/>
            <a:ext cx="2286000" cy="303212"/>
          </a:xfrm>
          <a:prstGeom prst="rect">
            <a:avLst/>
          </a:prstGeom>
        </p:spPr>
        <p:txBody>
          <a:bodyPr vert="horz" lIns="91440" tIns="45720" rIns="91440" bIns="45720" rtlCol="0" anchor="ctr"/>
          <a:lstStyle>
            <a:lvl1pPr algn="r">
              <a:defRPr sz="900">
                <a:solidFill>
                  <a:schemeClr val="tx1"/>
                </a:solidFill>
                <a:latin typeface="+mj-lt"/>
              </a:defRPr>
            </a:lvl1pPr>
          </a:lstStyle>
          <a:p>
            <a:fld id="{7387C258-FC62-494D-A890-3990F0E1C889}" type="slidenum">
              <a:rPr lang="en-SG" smtClean="0"/>
              <a:pPr/>
              <a:t>‹#›</a:t>
            </a:fld>
            <a:endParaRPr lang="en-SG"/>
          </a:p>
        </p:txBody>
      </p:sp>
      <p:sp>
        <p:nvSpPr>
          <p:cNvPr id="11" name="Footer Placeholder 2">
            <a:extLst>
              <a:ext uri="{FF2B5EF4-FFF2-40B4-BE49-F238E27FC236}">
                <a16:creationId xmlns:a16="http://schemas.microsoft.com/office/drawing/2014/main" id="{2F824F9C-C4D0-43CC-BCD2-BC9D17EB788C}"/>
              </a:ext>
            </a:extLst>
          </p:cNvPr>
          <p:cNvSpPr>
            <a:spLocks noGrp="1"/>
          </p:cNvSpPr>
          <p:nvPr>
            <p:ph type="ftr" sz="quarter" idx="3"/>
          </p:nvPr>
        </p:nvSpPr>
        <p:spPr>
          <a:xfrm>
            <a:off x="2770995" y="5450181"/>
            <a:ext cx="4618008" cy="303212"/>
          </a:xfrm>
          <a:prstGeom prst="rect">
            <a:avLst/>
          </a:prstGeom>
        </p:spPr>
        <p:txBody>
          <a:bodyPr vert="horz" lIns="91440" tIns="45720" rIns="91440" bIns="45720" rtlCol="0" anchor="ctr"/>
          <a:lstStyle>
            <a:lvl1pPr algn="ctr">
              <a:defRPr sz="1050" b="0">
                <a:solidFill>
                  <a:schemeClr val="tx1"/>
                </a:solidFill>
                <a:latin typeface="+mn-lt"/>
              </a:defRPr>
            </a:lvl1pPr>
          </a:lstStyle>
          <a:p>
            <a:r>
              <a:rPr lang="en-US" dirty="0"/>
              <a:t>IS210-Business Process Analysis and Solutioning</a:t>
            </a:r>
          </a:p>
        </p:txBody>
      </p:sp>
      <p:sp>
        <p:nvSpPr>
          <p:cNvPr id="12" name="Text Placeholder 9">
            <a:extLst>
              <a:ext uri="{FF2B5EF4-FFF2-40B4-BE49-F238E27FC236}">
                <a16:creationId xmlns:a16="http://schemas.microsoft.com/office/drawing/2014/main" id="{132C7E26-7FCB-4F8D-9B98-6B16A432DE87}"/>
              </a:ext>
            </a:extLst>
          </p:cNvPr>
          <p:cNvSpPr>
            <a:spLocks noGrp="1"/>
          </p:cNvSpPr>
          <p:nvPr>
            <p:ph type="body" sz="quarter" idx="10"/>
          </p:nvPr>
        </p:nvSpPr>
        <p:spPr>
          <a:xfrm>
            <a:off x="2171552" y="86356"/>
            <a:ext cx="4672543" cy="830997"/>
          </a:xfrm>
        </p:spPr>
        <p:txBody>
          <a:bodyPr/>
          <a:lstStyle>
            <a:lvl1pPr marL="0" indent="0" algn="ctr">
              <a:buNone/>
              <a:defRPr sz="2400"/>
            </a:lvl1pPr>
            <a:lvl2pPr marL="380985" indent="0">
              <a:buNone/>
              <a:defRPr/>
            </a:lvl2pPr>
            <a:lvl3pPr marL="761970" indent="0">
              <a:buNone/>
              <a:defRPr/>
            </a:lvl3pPr>
            <a:lvl4pPr marL="1142955" indent="0">
              <a:buNone/>
              <a:defRPr/>
            </a:lvl4pPr>
            <a:lvl5pPr marL="1523939" indent="0">
              <a:buNone/>
              <a:defRPr/>
            </a:lvl5pPr>
          </a:lstStyle>
          <a:p>
            <a:pPr lvl="0"/>
            <a:r>
              <a:rPr lang="en-US" dirty="0"/>
              <a:t>Click to edit Master text styles</a:t>
            </a:r>
          </a:p>
        </p:txBody>
      </p:sp>
    </p:spTree>
    <p:extLst>
      <p:ext uri="{BB962C8B-B14F-4D97-AF65-F5344CB8AC3E}">
        <p14:creationId xmlns:p14="http://schemas.microsoft.com/office/powerpoint/2010/main" val="1372518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Reflection">
    <p:spTree>
      <p:nvGrpSpPr>
        <p:cNvPr id="1" name=""/>
        <p:cNvGrpSpPr/>
        <p:nvPr/>
      </p:nvGrpSpPr>
      <p:grpSpPr>
        <a:xfrm>
          <a:off x="0" y="0"/>
          <a:ext cx="0" cy="0"/>
          <a:chOff x="0" y="0"/>
          <a:chExt cx="0" cy="0"/>
        </a:xfrm>
      </p:grpSpPr>
      <p:sp>
        <p:nvSpPr>
          <p:cNvPr id="2" name="Title 1"/>
          <p:cNvSpPr>
            <a:spLocks noGrp="1"/>
          </p:cNvSpPr>
          <p:nvPr>
            <p:ph type="title"/>
          </p:nvPr>
        </p:nvSpPr>
        <p:spPr>
          <a:xfrm>
            <a:off x="1789934" y="931767"/>
            <a:ext cx="6580133" cy="523220"/>
          </a:xfrm>
        </p:spPr>
        <p:txBody>
          <a:bodyPr/>
          <a:lstStyle>
            <a:lvl1pPr algn="ctr">
              <a:defRPr sz="2800">
                <a:solidFill>
                  <a:schemeClr val="tx1"/>
                </a:solidFill>
                <a:latin typeface="+mj-lt"/>
              </a:defRPr>
            </a:lvl1pPr>
          </a:lstStyle>
          <a:p>
            <a:r>
              <a:rPr lang="en-GB"/>
              <a:t>Click to edit Master title style</a:t>
            </a:r>
            <a:endParaRPr lang="en-SG"/>
          </a:p>
        </p:txBody>
      </p:sp>
      <p:sp>
        <p:nvSpPr>
          <p:cNvPr id="3" name="Content Placeholder 2"/>
          <p:cNvSpPr>
            <a:spLocks noGrp="1"/>
          </p:cNvSpPr>
          <p:nvPr>
            <p:ph idx="1"/>
          </p:nvPr>
        </p:nvSpPr>
        <p:spPr>
          <a:xfrm>
            <a:off x="419310" y="1921480"/>
            <a:ext cx="9321380" cy="1680460"/>
          </a:xfrm>
        </p:spPr>
        <p:txBody>
          <a:bodyPr/>
          <a:lstStyle>
            <a:lvl1pPr>
              <a:defRPr sz="2400">
                <a:latin typeface="+mn-lt"/>
              </a:defRPr>
            </a:lvl1pPr>
            <a:lvl2pPr>
              <a:defRPr sz="2000">
                <a:latin typeface="+mn-lt"/>
              </a:defRPr>
            </a:lvl2pPr>
            <a:lvl3pPr>
              <a:defRPr sz="1800">
                <a:latin typeface="+mn-lt"/>
              </a:defRPr>
            </a:lvl3pPr>
            <a:lvl4pPr>
              <a:defRPr sz="1400">
                <a:latin typeface="+mn-lt"/>
              </a:defRPr>
            </a:lvl4pPr>
            <a:lvl5pPr>
              <a:defRPr sz="1400">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G"/>
          </a:p>
        </p:txBody>
      </p:sp>
      <p:pic>
        <p:nvPicPr>
          <p:cNvPr id="6" name="Graphic 5">
            <a:extLst>
              <a:ext uri="{FF2B5EF4-FFF2-40B4-BE49-F238E27FC236}">
                <a16:creationId xmlns:a16="http://schemas.microsoft.com/office/drawing/2014/main" id="{AE7AEBE5-B42C-4D58-B6AE-0B4846270622}"/>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310" y="769895"/>
            <a:ext cx="952500" cy="952500"/>
          </a:xfrm>
          <a:prstGeom prst="rect">
            <a:avLst/>
          </a:prstGeom>
        </p:spPr>
      </p:pic>
      <p:pic>
        <p:nvPicPr>
          <p:cNvPr id="8" name="Graphic 7">
            <a:extLst>
              <a:ext uri="{FF2B5EF4-FFF2-40B4-BE49-F238E27FC236}">
                <a16:creationId xmlns:a16="http://schemas.microsoft.com/office/drawing/2014/main" id="{61EEA3C2-764C-439B-8C38-88E1285F924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8788190" y="769895"/>
            <a:ext cx="952500" cy="952500"/>
          </a:xfrm>
          <a:prstGeom prst="rect">
            <a:avLst/>
          </a:prstGeom>
        </p:spPr>
      </p:pic>
      <p:pic>
        <p:nvPicPr>
          <p:cNvPr id="7" name="Picture 6">
            <a:extLst>
              <a:ext uri="{FF2B5EF4-FFF2-40B4-BE49-F238E27FC236}">
                <a16:creationId xmlns:a16="http://schemas.microsoft.com/office/drawing/2014/main" id="{6CF7DFA1-51D3-4735-8399-277ABB50BF42}"/>
              </a:ext>
            </a:extLst>
          </p:cNvPr>
          <p:cNvPicPr>
            <a:picLocks noChangeAspect="1"/>
          </p:cNvPicPr>
          <p:nvPr userDrawn="1"/>
        </p:nvPicPr>
        <p:blipFill>
          <a:blip r:embed="rId4"/>
          <a:stretch>
            <a:fillRect/>
          </a:stretch>
        </p:blipFill>
        <p:spPr>
          <a:xfrm>
            <a:off x="162382" y="1"/>
            <a:ext cx="10005017" cy="570809"/>
          </a:xfrm>
          <a:prstGeom prst="rect">
            <a:avLst/>
          </a:prstGeom>
        </p:spPr>
      </p:pic>
      <p:pic>
        <p:nvPicPr>
          <p:cNvPr id="9" name="Picture 8">
            <a:extLst>
              <a:ext uri="{FF2B5EF4-FFF2-40B4-BE49-F238E27FC236}">
                <a16:creationId xmlns:a16="http://schemas.microsoft.com/office/drawing/2014/main" id="{2F380D44-0E43-47D2-A706-E7430E61189C}"/>
              </a:ext>
            </a:extLst>
          </p:cNvPr>
          <p:cNvPicPr>
            <a:picLocks noChangeAspect="1"/>
          </p:cNvPicPr>
          <p:nvPr userDrawn="1"/>
        </p:nvPicPr>
        <p:blipFill>
          <a:blip r:embed="rId5"/>
          <a:stretch>
            <a:fillRect/>
          </a:stretch>
        </p:blipFill>
        <p:spPr>
          <a:xfrm>
            <a:off x="6844095" y="86356"/>
            <a:ext cx="3072223" cy="398097"/>
          </a:xfrm>
          <a:prstGeom prst="rect">
            <a:avLst/>
          </a:prstGeom>
        </p:spPr>
      </p:pic>
      <p:pic>
        <p:nvPicPr>
          <p:cNvPr id="10" name="Picture 9">
            <a:extLst>
              <a:ext uri="{FF2B5EF4-FFF2-40B4-BE49-F238E27FC236}">
                <a16:creationId xmlns:a16="http://schemas.microsoft.com/office/drawing/2014/main" id="{73E2991B-0AFC-4215-9618-FDD0D0CC5386}"/>
              </a:ext>
            </a:extLst>
          </p:cNvPr>
          <p:cNvPicPr>
            <a:picLocks noChangeAspect="1"/>
          </p:cNvPicPr>
          <p:nvPr userDrawn="1"/>
        </p:nvPicPr>
        <p:blipFill>
          <a:blip r:embed="rId6"/>
          <a:stretch>
            <a:fillRect/>
          </a:stretch>
        </p:blipFill>
        <p:spPr>
          <a:xfrm>
            <a:off x="0" y="39940"/>
            <a:ext cx="1966632" cy="490927"/>
          </a:xfrm>
          <a:prstGeom prst="rect">
            <a:avLst/>
          </a:prstGeom>
        </p:spPr>
      </p:pic>
      <p:sp>
        <p:nvSpPr>
          <p:cNvPr id="11" name="Slide Number Placeholder 1">
            <a:extLst>
              <a:ext uri="{FF2B5EF4-FFF2-40B4-BE49-F238E27FC236}">
                <a16:creationId xmlns:a16="http://schemas.microsoft.com/office/drawing/2014/main" id="{9D89BF59-ED25-46FB-BED0-214C0AF53252}"/>
              </a:ext>
            </a:extLst>
          </p:cNvPr>
          <p:cNvSpPr>
            <a:spLocks noGrp="1"/>
          </p:cNvSpPr>
          <p:nvPr>
            <p:ph type="sldNum" sz="quarter" idx="4"/>
          </p:nvPr>
        </p:nvSpPr>
        <p:spPr>
          <a:xfrm>
            <a:off x="7846242" y="5450181"/>
            <a:ext cx="2286000" cy="303212"/>
          </a:xfrm>
          <a:prstGeom prst="rect">
            <a:avLst/>
          </a:prstGeom>
        </p:spPr>
        <p:txBody>
          <a:bodyPr vert="horz" lIns="91440" tIns="45720" rIns="91440" bIns="45720" rtlCol="0" anchor="ctr"/>
          <a:lstStyle>
            <a:lvl1pPr algn="r">
              <a:defRPr sz="900">
                <a:solidFill>
                  <a:schemeClr val="tx1"/>
                </a:solidFill>
                <a:latin typeface="+mj-lt"/>
              </a:defRPr>
            </a:lvl1pPr>
          </a:lstStyle>
          <a:p>
            <a:fld id="{7387C258-FC62-494D-A890-3990F0E1C889}" type="slidenum">
              <a:rPr lang="en-SG" smtClean="0"/>
              <a:pPr/>
              <a:t>‹#›</a:t>
            </a:fld>
            <a:endParaRPr lang="en-SG"/>
          </a:p>
        </p:txBody>
      </p:sp>
      <p:sp>
        <p:nvSpPr>
          <p:cNvPr id="13" name="Footer Placeholder 2">
            <a:extLst>
              <a:ext uri="{FF2B5EF4-FFF2-40B4-BE49-F238E27FC236}">
                <a16:creationId xmlns:a16="http://schemas.microsoft.com/office/drawing/2014/main" id="{62A36FB0-2A22-4D9A-A6B7-010FD6EEEB09}"/>
              </a:ext>
            </a:extLst>
          </p:cNvPr>
          <p:cNvSpPr>
            <a:spLocks noGrp="1"/>
          </p:cNvSpPr>
          <p:nvPr>
            <p:ph type="ftr" sz="quarter" idx="3"/>
          </p:nvPr>
        </p:nvSpPr>
        <p:spPr>
          <a:xfrm>
            <a:off x="2770995" y="5450181"/>
            <a:ext cx="4618008" cy="303212"/>
          </a:xfrm>
          <a:prstGeom prst="rect">
            <a:avLst/>
          </a:prstGeom>
        </p:spPr>
        <p:txBody>
          <a:bodyPr vert="horz" lIns="91440" tIns="45720" rIns="91440" bIns="45720" rtlCol="0" anchor="ctr"/>
          <a:lstStyle>
            <a:lvl1pPr algn="ctr">
              <a:defRPr sz="1100" b="0">
                <a:solidFill>
                  <a:schemeClr val="tx1"/>
                </a:solidFill>
                <a:latin typeface="+mn-lt"/>
              </a:defRPr>
            </a:lvl1pPr>
          </a:lstStyle>
          <a:p>
            <a:r>
              <a:rPr lang="en-US" dirty="0"/>
              <a:t>IS210-Business Process Analysis and Solutioning</a:t>
            </a:r>
          </a:p>
        </p:txBody>
      </p:sp>
      <p:sp>
        <p:nvSpPr>
          <p:cNvPr id="12" name="Text Placeholder 9">
            <a:extLst>
              <a:ext uri="{FF2B5EF4-FFF2-40B4-BE49-F238E27FC236}">
                <a16:creationId xmlns:a16="http://schemas.microsoft.com/office/drawing/2014/main" id="{F6F70549-C9A3-4F9B-8EA1-649EF71944D7}"/>
              </a:ext>
            </a:extLst>
          </p:cNvPr>
          <p:cNvSpPr>
            <a:spLocks noGrp="1"/>
          </p:cNvSpPr>
          <p:nvPr>
            <p:ph type="body" sz="quarter" idx="10"/>
          </p:nvPr>
        </p:nvSpPr>
        <p:spPr>
          <a:xfrm>
            <a:off x="2171552" y="86356"/>
            <a:ext cx="4672543" cy="830997"/>
          </a:xfrm>
        </p:spPr>
        <p:txBody>
          <a:bodyPr/>
          <a:lstStyle>
            <a:lvl1pPr marL="0" indent="0" algn="ctr">
              <a:buNone/>
              <a:defRPr sz="2400"/>
            </a:lvl1pPr>
            <a:lvl2pPr marL="380985" indent="0">
              <a:buNone/>
              <a:defRPr/>
            </a:lvl2pPr>
            <a:lvl3pPr marL="761970" indent="0">
              <a:buNone/>
              <a:defRPr/>
            </a:lvl3pPr>
            <a:lvl4pPr marL="1142955" indent="0">
              <a:buNone/>
              <a:defRPr/>
            </a:lvl4pPr>
            <a:lvl5pPr marL="1523939" indent="0">
              <a:buNone/>
              <a:defRPr/>
            </a:lvl5pPr>
          </a:lstStyle>
          <a:p>
            <a:pPr lvl="0"/>
            <a:r>
              <a:rPr lang="en-US" dirty="0"/>
              <a:t>Click to edit Master text styles</a:t>
            </a:r>
          </a:p>
        </p:txBody>
      </p:sp>
    </p:spTree>
    <p:extLst>
      <p:ext uri="{BB962C8B-B14F-4D97-AF65-F5344CB8AC3E}">
        <p14:creationId xmlns:p14="http://schemas.microsoft.com/office/powerpoint/2010/main" val="377073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More Spac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62382" y="1"/>
            <a:ext cx="10005017" cy="570809"/>
          </a:xfrm>
          <a:prstGeom prst="rect">
            <a:avLst/>
          </a:prstGeom>
        </p:spPr>
      </p:pic>
      <p:pic>
        <p:nvPicPr>
          <p:cNvPr id="8" name="Picture 7">
            <a:extLst>
              <a:ext uri="{FF2B5EF4-FFF2-40B4-BE49-F238E27FC236}">
                <a16:creationId xmlns:a16="http://schemas.microsoft.com/office/drawing/2014/main" id="{64FF23DC-68FB-4444-9D0C-644212E39748}"/>
              </a:ext>
            </a:extLst>
          </p:cNvPr>
          <p:cNvPicPr>
            <a:picLocks noChangeAspect="1"/>
          </p:cNvPicPr>
          <p:nvPr userDrawn="1"/>
        </p:nvPicPr>
        <p:blipFill>
          <a:blip r:embed="rId3"/>
          <a:stretch>
            <a:fillRect/>
          </a:stretch>
        </p:blipFill>
        <p:spPr>
          <a:xfrm>
            <a:off x="6844095" y="86356"/>
            <a:ext cx="3072223" cy="398097"/>
          </a:xfrm>
          <a:prstGeom prst="rect">
            <a:avLst/>
          </a:prstGeom>
        </p:spPr>
      </p:pic>
      <p:sp>
        <p:nvSpPr>
          <p:cNvPr id="2" name="Title 1"/>
          <p:cNvSpPr>
            <a:spLocks noGrp="1"/>
          </p:cNvSpPr>
          <p:nvPr>
            <p:ph type="ctrTitle"/>
          </p:nvPr>
        </p:nvSpPr>
        <p:spPr>
          <a:xfrm>
            <a:off x="2046374" y="54571"/>
            <a:ext cx="4736652" cy="461665"/>
          </a:xfrm>
        </p:spPr>
        <p:txBody>
          <a:bodyPr anchor="b"/>
          <a:lstStyle>
            <a:lvl1pPr algn="ctr">
              <a:defRPr sz="2400">
                <a:solidFill>
                  <a:schemeClr val="tx1"/>
                </a:solidFill>
              </a:defRPr>
            </a:lvl1pPr>
          </a:lstStyle>
          <a:p>
            <a:r>
              <a:rPr lang="en-US"/>
              <a:t>Click to edit Master title style</a:t>
            </a:r>
          </a:p>
        </p:txBody>
      </p:sp>
      <p:pic>
        <p:nvPicPr>
          <p:cNvPr id="5" name="Picture 4">
            <a:extLst>
              <a:ext uri="{FF2B5EF4-FFF2-40B4-BE49-F238E27FC236}">
                <a16:creationId xmlns:a16="http://schemas.microsoft.com/office/drawing/2014/main" id="{6582F719-F20B-4DBF-989E-4AC9489B860E}"/>
              </a:ext>
            </a:extLst>
          </p:cNvPr>
          <p:cNvPicPr>
            <a:picLocks noChangeAspect="1"/>
          </p:cNvPicPr>
          <p:nvPr userDrawn="1"/>
        </p:nvPicPr>
        <p:blipFill>
          <a:blip r:embed="rId4"/>
          <a:stretch>
            <a:fillRect/>
          </a:stretch>
        </p:blipFill>
        <p:spPr>
          <a:xfrm>
            <a:off x="0" y="39940"/>
            <a:ext cx="1966632" cy="490927"/>
          </a:xfrm>
          <a:prstGeom prst="rect">
            <a:avLst/>
          </a:prstGeom>
        </p:spPr>
      </p:pic>
      <p:sp>
        <p:nvSpPr>
          <p:cNvPr id="6" name="Slide Number Placeholder 1">
            <a:extLst>
              <a:ext uri="{FF2B5EF4-FFF2-40B4-BE49-F238E27FC236}">
                <a16:creationId xmlns:a16="http://schemas.microsoft.com/office/drawing/2014/main" id="{F0E775A2-8FC0-4440-8F5B-AA7D1F022DA6}"/>
              </a:ext>
            </a:extLst>
          </p:cNvPr>
          <p:cNvSpPr>
            <a:spLocks noGrp="1"/>
          </p:cNvSpPr>
          <p:nvPr>
            <p:ph type="sldNum" sz="quarter" idx="4"/>
          </p:nvPr>
        </p:nvSpPr>
        <p:spPr>
          <a:xfrm>
            <a:off x="7846242" y="5450181"/>
            <a:ext cx="2286000" cy="303212"/>
          </a:xfrm>
          <a:prstGeom prst="rect">
            <a:avLst/>
          </a:prstGeom>
        </p:spPr>
        <p:txBody>
          <a:bodyPr vert="horz" lIns="91440" tIns="45720" rIns="91440" bIns="45720" rtlCol="0" anchor="ctr"/>
          <a:lstStyle>
            <a:lvl1pPr algn="r">
              <a:defRPr sz="900">
                <a:solidFill>
                  <a:schemeClr val="tx1"/>
                </a:solidFill>
                <a:latin typeface="+mj-lt"/>
              </a:defRPr>
            </a:lvl1pPr>
          </a:lstStyle>
          <a:p>
            <a:fld id="{7387C258-FC62-494D-A890-3990F0E1C889}" type="slidenum">
              <a:rPr lang="en-SG" smtClean="0"/>
              <a:pPr/>
              <a:t>‹#›</a:t>
            </a:fld>
            <a:endParaRPr lang="en-SG"/>
          </a:p>
        </p:txBody>
      </p:sp>
      <p:sp>
        <p:nvSpPr>
          <p:cNvPr id="9" name="Footer Placeholder 2">
            <a:extLst>
              <a:ext uri="{FF2B5EF4-FFF2-40B4-BE49-F238E27FC236}">
                <a16:creationId xmlns:a16="http://schemas.microsoft.com/office/drawing/2014/main" id="{863FA784-4B53-4CB2-A466-2C19BDA4666C}"/>
              </a:ext>
            </a:extLst>
          </p:cNvPr>
          <p:cNvSpPr>
            <a:spLocks noGrp="1"/>
          </p:cNvSpPr>
          <p:nvPr>
            <p:ph type="ftr" sz="quarter" idx="3"/>
          </p:nvPr>
        </p:nvSpPr>
        <p:spPr>
          <a:xfrm>
            <a:off x="2770995" y="5450181"/>
            <a:ext cx="4618008" cy="303212"/>
          </a:xfrm>
          <a:prstGeom prst="rect">
            <a:avLst/>
          </a:prstGeom>
        </p:spPr>
        <p:txBody>
          <a:bodyPr vert="horz" lIns="91440" tIns="45720" rIns="91440" bIns="45720" rtlCol="0" anchor="ctr"/>
          <a:lstStyle>
            <a:lvl1pPr algn="ctr">
              <a:defRPr sz="1100" b="0">
                <a:solidFill>
                  <a:schemeClr val="tx1"/>
                </a:solidFill>
                <a:latin typeface="+mn-lt"/>
              </a:defRPr>
            </a:lvl1pPr>
          </a:lstStyle>
          <a:p>
            <a:r>
              <a:rPr lang="en-US" dirty="0"/>
              <a:t>IS210-Business Process Analysis and Solutioning</a:t>
            </a:r>
          </a:p>
        </p:txBody>
      </p:sp>
    </p:spTree>
    <p:extLst>
      <p:ext uri="{BB962C8B-B14F-4D97-AF65-F5344CB8AC3E}">
        <p14:creationId xmlns:p14="http://schemas.microsoft.com/office/powerpoint/2010/main" val="1507339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arning Outcome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62382" y="1"/>
            <a:ext cx="10005017" cy="570809"/>
          </a:xfrm>
          <a:prstGeom prst="rect">
            <a:avLst/>
          </a:prstGeom>
        </p:spPr>
      </p:pic>
      <p:pic>
        <p:nvPicPr>
          <p:cNvPr id="8" name="Picture 7">
            <a:extLst>
              <a:ext uri="{FF2B5EF4-FFF2-40B4-BE49-F238E27FC236}">
                <a16:creationId xmlns:a16="http://schemas.microsoft.com/office/drawing/2014/main" id="{64FF23DC-68FB-4444-9D0C-644212E39748}"/>
              </a:ext>
            </a:extLst>
          </p:cNvPr>
          <p:cNvPicPr>
            <a:picLocks noChangeAspect="1"/>
          </p:cNvPicPr>
          <p:nvPr userDrawn="1"/>
        </p:nvPicPr>
        <p:blipFill>
          <a:blip r:embed="rId3"/>
          <a:stretch>
            <a:fillRect/>
          </a:stretch>
        </p:blipFill>
        <p:spPr>
          <a:xfrm>
            <a:off x="6844095" y="86356"/>
            <a:ext cx="3072223" cy="398097"/>
          </a:xfrm>
          <a:prstGeom prst="rect">
            <a:avLst/>
          </a:prstGeom>
        </p:spPr>
      </p:pic>
      <p:sp>
        <p:nvSpPr>
          <p:cNvPr id="5" name="Content Placeholder 33">
            <a:extLst>
              <a:ext uri="{FF2B5EF4-FFF2-40B4-BE49-F238E27FC236}">
                <a16:creationId xmlns:a16="http://schemas.microsoft.com/office/drawing/2014/main" id="{970AA4F5-EC49-4136-82BF-1C33F99FE3AF}"/>
              </a:ext>
            </a:extLst>
          </p:cNvPr>
          <p:cNvSpPr>
            <a:spLocks noGrp="1"/>
          </p:cNvSpPr>
          <p:nvPr>
            <p:ph sz="quarter" idx="13" hasCustomPrompt="1"/>
          </p:nvPr>
        </p:nvSpPr>
        <p:spPr>
          <a:xfrm>
            <a:off x="506667" y="2035835"/>
            <a:ext cx="4320000" cy="461665"/>
          </a:xfrm>
        </p:spPr>
        <p:txBody>
          <a:bodyPr/>
          <a:lstStyle>
            <a:lvl1pPr marL="0" indent="0">
              <a:buFontTx/>
              <a:buNone/>
              <a:defRPr sz="2400" b="0">
                <a:latin typeface="+mn-lt"/>
              </a:defRPr>
            </a:lvl1pPr>
          </a:lstStyle>
          <a:p>
            <a:r>
              <a:rPr lang="en-SG" sz="2400" kern="0" dirty="0">
                <a:solidFill>
                  <a:srgbClr val="002060"/>
                </a:solidFill>
              </a:rPr>
              <a:t>Explore</a:t>
            </a:r>
            <a:endParaRPr lang="en-SG" dirty="0"/>
          </a:p>
        </p:txBody>
      </p:sp>
      <p:sp>
        <p:nvSpPr>
          <p:cNvPr id="6" name="Text Placeholder 2">
            <a:extLst>
              <a:ext uri="{FF2B5EF4-FFF2-40B4-BE49-F238E27FC236}">
                <a16:creationId xmlns:a16="http://schemas.microsoft.com/office/drawing/2014/main" id="{7C61D6A2-D3C2-46A5-AF85-56B0946BF4E1}"/>
              </a:ext>
            </a:extLst>
          </p:cNvPr>
          <p:cNvSpPr txBox="1">
            <a:spLocks/>
          </p:cNvSpPr>
          <p:nvPr userDrawn="1"/>
        </p:nvSpPr>
        <p:spPr>
          <a:xfrm>
            <a:off x="542667" y="655029"/>
            <a:ext cx="4040188" cy="52322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Century Gothic" panose="020B0502020202020204" pitchFamily="34" charset="0"/>
                <a:ea typeface="+mn-ea"/>
                <a:cs typeface="+mn-cs"/>
              </a:defRPr>
            </a:lvl1pPr>
            <a:lvl2pPr marL="742950" indent="-285750" algn="l" rtl="0" eaLnBrk="1" fontAlgn="base" hangingPunct="1">
              <a:spcBef>
                <a:spcPct val="20000"/>
              </a:spcBef>
              <a:spcAft>
                <a:spcPct val="0"/>
              </a:spcAft>
              <a:buChar char="–"/>
              <a:defRPr sz="2800">
                <a:solidFill>
                  <a:schemeClr val="tx1"/>
                </a:solidFill>
                <a:latin typeface="Century Gothic" panose="020B0502020202020204" pitchFamily="34" charset="0"/>
              </a:defRPr>
            </a:lvl2pPr>
            <a:lvl3pPr marL="1143000" indent="-228600" algn="l" rtl="0" eaLnBrk="1" fontAlgn="base" hangingPunct="1">
              <a:spcBef>
                <a:spcPct val="20000"/>
              </a:spcBef>
              <a:spcAft>
                <a:spcPct val="0"/>
              </a:spcAft>
              <a:buChar char="•"/>
              <a:defRPr sz="2400">
                <a:solidFill>
                  <a:schemeClr val="tx1"/>
                </a:solidFill>
                <a:latin typeface="Century Gothic" panose="020B0502020202020204" pitchFamily="34" charset="0"/>
              </a:defRPr>
            </a:lvl3pPr>
            <a:lvl4pPr marL="1600200" indent="-228600" algn="l" rtl="0" eaLnBrk="1" fontAlgn="base" hangingPunct="1">
              <a:spcBef>
                <a:spcPct val="20000"/>
              </a:spcBef>
              <a:spcAft>
                <a:spcPct val="0"/>
              </a:spcAft>
              <a:buChar char="–"/>
              <a:defRPr sz="2000">
                <a:solidFill>
                  <a:schemeClr val="tx1"/>
                </a:solidFill>
                <a:latin typeface="Century Gothic" panose="020B0502020202020204" pitchFamily="34" charset="0"/>
              </a:defRPr>
            </a:lvl4pPr>
            <a:lvl5pPr marL="2057400" indent="-228600" algn="l" rtl="0" eaLnBrk="1" fontAlgn="base" hangingPunct="1">
              <a:spcBef>
                <a:spcPct val="20000"/>
              </a:spcBef>
              <a:spcAft>
                <a:spcPct val="0"/>
              </a:spcAft>
              <a:buChar char="»"/>
              <a:defRPr sz="2000">
                <a:solidFill>
                  <a:schemeClr val="tx1"/>
                </a:solidFill>
                <a:latin typeface="Century Gothic" panose="020B0502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sz="2800" b="1" kern="0" dirty="0">
                <a:solidFill>
                  <a:srgbClr val="002060"/>
                </a:solidFill>
                <a:latin typeface="+mn-lt"/>
              </a:rPr>
              <a:t>Concepts</a:t>
            </a:r>
            <a:endParaRPr lang="en-US" b="1" kern="0" dirty="0">
              <a:solidFill>
                <a:srgbClr val="002060"/>
              </a:solidFill>
              <a:latin typeface="+mn-lt"/>
            </a:endParaRPr>
          </a:p>
        </p:txBody>
      </p:sp>
      <p:sp>
        <p:nvSpPr>
          <p:cNvPr id="7" name="Text Placeholder 5">
            <a:extLst>
              <a:ext uri="{FF2B5EF4-FFF2-40B4-BE49-F238E27FC236}">
                <a16:creationId xmlns:a16="http://schemas.microsoft.com/office/drawing/2014/main" id="{88B7CD32-AAFA-45CB-84EC-94BC58FE0829}"/>
              </a:ext>
            </a:extLst>
          </p:cNvPr>
          <p:cNvSpPr txBox="1">
            <a:spLocks/>
          </p:cNvSpPr>
          <p:nvPr userDrawn="1"/>
        </p:nvSpPr>
        <p:spPr>
          <a:xfrm>
            <a:off x="5333334" y="655029"/>
            <a:ext cx="4041775" cy="52322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Century Gothic" panose="020B0502020202020204" pitchFamily="34" charset="0"/>
                <a:ea typeface="+mn-ea"/>
                <a:cs typeface="+mn-cs"/>
              </a:defRPr>
            </a:lvl1pPr>
            <a:lvl2pPr marL="742950" indent="-285750" algn="l" rtl="0" eaLnBrk="1" fontAlgn="base" hangingPunct="1">
              <a:spcBef>
                <a:spcPct val="20000"/>
              </a:spcBef>
              <a:spcAft>
                <a:spcPct val="0"/>
              </a:spcAft>
              <a:buChar char="–"/>
              <a:defRPr sz="2800">
                <a:solidFill>
                  <a:schemeClr val="tx1"/>
                </a:solidFill>
                <a:latin typeface="Century Gothic" panose="020B0502020202020204" pitchFamily="34" charset="0"/>
              </a:defRPr>
            </a:lvl2pPr>
            <a:lvl3pPr marL="1143000" indent="-228600" algn="l" rtl="0" eaLnBrk="1" fontAlgn="base" hangingPunct="1">
              <a:spcBef>
                <a:spcPct val="20000"/>
              </a:spcBef>
              <a:spcAft>
                <a:spcPct val="0"/>
              </a:spcAft>
              <a:buChar char="•"/>
              <a:defRPr sz="2400">
                <a:solidFill>
                  <a:schemeClr val="tx1"/>
                </a:solidFill>
                <a:latin typeface="Century Gothic" panose="020B0502020202020204" pitchFamily="34" charset="0"/>
              </a:defRPr>
            </a:lvl3pPr>
            <a:lvl4pPr marL="1600200" indent="-228600" algn="l" rtl="0" eaLnBrk="1" fontAlgn="base" hangingPunct="1">
              <a:spcBef>
                <a:spcPct val="20000"/>
              </a:spcBef>
              <a:spcAft>
                <a:spcPct val="0"/>
              </a:spcAft>
              <a:buChar char="–"/>
              <a:defRPr sz="2000">
                <a:solidFill>
                  <a:schemeClr val="tx1"/>
                </a:solidFill>
                <a:latin typeface="Century Gothic" panose="020B0502020202020204" pitchFamily="34" charset="0"/>
              </a:defRPr>
            </a:lvl4pPr>
            <a:lvl5pPr marL="2057400" indent="-228600" algn="l" rtl="0" eaLnBrk="1" fontAlgn="base" hangingPunct="1">
              <a:spcBef>
                <a:spcPct val="20000"/>
              </a:spcBef>
              <a:spcAft>
                <a:spcPct val="0"/>
              </a:spcAft>
              <a:buChar char="»"/>
              <a:defRPr sz="2000">
                <a:solidFill>
                  <a:schemeClr val="tx1"/>
                </a:solidFill>
                <a:latin typeface="Century Gothic" panose="020B0502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sz="2800" b="1" kern="0" dirty="0">
                <a:solidFill>
                  <a:srgbClr val="001F60"/>
                </a:solidFill>
                <a:latin typeface="+mn-lt"/>
              </a:rPr>
              <a:t>Skills</a:t>
            </a:r>
            <a:endParaRPr lang="en-US" b="1" kern="0" dirty="0">
              <a:solidFill>
                <a:srgbClr val="001F60"/>
              </a:solidFill>
              <a:latin typeface="+mn-lt"/>
            </a:endParaRPr>
          </a:p>
        </p:txBody>
      </p:sp>
      <p:pic>
        <p:nvPicPr>
          <p:cNvPr id="9" name="Graphic 8">
            <a:extLst>
              <a:ext uri="{FF2B5EF4-FFF2-40B4-BE49-F238E27FC236}">
                <a16:creationId xmlns:a16="http://schemas.microsoft.com/office/drawing/2014/main" id="{387FC6EC-74A9-43B1-9762-83E54CC92F85}"/>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99698" y="412669"/>
            <a:ext cx="1828800" cy="1828800"/>
          </a:xfrm>
          <a:prstGeom prst="rect">
            <a:avLst/>
          </a:prstGeom>
        </p:spPr>
      </p:pic>
      <p:pic>
        <p:nvPicPr>
          <p:cNvPr id="11" name="Graphic 10">
            <a:extLst>
              <a:ext uri="{FF2B5EF4-FFF2-40B4-BE49-F238E27FC236}">
                <a16:creationId xmlns:a16="http://schemas.microsoft.com/office/drawing/2014/main" id="{6C4FE03D-CD22-4B58-A889-675053E8ACB4}"/>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51145" y="412669"/>
            <a:ext cx="1828800" cy="1828800"/>
          </a:xfrm>
          <a:prstGeom prst="rect">
            <a:avLst/>
          </a:prstGeom>
        </p:spPr>
      </p:pic>
      <p:sp>
        <p:nvSpPr>
          <p:cNvPr id="12" name="Content Placeholder 33">
            <a:extLst>
              <a:ext uri="{FF2B5EF4-FFF2-40B4-BE49-F238E27FC236}">
                <a16:creationId xmlns:a16="http://schemas.microsoft.com/office/drawing/2014/main" id="{F10CFA14-DDBE-4048-B1B3-ECAB85FDFAE6}"/>
              </a:ext>
            </a:extLst>
          </p:cNvPr>
          <p:cNvSpPr>
            <a:spLocks noGrp="1"/>
          </p:cNvSpPr>
          <p:nvPr>
            <p:ph sz="quarter" idx="14" hasCustomPrompt="1"/>
          </p:nvPr>
        </p:nvSpPr>
        <p:spPr>
          <a:xfrm>
            <a:off x="5333334" y="2035834"/>
            <a:ext cx="4320000" cy="461665"/>
          </a:xfrm>
        </p:spPr>
        <p:txBody>
          <a:bodyPr/>
          <a:lstStyle>
            <a:lvl1pPr marL="0" indent="0">
              <a:buFontTx/>
              <a:buNone/>
              <a:defRPr sz="2400" b="0">
                <a:solidFill>
                  <a:srgbClr val="008F00"/>
                </a:solidFill>
                <a:latin typeface="+mn-lt"/>
              </a:defRPr>
            </a:lvl1pPr>
          </a:lstStyle>
          <a:p>
            <a:r>
              <a:rPr lang="en-SG" sz="2400" kern="0" dirty="0">
                <a:solidFill>
                  <a:srgbClr val="002060"/>
                </a:solidFill>
              </a:rPr>
              <a:t>Create</a:t>
            </a:r>
            <a:endParaRPr lang="en-SG" dirty="0"/>
          </a:p>
        </p:txBody>
      </p:sp>
      <p:sp>
        <p:nvSpPr>
          <p:cNvPr id="13" name="Text Placeholder 2">
            <a:extLst>
              <a:ext uri="{FF2B5EF4-FFF2-40B4-BE49-F238E27FC236}">
                <a16:creationId xmlns:a16="http://schemas.microsoft.com/office/drawing/2014/main" id="{6B6EC494-9F3B-43E3-AB1B-F59E3AF1BE17}"/>
              </a:ext>
            </a:extLst>
          </p:cNvPr>
          <p:cNvSpPr txBox="1">
            <a:spLocks/>
          </p:cNvSpPr>
          <p:nvPr userDrawn="1"/>
        </p:nvSpPr>
        <p:spPr>
          <a:xfrm>
            <a:off x="1966632" y="2575"/>
            <a:ext cx="4618009" cy="523220"/>
          </a:xfrm>
          <a:prstGeom prst="rect">
            <a:avLst/>
          </a:prstGeom>
        </p:spPr>
        <p:txBody>
          <a:bodyPr anchor="ctr"/>
          <a:lstStyle>
            <a:lvl1pPr marL="342900" indent="-342900" algn="l" rtl="0" eaLnBrk="1" fontAlgn="base" hangingPunct="1">
              <a:spcBef>
                <a:spcPct val="20000"/>
              </a:spcBef>
              <a:spcAft>
                <a:spcPct val="0"/>
              </a:spcAft>
              <a:buChar char="•"/>
              <a:defRPr sz="3200">
                <a:solidFill>
                  <a:schemeClr val="tx1"/>
                </a:solidFill>
                <a:latin typeface="Century Gothic" panose="020B0502020202020204" pitchFamily="34" charset="0"/>
                <a:ea typeface="+mn-ea"/>
                <a:cs typeface="+mn-cs"/>
              </a:defRPr>
            </a:lvl1pPr>
            <a:lvl2pPr marL="742950" indent="-285750" algn="l" rtl="0" eaLnBrk="1" fontAlgn="base" hangingPunct="1">
              <a:spcBef>
                <a:spcPct val="20000"/>
              </a:spcBef>
              <a:spcAft>
                <a:spcPct val="0"/>
              </a:spcAft>
              <a:buChar char="–"/>
              <a:defRPr sz="2800">
                <a:solidFill>
                  <a:schemeClr val="tx1"/>
                </a:solidFill>
                <a:latin typeface="Century Gothic" panose="020B0502020202020204" pitchFamily="34" charset="0"/>
              </a:defRPr>
            </a:lvl2pPr>
            <a:lvl3pPr marL="1143000" indent="-228600" algn="l" rtl="0" eaLnBrk="1" fontAlgn="base" hangingPunct="1">
              <a:spcBef>
                <a:spcPct val="20000"/>
              </a:spcBef>
              <a:spcAft>
                <a:spcPct val="0"/>
              </a:spcAft>
              <a:buChar char="•"/>
              <a:defRPr sz="2400">
                <a:solidFill>
                  <a:schemeClr val="tx1"/>
                </a:solidFill>
                <a:latin typeface="Century Gothic" panose="020B0502020202020204" pitchFamily="34" charset="0"/>
              </a:defRPr>
            </a:lvl3pPr>
            <a:lvl4pPr marL="1600200" indent="-228600" algn="l" rtl="0" eaLnBrk="1" fontAlgn="base" hangingPunct="1">
              <a:spcBef>
                <a:spcPct val="20000"/>
              </a:spcBef>
              <a:spcAft>
                <a:spcPct val="0"/>
              </a:spcAft>
              <a:buChar char="–"/>
              <a:defRPr sz="2000">
                <a:solidFill>
                  <a:schemeClr val="tx1"/>
                </a:solidFill>
                <a:latin typeface="Century Gothic" panose="020B0502020202020204" pitchFamily="34" charset="0"/>
              </a:defRPr>
            </a:lvl4pPr>
            <a:lvl5pPr marL="2057400" indent="-228600" algn="l" rtl="0" eaLnBrk="1" fontAlgn="base" hangingPunct="1">
              <a:spcBef>
                <a:spcPct val="20000"/>
              </a:spcBef>
              <a:spcAft>
                <a:spcPct val="0"/>
              </a:spcAft>
              <a:buChar char="»"/>
              <a:defRPr sz="2000">
                <a:solidFill>
                  <a:schemeClr val="tx1"/>
                </a:solidFill>
                <a:latin typeface="Century Gothic" panose="020B0502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ctr">
              <a:buNone/>
            </a:pPr>
            <a:r>
              <a:rPr lang="en-US" sz="2400" b="1" kern="0" dirty="0">
                <a:solidFill>
                  <a:schemeClr val="tx1"/>
                </a:solidFill>
                <a:latin typeface="+mn-lt"/>
              </a:rPr>
              <a:t>Unit Learning Outcomes</a:t>
            </a:r>
          </a:p>
        </p:txBody>
      </p:sp>
      <p:pic>
        <p:nvPicPr>
          <p:cNvPr id="14" name="Picture 13">
            <a:extLst>
              <a:ext uri="{FF2B5EF4-FFF2-40B4-BE49-F238E27FC236}">
                <a16:creationId xmlns:a16="http://schemas.microsoft.com/office/drawing/2014/main" id="{43EC24A4-C67C-47B0-BCAA-D7E66535705A}"/>
              </a:ext>
            </a:extLst>
          </p:cNvPr>
          <p:cNvPicPr>
            <a:picLocks noChangeAspect="1"/>
          </p:cNvPicPr>
          <p:nvPr userDrawn="1"/>
        </p:nvPicPr>
        <p:blipFill>
          <a:blip r:embed="rId8"/>
          <a:stretch>
            <a:fillRect/>
          </a:stretch>
        </p:blipFill>
        <p:spPr>
          <a:xfrm>
            <a:off x="0" y="39940"/>
            <a:ext cx="1966632" cy="490927"/>
          </a:xfrm>
          <a:prstGeom prst="rect">
            <a:avLst/>
          </a:prstGeom>
        </p:spPr>
      </p:pic>
      <p:sp>
        <p:nvSpPr>
          <p:cNvPr id="19" name="Slide Number Placeholder 1">
            <a:extLst>
              <a:ext uri="{FF2B5EF4-FFF2-40B4-BE49-F238E27FC236}">
                <a16:creationId xmlns:a16="http://schemas.microsoft.com/office/drawing/2014/main" id="{256DA5FF-596B-4636-8F07-B38EFCDDFE2F}"/>
              </a:ext>
            </a:extLst>
          </p:cNvPr>
          <p:cNvSpPr>
            <a:spLocks noGrp="1"/>
          </p:cNvSpPr>
          <p:nvPr>
            <p:ph type="sldNum" sz="quarter" idx="4"/>
          </p:nvPr>
        </p:nvSpPr>
        <p:spPr>
          <a:xfrm>
            <a:off x="7846242" y="5450181"/>
            <a:ext cx="2286000" cy="303212"/>
          </a:xfrm>
          <a:prstGeom prst="rect">
            <a:avLst/>
          </a:prstGeom>
        </p:spPr>
        <p:txBody>
          <a:bodyPr vert="horz" lIns="91440" tIns="45720" rIns="91440" bIns="45720" rtlCol="0" anchor="ctr"/>
          <a:lstStyle>
            <a:lvl1pPr algn="r">
              <a:defRPr sz="900">
                <a:solidFill>
                  <a:schemeClr val="tx1"/>
                </a:solidFill>
                <a:latin typeface="+mj-lt"/>
              </a:defRPr>
            </a:lvl1pPr>
          </a:lstStyle>
          <a:p>
            <a:fld id="{7387C258-FC62-494D-A890-3990F0E1C889}" type="slidenum">
              <a:rPr lang="en-SG" smtClean="0"/>
              <a:pPr/>
              <a:t>‹#›</a:t>
            </a:fld>
            <a:endParaRPr lang="en-SG"/>
          </a:p>
        </p:txBody>
      </p:sp>
      <p:sp>
        <p:nvSpPr>
          <p:cNvPr id="20" name="Footer Placeholder 2">
            <a:extLst>
              <a:ext uri="{FF2B5EF4-FFF2-40B4-BE49-F238E27FC236}">
                <a16:creationId xmlns:a16="http://schemas.microsoft.com/office/drawing/2014/main" id="{F007B122-FC04-43B7-8ADF-C90AE03FD006}"/>
              </a:ext>
            </a:extLst>
          </p:cNvPr>
          <p:cNvSpPr>
            <a:spLocks noGrp="1"/>
          </p:cNvSpPr>
          <p:nvPr>
            <p:ph type="ftr" sz="quarter" idx="3"/>
          </p:nvPr>
        </p:nvSpPr>
        <p:spPr>
          <a:xfrm>
            <a:off x="2770995" y="5450181"/>
            <a:ext cx="4618008" cy="303212"/>
          </a:xfrm>
          <a:prstGeom prst="rect">
            <a:avLst/>
          </a:prstGeom>
        </p:spPr>
        <p:txBody>
          <a:bodyPr vert="horz" lIns="91440" tIns="45720" rIns="91440" bIns="45720" rtlCol="0" anchor="ctr"/>
          <a:lstStyle>
            <a:lvl1pPr algn="ctr">
              <a:defRPr sz="1100" b="0">
                <a:solidFill>
                  <a:schemeClr val="tx1"/>
                </a:solidFill>
                <a:latin typeface="+mn-lt"/>
              </a:defRPr>
            </a:lvl1pPr>
          </a:lstStyle>
          <a:p>
            <a:r>
              <a:rPr lang="en-US" dirty="0"/>
              <a:t>IS210-Business Process Analysis and Solutioning</a:t>
            </a:r>
          </a:p>
        </p:txBody>
      </p:sp>
    </p:spTree>
    <p:extLst>
      <p:ext uri="{BB962C8B-B14F-4D97-AF65-F5344CB8AC3E}">
        <p14:creationId xmlns:p14="http://schemas.microsoft.com/office/powerpoint/2010/main" val="3701416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9229" y="3585223"/>
            <a:ext cx="94615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en-GB" altLang="en-US"/>
              <a:t>Click to edit Master title style</a:t>
            </a:r>
            <a:endParaRPr lang="en-US" altLang="en-US"/>
          </a:p>
        </p:txBody>
      </p:sp>
      <p:sp>
        <p:nvSpPr>
          <p:cNvPr id="1027" name="Rectangle 3"/>
          <p:cNvSpPr>
            <a:spLocks noGrp="1" noChangeArrowheads="1"/>
          </p:cNvSpPr>
          <p:nvPr>
            <p:ph type="body" idx="1"/>
          </p:nvPr>
        </p:nvSpPr>
        <p:spPr bwMode="auto">
          <a:xfrm>
            <a:off x="349229" y="776847"/>
            <a:ext cx="9461541" cy="1903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endParaRPr lang="en-US" altLang="en-US"/>
          </a:p>
        </p:txBody>
      </p:sp>
      <p:cxnSp>
        <p:nvCxnSpPr>
          <p:cNvPr id="16" name="Straight Connector 15">
            <a:extLst>
              <a:ext uri="{FF2B5EF4-FFF2-40B4-BE49-F238E27FC236}">
                <a16:creationId xmlns:a16="http://schemas.microsoft.com/office/drawing/2014/main" id="{381CB297-340E-4A5D-964E-47984297DB75}"/>
              </a:ext>
            </a:extLst>
          </p:cNvPr>
          <p:cNvCxnSpPr/>
          <p:nvPr userDrawn="1"/>
        </p:nvCxnSpPr>
        <p:spPr>
          <a:xfrm>
            <a:off x="111127" y="5486371"/>
            <a:ext cx="9937750" cy="0"/>
          </a:xfrm>
          <a:prstGeom prst="line">
            <a:avLst/>
          </a:prstGeom>
          <a:ln>
            <a:solidFill>
              <a:srgbClr val="D59F0F"/>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15C6BE55-1FDA-4680-B1C7-A8A6DF29361F}"/>
              </a:ext>
            </a:extLst>
          </p:cNvPr>
          <p:cNvSpPr>
            <a:spLocks noGrp="1"/>
          </p:cNvSpPr>
          <p:nvPr>
            <p:ph type="sldNum" sz="quarter" idx="4"/>
          </p:nvPr>
        </p:nvSpPr>
        <p:spPr>
          <a:xfrm>
            <a:off x="7846242" y="5450181"/>
            <a:ext cx="2286000" cy="303212"/>
          </a:xfrm>
          <a:prstGeom prst="rect">
            <a:avLst/>
          </a:prstGeom>
        </p:spPr>
        <p:txBody>
          <a:bodyPr vert="horz" lIns="91440" tIns="45720" rIns="91440" bIns="45720" rtlCol="0" anchor="ctr"/>
          <a:lstStyle>
            <a:lvl1pPr algn="r">
              <a:defRPr sz="900">
                <a:solidFill>
                  <a:schemeClr val="tx1"/>
                </a:solidFill>
                <a:latin typeface="+mj-lt"/>
              </a:defRPr>
            </a:lvl1pPr>
          </a:lstStyle>
          <a:p>
            <a:fld id="{7387C258-FC62-494D-A890-3990F0E1C889}" type="slidenum">
              <a:rPr lang="en-SG" smtClean="0"/>
              <a:pPr/>
              <a:t>‹#›</a:t>
            </a:fld>
            <a:endParaRPr lang="en-SG"/>
          </a:p>
        </p:txBody>
      </p:sp>
      <p:sp>
        <p:nvSpPr>
          <p:cNvPr id="3" name="Footer Placeholder 2">
            <a:extLst>
              <a:ext uri="{FF2B5EF4-FFF2-40B4-BE49-F238E27FC236}">
                <a16:creationId xmlns:a16="http://schemas.microsoft.com/office/drawing/2014/main" id="{1AFC27EC-B4B2-43F1-B7AA-0D94E4EBA126}"/>
              </a:ext>
            </a:extLst>
          </p:cNvPr>
          <p:cNvSpPr>
            <a:spLocks noGrp="1"/>
          </p:cNvSpPr>
          <p:nvPr>
            <p:ph type="ftr" sz="quarter" idx="3"/>
          </p:nvPr>
        </p:nvSpPr>
        <p:spPr>
          <a:xfrm>
            <a:off x="2770995" y="5450181"/>
            <a:ext cx="4618008" cy="303212"/>
          </a:xfrm>
          <a:prstGeom prst="rect">
            <a:avLst/>
          </a:prstGeom>
        </p:spPr>
        <p:txBody>
          <a:bodyPr vert="horz" lIns="91440" tIns="45720" rIns="91440" bIns="45720" rtlCol="0" anchor="ctr"/>
          <a:lstStyle>
            <a:lvl1pPr algn="ctr">
              <a:defRPr sz="1100" b="0">
                <a:solidFill>
                  <a:schemeClr val="tx1"/>
                </a:solidFill>
                <a:latin typeface="+mn-lt"/>
              </a:defRPr>
            </a:lvl1pPr>
          </a:lstStyle>
          <a:p>
            <a:r>
              <a:rPr lang="en-US" dirty="0"/>
              <a:t>IS210-Business Process Analysis and Solutioning</a:t>
            </a:r>
          </a:p>
        </p:txBody>
      </p:sp>
      <p:sp>
        <p:nvSpPr>
          <p:cNvPr id="4" name="MSIPCMContentMarking" descr="{&quot;HashCode&quot;:1068245140,&quot;Placement&quot;:&quot;Header&quot;}"/>
          <p:cNvSpPr txBox="1"/>
          <p:nvPr userDrawn="1"/>
        </p:nvSpPr>
        <p:spPr>
          <a:xfrm>
            <a:off x="4333010" y="0"/>
            <a:ext cx="1493980" cy="228163"/>
          </a:xfrm>
          <a:prstGeom prst="rect">
            <a:avLst/>
          </a:prstGeom>
          <a:noFill/>
        </p:spPr>
        <p:txBody>
          <a:bodyPr vert="horz" wrap="square" lIns="0" tIns="0" rIns="0" bIns="0" rtlCol="0" anchor="ctr" anchorCtr="1">
            <a:spAutoFit/>
          </a:bodyPr>
          <a:lstStyle/>
          <a:p>
            <a:pPr algn="ctr">
              <a:spcBef>
                <a:spcPct val="0"/>
              </a:spcBef>
              <a:spcAft>
                <a:spcPct val="0"/>
              </a:spcAft>
            </a:pPr>
            <a:r>
              <a:rPr lang="en-SG" sz="800">
                <a:solidFill>
                  <a:srgbClr val="000000"/>
                </a:solidFill>
                <a:latin typeface="Calibri" panose="020F0502020204030204" pitchFamily="34" charset="0"/>
              </a:rPr>
              <a:t>SMU Classification: Restricted</a:t>
            </a:r>
          </a:p>
        </p:txBody>
      </p:sp>
    </p:spTree>
    <p:extLst>
      <p:ext uri="{BB962C8B-B14F-4D97-AF65-F5344CB8AC3E}">
        <p14:creationId xmlns:p14="http://schemas.microsoft.com/office/powerpoint/2010/main" val="2265424030"/>
      </p:ext>
    </p:extLst>
  </p:cSld>
  <p:clrMap bg1="lt1" tx1="dk1" bg2="lt2" tx2="dk2" accent1="accent1" accent2="accent2" accent3="accent3" accent4="accent4" accent5="accent5" accent6="accent6" hlink="hlink" folHlink="folHlink"/>
  <p:sldLayoutIdLst>
    <p:sldLayoutId id="2147483970" r:id="rId1"/>
    <p:sldLayoutId id="2147483974" r:id="rId2"/>
    <p:sldLayoutId id="2147484004" r:id="rId3"/>
    <p:sldLayoutId id="2147484005" r:id="rId4"/>
    <p:sldLayoutId id="2147483975" r:id="rId5"/>
    <p:sldLayoutId id="2147483976" r:id="rId6"/>
    <p:sldLayoutId id="2147483977" r:id="rId7"/>
    <p:sldLayoutId id="2147483972" r:id="rId8"/>
    <p:sldLayoutId id="2147483979" r:id="rId9"/>
    <p:sldLayoutId id="2147483981" r:id="rId10"/>
    <p:sldLayoutId id="2147484000" r:id="rId11"/>
    <p:sldLayoutId id="2147483995" r:id="rId12"/>
    <p:sldLayoutId id="2147483978" r:id="rId13"/>
    <p:sldLayoutId id="2147484006" r:id="rId14"/>
  </p:sldLayoutIdLst>
  <p:hf hdr="0" dt="0"/>
  <p:txStyles>
    <p:titleStyle>
      <a:lvl1pPr algn="l" rtl="0" eaLnBrk="1" fontAlgn="base" hangingPunct="1">
        <a:spcBef>
          <a:spcPct val="0"/>
        </a:spcBef>
        <a:spcAft>
          <a:spcPct val="0"/>
        </a:spcAft>
        <a:defRPr sz="3600" b="1" i="0">
          <a:solidFill>
            <a:srgbClr val="C69200"/>
          </a:solidFill>
          <a:latin typeface="+mj-lt"/>
          <a:ea typeface="+mj-ea"/>
          <a:cs typeface="+mj-cs"/>
        </a:defRPr>
      </a:lvl1pPr>
      <a:lvl2pPr algn="l" rtl="0" eaLnBrk="1" fontAlgn="base" hangingPunct="1">
        <a:spcBef>
          <a:spcPct val="0"/>
        </a:spcBef>
        <a:spcAft>
          <a:spcPct val="0"/>
        </a:spcAft>
        <a:defRPr sz="3000" b="1">
          <a:solidFill>
            <a:srgbClr val="C69200"/>
          </a:solidFill>
          <a:latin typeface="Arial" charset="0"/>
        </a:defRPr>
      </a:lvl2pPr>
      <a:lvl3pPr algn="l" rtl="0" eaLnBrk="1" fontAlgn="base" hangingPunct="1">
        <a:spcBef>
          <a:spcPct val="0"/>
        </a:spcBef>
        <a:spcAft>
          <a:spcPct val="0"/>
        </a:spcAft>
        <a:defRPr sz="3000" b="1">
          <a:solidFill>
            <a:srgbClr val="C69200"/>
          </a:solidFill>
          <a:latin typeface="Arial" charset="0"/>
        </a:defRPr>
      </a:lvl3pPr>
      <a:lvl4pPr algn="l" rtl="0" eaLnBrk="1" fontAlgn="base" hangingPunct="1">
        <a:spcBef>
          <a:spcPct val="0"/>
        </a:spcBef>
        <a:spcAft>
          <a:spcPct val="0"/>
        </a:spcAft>
        <a:defRPr sz="3000" b="1">
          <a:solidFill>
            <a:srgbClr val="C69200"/>
          </a:solidFill>
          <a:latin typeface="Arial" charset="0"/>
        </a:defRPr>
      </a:lvl4pPr>
      <a:lvl5pPr algn="l" rtl="0" eaLnBrk="1" fontAlgn="base" hangingPunct="1">
        <a:spcBef>
          <a:spcPct val="0"/>
        </a:spcBef>
        <a:spcAft>
          <a:spcPct val="0"/>
        </a:spcAft>
        <a:defRPr sz="3000" b="1">
          <a:solidFill>
            <a:srgbClr val="C69200"/>
          </a:solidFill>
          <a:latin typeface="Arial" charset="0"/>
        </a:defRPr>
      </a:lvl5pPr>
      <a:lvl6pPr marL="380985" algn="l" rtl="0" eaLnBrk="1" fontAlgn="base" hangingPunct="1">
        <a:spcBef>
          <a:spcPct val="0"/>
        </a:spcBef>
        <a:spcAft>
          <a:spcPct val="0"/>
        </a:spcAft>
        <a:defRPr sz="3000" b="1">
          <a:solidFill>
            <a:srgbClr val="C69200"/>
          </a:solidFill>
          <a:latin typeface="Arial" charset="0"/>
        </a:defRPr>
      </a:lvl6pPr>
      <a:lvl7pPr marL="761970" algn="l" rtl="0" eaLnBrk="1" fontAlgn="base" hangingPunct="1">
        <a:spcBef>
          <a:spcPct val="0"/>
        </a:spcBef>
        <a:spcAft>
          <a:spcPct val="0"/>
        </a:spcAft>
        <a:defRPr sz="3000" b="1">
          <a:solidFill>
            <a:srgbClr val="C69200"/>
          </a:solidFill>
          <a:latin typeface="Arial" charset="0"/>
        </a:defRPr>
      </a:lvl7pPr>
      <a:lvl8pPr marL="1142954" algn="l" rtl="0" eaLnBrk="1" fontAlgn="base" hangingPunct="1">
        <a:spcBef>
          <a:spcPct val="0"/>
        </a:spcBef>
        <a:spcAft>
          <a:spcPct val="0"/>
        </a:spcAft>
        <a:defRPr sz="3000" b="1">
          <a:solidFill>
            <a:srgbClr val="C69200"/>
          </a:solidFill>
          <a:latin typeface="Arial" charset="0"/>
        </a:defRPr>
      </a:lvl8pPr>
      <a:lvl9pPr marL="1523939" algn="l" rtl="0" eaLnBrk="1" fontAlgn="base" hangingPunct="1">
        <a:spcBef>
          <a:spcPct val="0"/>
        </a:spcBef>
        <a:spcAft>
          <a:spcPct val="0"/>
        </a:spcAft>
        <a:defRPr sz="3000" b="1">
          <a:solidFill>
            <a:srgbClr val="C69200"/>
          </a:solidFill>
          <a:latin typeface="Arial" charset="0"/>
        </a:defRPr>
      </a:lvl9pPr>
    </p:titleStyle>
    <p:bodyStyle>
      <a:lvl1pPr marL="285739" indent="-285739" algn="l" rtl="0" eaLnBrk="1" fontAlgn="base" hangingPunct="1">
        <a:spcBef>
          <a:spcPct val="20000"/>
        </a:spcBef>
        <a:spcAft>
          <a:spcPct val="0"/>
        </a:spcAft>
        <a:buChar char="•"/>
        <a:defRPr sz="2667" b="1">
          <a:solidFill>
            <a:schemeClr val="tx1"/>
          </a:solidFill>
          <a:latin typeface="+mj-lt"/>
          <a:ea typeface="+mn-ea"/>
          <a:cs typeface="+mn-cs"/>
        </a:defRPr>
      </a:lvl1pPr>
      <a:lvl2pPr marL="619100" indent="-238115" algn="l" rtl="0" eaLnBrk="1" fontAlgn="base" hangingPunct="1">
        <a:spcBef>
          <a:spcPct val="20000"/>
        </a:spcBef>
        <a:spcAft>
          <a:spcPct val="0"/>
        </a:spcAft>
        <a:buChar char="–"/>
        <a:defRPr sz="2333">
          <a:solidFill>
            <a:schemeClr val="tx1"/>
          </a:solidFill>
          <a:latin typeface="+mj-lt"/>
        </a:defRPr>
      </a:lvl2pPr>
      <a:lvl3pPr marL="952462" indent="-190492" algn="l" rtl="0" eaLnBrk="1" fontAlgn="base" hangingPunct="1">
        <a:spcBef>
          <a:spcPct val="20000"/>
        </a:spcBef>
        <a:spcAft>
          <a:spcPct val="0"/>
        </a:spcAft>
        <a:buChar char="•"/>
        <a:defRPr sz="2000">
          <a:solidFill>
            <a:schemeClr val="tx1"/>
          </a:solidFill>
          <a:latin typeface="+mj-lt"/>
        </a:defRPr>
      </a:lvl3pPr>
      <a:lvl4pPr marL="1333447" indent="-190492" algn="l" rtl="0" eaLnBrk="1" fontAlgn="base" hangingPunct="1">
        <a:spcBef>
          <a:spcPct val="20000"/>
        </a:spcBef>
        <a:spcAft>
          <a:spcPct val="0"/>
        </a:spcAft>
        <a:buChar char="–"/>
        <a:defRPr sz="1667">
          <a:solidFill>
            <a:schemeClr val="tx1"/>
          </a:solidFill>
          <a:latin typeface="+mj-lt"/>
        </a:defRPr>
      </a:lvl4pPr>
      <a:lvl5pPr marL="1714431" indent="-190492" algn="l" rtl="0" eaLnBrk="1" fontAlgn="base" hangingPunct="1">
        <a:spcBef>
          <a:spcPct val="20000"/>
        </a:spcBef>
        <a:spcAft>
          <a:spcPct val="0"/>
        </a:spcAft>
        <a:buChar char="»"/>
        <a:defRPr sz="1667">
          <a:solidFill>
            <a:schemeClr val="tx1"/>
          </a:solidFill>
          <a:latin typeface="+mj-lt"/>
        </a:defRPr>
      </a:lvl5pPr>
      <a:lvl6pPr marL="2095416" indent="-190492" algn="l" rtl="0" eaLnBrk="1" fontAlgn="base" hangingPunct="1">
        <a:spcBef>
          <a:spcPct val="20000"/>
        </a:spcBef>
        <a:spcAft>
          <a:spcPct val="0"/>
        </a:spcAft>
        <a:buChar char="»"/>
        <a:defRPr sz="1667">
          <a:solidFill>
            <a:schemeClr val="tx1"/>
          </a:solidFill>
          <a:latin typeface="+mn-lt"/>
        </a:defRPr>
      </a:lvl6pPr>
      <a:lvl7pPr marL="2476401" indent="-190492" algn="l" rtl="0" eaLnBrk="1" fontAlgn="base" hangingPunct="1">
        <a:spcBef>
          <a:spcPct val="20000"/>
        </a:spcBef>
        <a:spcAft>
          <a:spcPct val="0"/>
        </a:spcAft>
        <a:buChar char="»"/>
        <a:defRPr sz="1667">
          <a:solidFill>
            <a:schemeClr val="tx1"/>
          </a:solidFill>
          <a:latin typeface="+mn-lt"/>
        </a:defRPr>
      </a:lvl7pPr>
      <a:lvl8pPr marL="2857386" indent="-190492" algn="l" rtl="0" eaLnBrk="1" fontAlgn="base" hangingPunct="1">
        <a:spcBef>
          <a:spcPct val="20000"/>
        </a:spcBef>
        <a:spcAft>
          <a:spcPct val="0"/>
        </a:spcAft>
        <a:buChar char="»"/>
        <a:defRPr sz="1667">
          <a:solidFill>
            <a:schemeClr val="tx1"/>
          </a:solidFill>
          <a:latin typeface="+mn-lt"/>
        </a:defRPr>
      </a:lvl8pPr>
      <a:lvl9pPr marL="3238370" indent="-190492" algn="l" rtl="0" eaLnBrk="1" fontAlgn="base" hangingPunct="1">
        <a:spcBef>
          <a:spcPct val="20000"/>
        </a:spcBef>
        <a:spcAft>
          <a:spcPct val="0"/>
        </a:spcAft>
        <a:buChar char="»"/>
        <a:defRPr sz="1667">
          <a:solidFill>
            <a:schemeClr val="tx1"/>
          </a:solidFill>
          <a:latin typeface="+mn-lt"/>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2.svg"/><Relationship Id="rId13" Type="http://schemas.openxmlformats.org/officeDocument/2006/relationships/image" Target="../media/image47.png"/><Relationship Id="rId18" Type="http://schemas.openxmlformats.org/officeDocument/2006/relationships/image" Target="../media/image52.svg"/><Relationship Id="rId26" Type="http://schemas.openxmlformats.org/officeDocument/2006/relationships/image" Target="../media/image60.svg"/><Relationship Id="rId3" Type="http://schemas.openxmlformats.org/officeDocument/2006/relationships/image" Target="../media/image37.png"/><Relationship Id="rId21" Type="http://schemas.openxmlformats.org/officeDocument/2006/relationships/image" Target="../media/image55.png"/><Relationship Id="rId7" Type="http://schemas.openxmlformats.org/officeDocument/2006/relationships/image" Target="../media/image41.png"/><Relationship Id="rId12" Type="http://schemas.openxmlformats.org/officeDocument/2006/relationships/image" Target="../media/image46.svg"/><Relationship Id="rId17" Type="http://schemas.openxmlformats.org/officeDocument/2006/relationships/image" Target="../media/image51.png"/><Relationship Id="rId25" Type="http://schemas.openxmlformats.org/officeDocument/2006/relationships/image" Target="../media/image59.png"/><Relationship Id="rId2" Type="http://schemas.openxmlformats.org/officeDocument/2006/relationships/notesSlide" Target="../notesSlides/notesSlide1.xml"/><Relationship Id="rId16" Type="http://schemas.openxmlformats.org/officeDocument/2006/relationships/image" Target="../media/image50.svg"/><Relationship Id="rId20" Type="http://schemas.openxmlformats.org/officeDocument/2006/relationships/image" Target="../media/image54.svg"/><Relationship Id="rId29" Type="http://schemas.openxmlformats.org/officeDocument/2006/relationships/diagramQuickStyle" Target="../diagrams/quickStyle2.xml"/><Relationship Id="rId1" Type="http://schemas.openxmlformats.org/officeDocument/2006/relationships/slideLayout" Target="../slideLayouts/slideLayout1.xml"/><Relationship Id="rId6" Type="http://schemas.openxmlformats.org/officeDocument/2006/relationships/image" Target="../media/image40.svg"/><Relationship Id="rId11" Type="http://schemas.openxmlformats.org/officeDocument/2006/relationships/image" Target="../media/image45.png"/><Relationship Id="rId24" Type="http://schemas.openxmlformats.org/officeDocument/2006/relationships/image" Target="../media/image58.svg"/><Relationship Id="rId5" Type="http://schemas.openxmlformats.org/officeDocument/2006/relationships/image" Target="../media/image39.png"/><Relationship Id="rId15" Type="http://schemas.openxmlformats.org/officeDocument/2006/relationships/image" Target="../media/image49.png"/><Relationship Id="rId23" Type="http://schemas.openxmlformats.org/officeDocument/2006/relationships/image" Target="../media/image57.png"/><Relationship Id="rId28" Type="http://schemas.openxmlformats.org/officeDocument/2006/relationships/diagramLayout" Target="../diagrams/layout2.xml"/><Relationship Id="rId10" Type="http://schemas.openxmlformats.org/officeDocument/2006/relationships/image" Target="../media/image44.svg"/><Relationship Id="rId19" Type="http://schemas.openxmlformats.org/officeDocument/2006/relationships/image" Target="../media/image53.png"/><Relationship Id="rId31" Type="http://schemas.microsoft.com/office/2007/relationships/diagramDrawing" Target="../diagrams/drawing2.xml"/><Relationship Id="rId4" Type="http://schemas.openxmlformats.org/officeDocument/2006/relationships/image" Target="../media/image38.svg"/><Relationship Id="rId9" Type="http://schemas.openxmlformats.org/officeDocument/2006/relationships/image" Target="../media/image43.png"/><Relationship Id="rId14" Type="http://schemas.openxmlformats.org/officeDocument/2006/relationships/image" Target="../media/image48.svg"/><Relationship Id="rId22" Type="http://schemas.openxmlformats.org/officeDocument/2006/relationships/image" Target="../media/image56.svg"/><Relationship Id="rId27" Type="http://schemas.openxmlformats.org/officeDocument/2006/relationships/diagramData" Target="../diagrams/data2.xml"/><Relationship Id="rId30" Type="http://schemas.openxmlformats.org/officeDocument/2006/relationships/diagramColors" Target="../diagrams/colors2.xml"/></Relationships>
</file>

<file path=ppt/slides/_rels/slide10.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14.xml"/><Relationship Id="rId13" Type="http://schemas.openxmlformats.org/officeDocument/2006/relationships/diagramLayout" Target="../diagrams/layout15.xml"/><Relationship Id="rId3" Type="http://schemas.openxmlformats.org/officeDocument/2006/relationships/diagramLayout" Target="../diagrams/layout13.xml"/><Relationship Id="rId7" Type="http://schemas.openxmlformats.org/officeDocument/2006/relationships/diagramData" Target="../diagrams/data14.xml"/><Relationship Id="rId12" Type="http://schemas.openxmlformats.org/officeDocument/2006/relationships/diagramData" Target="../diagrams/data15.xml"/><Relationship Id="rId2" Type="http://schemas.openxmlformats.org/officeDocument/2006/relationships/diagramData" Target="../diagrams/data13.xml"/><Relationship Id="rId16" Type="http://schemas.microsoft.com/office/2007/relationships/diagramDrawing" Target="../diagrams/drawing15.xml"/><Relationship Id="rId1" Type="http://schemas.openxmlformats.org/officeDocument/2006/relationships/slideLayout" Target="../slideLayouts/slideLayout8.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5" Type="http://schemas.openxmlformats.org/officeDocument/2006/relationships/diagramColors" Target="../diagrams/colors15.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 Id="rId14" Type="http://schemas.openxmlformats.org/officeDocument/2006/relationships/diagramQuickStyle" Target="../diagrams/quickStyle1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6.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1.png"/><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63.sv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22.xml"/><Relationship Id="rId3" Type="http://schemas.openxmlformats.org/officeDocument/2006/relationships/diagramLayout" Target="../diagrams/layout21.xml"/><Relationship Id="rId7" Type="http://schemas.openxmlformats.org/officeDocument/2006/relationships/diagramData" Target="../diagrams/data22.xml"/><Relationship Id="rId2" Type="http://schemas.openxmlformats.org/officeDocument/2006/relationships/diagramData" Target="../diagrams/data21.xml"/><Relationship Id="rId1" Type="http://schemas.openxmlformats.org/officeDocument/2006/relationships/slideLayout" Target="../slideLayouts/slideLayout8.xml"/><Relationship Id="rId6" Type="http://schemas.microsoft.com/office/2007/relationships/diagramDrawing" Target="../diagrams/drawing21.xml"/><Relationship Id="rId11" Type="http://schemas.microsoft.com/office/2007/relationships/diagramDrawing" Target="../diagrams/drawing22.xml"/><Relationship Id="rId5" Type="http://schemas.openxmlformats.org/officeDocument/2006/relationships/diagramColors" Target="../diagrams/colors21.xml"/><Relationship Id="rId10" Type="http://schemas.openxmlformats.org/officeDocument/2006/relationships/diagramColors" Target="../diagrams/colors22.xml"/><Relationship Id="rId4" Type="http://schemas.openxmlformats.org/officeDocument/2006/relationships/diagramQuickStyle" Target="../diagrams/quickStyle21.xml"/><Relationship Id="rId9" Type="http://schemas.openxmlformats.org/officeDocument/2006/relationships/diagramQuickStyle" Target="../diagrams/quickStyl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76.emf"/><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8" Type="http://schemas.microsoft.com/office/2007/relationships/diagramDrawing" Target="../diagrams/drawing23.xml"/><Relationship Id="rId3" Type="http://schemas.openxmlformats.org/officeDocument/2006/relationships/hyperlink" Target="https://www.youtube.com/watch?v=TzTP17kv7eE" TargetMode="External"/><Relationship Id="rId7" Type="http://schemas.openxmlformats.org/officeDocument/2006/relationships/diagramColors" Target="../diagrams/colors23.xm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diagramQuickStyle" Target="../diagrams/quickStyle23.xml"/><Relationship Id="rId5" Type="http://schemas.openxmlformats.org/officeDocument/2006/relationships/diagramLayout" Target="../diagrams/layout23.xml"/><Relationship Id="rId4" Type="http://schemas.openxmlformats.org/officeDocument/2006/relationships/diagramData" Target="../diagrams/data23.xml"/></Relationships>
</file>

<file path=ppt/slides/_rels/slide3.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63.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www.tmforum.org/" TargetMode="External"/><Relationship Id="rId2" Type="http://schemas.openxmlformats.org/officeDocument/2006/relationships/hyperlink" Target="http://www.tmforum.org/BusinessProcessFramework/1647/home.html" TargetMode="External"/><Relationship Id="rId1" Type="http://schemas.openxmlformats.org/officeDocument/2006/relationships/slideLayout" Target="../slideLayouts/slideLayout5.xml"/><Relationship Id="rId6" Type="http://schemas.openxmlformats.org/officeDocument/2006/relationships/hyperlink" Target="http://www.apqc.org/process-classification-framework" TargetMode="External"/><Relationship Id="rId5" Type="http://schemas.openxmlformats.org/officeDocument/2006/relationships/hyperlink" Target="http://www.facebook.com/video/video.php?v=10150100023628233" TargetMode="External"/><Relationship Id="rId4" Type="http://schemas.openxmlformats.org/officeDocument/2006/relationships/hyperlink" Target="http://www.supply-chain.org/"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hyperlink" Target="https://smu.sg/BPAS-Reflection"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67.png"/><Relationship Id="rId5" Type="http://schemas.openxmlformats.org/officeDocument/2006/relationships/image" Target="../media/image66.wmf"/><Relationship Id="rId10" Type="http://schemas.openxmlformats.org/officeDocument/2006/relationships/image" Target="../media/image71.svg"/><Relationship Id="rId4" Type="http://schemas.openxmlformats.org/officeDocument/2006/relationships/image" Target="../media/image65.wmf"/><Relationship Id="rId9" Type="http://schemas.openxmlformats.org/officeDocument/2006/relationships/image" Target="../media/image70.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72.png"/><Relationship Id="rId7" Type="http://schemas.openxmlformats.org/officeDocument/2006/relationships/diagramColors" Target="../diagrams/colors8.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QuickStyle" Target="../diagrams/quickStyle8.xml"/><Relationship Id="rId5" Type="http://schemas.openxmlformats.org/officeDocument/2006/relationships/diagramLayout" Target="../diagrams/layout8.xml"/><Relationship Id="rId10" Type="http://schemas.openxmlformats.org/officeDocument/2006/relationships/image" Target="../media/image63.svg"/><Relationship Id="rId4" Type="http://schemas.openxmlformats.org/officeDocument/2006/relationships/diagramData" Target="../diagrams/data8.xml"/><Relationship Id="rId9" Type="http://schemas.openxmlformats.org/officeDocument/2006/relationships/image" Target="../media/image6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Tablet">
            <a:extLst>
              <a:ext uri="{FF2B5EF4-FFF2-40B4-BE49-F238E27FC236}">
                <a16:creationId xmlns:a16="http://schemas.microsoft.com/office/drawing/2014/main" id="{9AEC049D-0685-4028-A3A1-C868D807F28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69028" y="1600347"/>
            <a:ext cx="1150853" cy="1150853"/>
          </a:xfrm>
          <a:prstGeom prst="rect">
            <a:avLst/>
          </a:prstGeom>
        </p:spPr>
      </p:pic>
      <p:pic>
        <p:nvPicPr>
          <p:cNvPr id="9" name="Graphic 8" descr="Cloud Computing">
            <a:extLst>
              <a:ext uri="{FF2B5EF4-FFF2-40B4-BE49-F238E27FC236}">
                <a16:creationId xmlns:a16="http://schemas.microsoft.com/office/drawing/2014/main" id="{2C8E8D66-783B-4AB4-AC71-9B10DB05D02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30657" y="1233407"/>
            <a:ext cx="1002403" cy="1002403"/>
          </a:xfrm>
          <a:prstGeom prst="rect">
            <a:avLst/>
          </a:prstGeom>
        </p:spPr>
      </p:pic>
      <p:pic>
        <p:nvPicPr>
          <p:cNvPr id="11" name="Graphic 10" descr="Server">
            <a:extLst>
              <a:ext uri="{FF2B5EF4-FFF2-40B4-BE49-F238E27FC236}">
                <a16:creationId xmlns:a16="http://schemas.microsoft.com/office/drawing/2014/main" id="{2603741E-4B20-41F5-9754-B76EB0FA230E}"/>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016" y="2486527"/>
            <a:ext cx="628906" cy="628906"/>
          </a:xfrm>
          <a:prstGeom prst="rect">
            <a:avLst/>
          </a:prstGeom>
        </p:spPr>
      </p:pic>
      <p:pic>
        <p:nvPicPr>
          <p:cNvPr id="3" name="Graphic 2">
            <a:extLst>
              <a:ext uri="{FF2B5EF4-FFF2-40B4-BE49-F238E27FC236}">
                <a16:creationId xmlns:a16="http://schemas.microsoft.com/office/drawing/2014/main" id="{C9A5E5EF-CD72-4462-B4A2-78DCCD6A2480}"/>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2673" y="1233408"/>
            <a:ext cx="1002403" cy="1002403"/>
          </a:xfrm>
          <a:prstGeom prst="rect">
            <a:avLst/>
          </a:prstGeom>
        </p:spPr>
      </p:pic>
      <p:pic>
        <p:nvPicPr>
          <p:cNvPr id="6" name="Graphic 5">
            <a:extLst>
              <a:ext uri="{FF2B5EF4-FFF2-40B4-BE49-F238E27FC236}">
                <a16:creationId xmlns:a16="http://schemas.microsoft.com/office/drawing/2014/main" id="{87EE8D81-7D0B-495D-985E-EAC3074C89B2}"/>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165861" y="4094548"/>
            <a:ext cx="887353" cy="887353"/>
          </a:xfrm>
          <a:prstGeom prst="rect">
            <a:avLst/>
          </a:prstGeom>
        </p:spPr>
      </p:pic>
      <p:pic>
        <p:nvPicPr>
          <p:cNvPr id="10" name="Graphic 9">
            <a:extLst>
              <a:ext uri="{FF2B5EF4-FFF2-40B4-BE49-F238E27FC236}">
                <a16:creationId xmlns:a16="http://schemas.microsoft.com/office/drawing/2014/main" id="{270E7629-42EA-4F17-849F-2565162334BA}"/>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138413" y="4243114"/>
            <a:ext cx="722124" cy="722124"/>
          </a:xfrm>
          <a:prstGeom prst="rect">
            <a:avLst/>
          </a:prstGeom>
        </p:spPr>
      </p:pic>
      <p:pic>
        <p:nvPicPr>
          <p:cNvPr id="14" name="Graphic 13">
            <a:extLst>
              <a:ext uri="{FF2B5EF4-FFF2-40B4-BE49-F238E27FC236}">
                <a16:creationId xmlns:a16="http://schemas.microsoft.com/office/drawing/2014/main" id="{340C5619-04E8-4BA3-BF45-572A5032495D}"/>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534833" y="4178224"/>
            <a:ext cx="720000" cy="720000"/>
          </a:xfrm>
          <a:prstGeom prst="rect">
            <a:avLst/>
          </a:prstGeom>
        </p:spPr>
      </p:pic>
      <p:pic>
        <p:nvPicPr>
          <p:cNvPr id="16" name="Graphic 15">
            <a:extLst>
              <a:ext uri="{FF2B5EF4-FFF2-40B4-BE49-F238E27FC236}">
                <a16:creationId xmlns:a16="http://schemas.microsoft.com/office/drawing/2014/main" id="{06552753-17AE-454C-85A7-B2C41DA93D75}"/>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49609" y="2170366"/>
            <a:ext cx="1117156" cy="1117156"/>
          </a:xfrm>
          <a:prstGeom prst="rect">
            <a:avLst/>
          </a:prstGeom>
        </p:spPr>
      </p:pic>
      <p:pic>
        <p:nvPicPr>
          <p:cNvPr id="18" name="Graphic 17">
            <a:extLst>
              <a:ext uri="{FF2B5EF4-FFF2-40B4-BE49-F238E27FC236}">
                <a16:creationId xmlns:a16="http://schemas.microsoft.com/office/drawing/2014/main" id="{A1F27430-27E7-4D81-BB26-D374520E90A1}"/>
              </a:ext>
            </a:extLst>
          </p:cNvPr>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65591" y="4481592"/>
            <a:ext cx="720000" cy="720000"/>
          </a:xfrm>
          <a:prstGeom prst="rect">
            <a:avLst/>
          </a:prstGeom>
        </p:spPr>
      </p:pic>
      <p:pic>
        <p:nvPicPr>
          <p:cNvPr id="20" name="Graphic 19">
            <a:extLst>
              <a:ext uri="{FF2B5EF4-FFF2-40B4-BE49-F238E27FC236}">
                <a16:creationId xmlns:a16="http://schemas.microsoft.com/office/drawing/2014/main" id="{14670155-197B-4018-BFF3-39D07C48C8B3}"/>
              </a:ext>
            </a:extLst>
          </p:cNvPr>
          <p:cNvPicPr>
            <a:picLocks noChangeAspect="1"/>
          </p:cNvPicPr>
          <p:nvPr/>
        </p:nvPicPr>
        <p:blipFill>
          <a:blip r:embed="rId21" cstate="print">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551612" y="4340390"/>
            <a:ext cx="1002403" cy="1002403"/>
          </a:xfrm>
          <a:prstGeom prst="rect">
            <a:avLst/>
          </a:prstGeom>
        </p:spPr>
      </p:pic>
      <p:pic>
        <p:nvPicPr>
          <p:cNvPr id="22" name="Graphic 21">
            <a:extLst>
              <a:ext uri="{FF2B5EF4-FFF2-40B4-BE49-F238E27FC236}">
                <a16:creationId xmlns:a16="http://schemas.microsoft.com/office/drawing/2014/main" id="{05E040AA-923A-4C7F-83B9-449D8F32E80F}"/>
              </a:ext>
            </a:extLst>
          </p:cNvPr>
          <p:cNvPicPr>
            <a:picLocks noChangeAspect="1"/>
          </p:cNvPicPr>
          <p:nvPr/>
        </p:nvPicPr>
        <p:blipFill>
          <a:blip r:embed="rId23" cstate="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4361738" y="4070135"/>
            <a:ext cx="1418691" cy="1418691"/>
          </a:xfrm>
          <a:prstGeom prst="rect">
            <a:avLst/>
          </a:prstGeom>
        </p:spPr>
      </p:pic>
      <p:pic>
        <p:nvPicPr>
          <p:cNvPr id="23" name="Graphic 22">
            <a:extLst>
              <a:ext uri="{FF2B5EF4-FFF2-40B4-BE49-F238E27FC236}">
                <a16:creationId xmlns:a16="http://schemas.microsoft.com/office/drawing/2014/main" id="{FF044862-D810-4D7F-90D6-B1AA48E5B7D9}"/>
              </a:ext>
            </a:extLst>
          </p:cNvPr>
          <p:cNvPicPr>
            <a:picLocks noChangeAspect="1"/>
          </p:cNvPicPr>
          <p:nvPr/>
        </p:nvPicPr>
        <p:blipFill>
          <a:blip r:embed="rId25" cstate="print">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9244973" y="1068174"/>
            <a:ext cx="952500" cy="952500"/>
          </a:xfrm>
          <a:prstGeom prst="rect">
            <a:avLst/>
          </a:prstGeom>
        </p:spPr>
      </p:pic>
      <p:graphicFrame>
        <p:nvGraphicFramePr>
          <p:cNvPr id="15" name="Content Placeholder 3">
            <a:extLst>
              <a:ext uri="{FF2B5EF4-FFF2-40B4-BE49-F238E27FC236}">
                <a16:creationId xmlns:a16="http://schemas.microsoft.com/office/drawing/2014/main" id="{DAC41747-5786-426A-8570-E4702A46C2F8}"/>
              </a:ext>
            </a:extLst>
          </p:cNvPr>
          <p:cNvGraphicFramePr>
            <a:graphicFrameLocks/>
          </p:cNvGraphicFramePr>
          <p:nvPr>
            <p:extLst>
              <p:ext uri="{D42A27DB-BD31-4B8C-83A1-F6EECF244321}">
                <p14:modId xmlns:p14="http://schemas.microsoft.com/office/powerpoint/2010/main" val="2867583748"/>
              </p:ext>
            </p:extLst>
          </p:nvPr>
        </p:nvGraphicFramePr>
        <p:xfrm>
          <a:off x="580000" y="3253566"/>
          <a:ext cx="9000000" cy="7200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
        <p:nvSpPr>
          <p:cNvPr id="17" name="Rectangle 16">
            <a:extLst>
              <a:ext uri="{FF2B5EF4-FFF2-40B4-BE49-F238E27FC236}">
                <a16:creationId xmlns:a16="http://schemas.microsoft.com/office/drawing/2014/main" id="{86EF1AFC-3C37-4748-8F23-A3ADA539234F}"/>
              </a:ext>
            </a:extLst>
          </p:cNvPr>
          <p:cNvSpPr/>
          <p:nvPr/>
        </p:nvSpPr>
        <p:spPr>
          <a:xfrm>
            <a:off x="3470314" y="1332567"/>
            <a:ext cx="5671590" cy="170508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2400" b="1" dirty="0">
                <a:solidFill>
                  <a:srgbClr val="D5A10F"/>
                </a:solidFill>
              </a:rPr>
              <a:t>Module 10: </a:t>
            </a:r>
          </a:p>
          <a:p>
            <a:pPr algn="ctr"/>
            <a:r>
              <a:rPr lang="en-US" sz="2400" b="1" dirty="0">
                <a:solidFill>
                  <a:srgbClr val="D5A10F"/>
                </a:solidFill>
              </a:rPr>
              <a:t>Enterprise Process Architecture</a:t>
            </a:r>
          </a:p>
          <a:p>
            <a:pPr algn="ctr"/>
            <a:r>
              <a:rPr lang="en-US" b="1" dirty="0"/>
              <a:t>IS210 – Business Process Analysis and Solutioning</a:t>
            </a:r>
          </a:p>
          <a:p>
            <a:pPr algn="ctr"/>
            <a:r>
              <a:rPr lang="en-US" sz="1440" b="1" dirty="0">
                <a:solidFill>
                  <a:srgbClr val="BE9A06"/>
                </a:solidFill>
              </a:rPr>
              <a:t>Singapore Management University</a:t>
            </a:r>
          </a:p>
          <a:p>
            <a:pPr algn="ctr"/>
            <a:r>
              <a:rPr lang="en-US" sz="1080" b="1" dirty="0">
                <a:solidFill>
                  <a:srgbClr val="BE9A06"/>
                </a:solidFill>
              </a:rPr>
              <a:t>BPAS - Teaching Team</a:t>
            </a:r>
          </a:p>
        </p:txBody>
      </p:sp>
    </p:spTree>
    <p:extLst>
      <p:ext uri="{BB962C8B-B14F-4D97-AF65-F5344CB8AC3E}">
        <p14:creationId xmlns:p14="http://schemas.microsoft.com/office/powerpoint/2010/main" val="101996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3447C-4D3D-4D59-ABDD-73F7B6DADB17}"/>
              </a:ext>
            </a:extLst>
          </p:cNvPr>
          <p:cNvSpPr>
            <a:spLocks noGrp="1"/>
          </p:cNvSpPr>
          <p:nvPr>
            <p:ph type="ctrTitle"/>
          </p:nvPr>
        </p:nvSpPr>
        <p:spPr/>
        <p:txBody>
          <a:bodyPr/>
          <a:lstStyle/>
          <a:p>
            <a:r>
              <a:rPr lang="en-US" dirty="0"/>
              <a:t>Porter Value Chain Model</a:t>
            </a:r>
            <a:endParaRPr lang="en-SG" dirty="0"/>
          </a:p>
        </p:txBody>
      </p:sp>
      <p:sp>
        <p:nvSpPr>
          <p:cNvPr id="3" name="Slide Number Placeholder 2">
            <a:extLst>
              <a:ext uri="{FF2B5EF4-FFF2-40B4-BE49-F238E27FC236}">
                <a16:creationId xmlns:a16="http://schemas.microsoft.com/office/drawing/2014/main" id="{490BF8D0-32FF-45A7-B8DD-600C2AB1F84B}"/>
              </a:ext>
            </a:extLst>
          </p:cNvPr>
          <p:cNvSpPr>
            <a:spLocks noGrp="1"/>
          </p:cNvSpPr>
          <p:nvPr>
            <p:ph type="sldNum" sz="quarter" idx="4"/>
          </p:nvPr>
        </p:nvSpPr>
        <p:spPr/>
        <p:txBody>
          <a:bodyPr/>
          <a:lstStyle/>
          <a:p>
            <a:fld id="{7387C258-FC62-494D-A890-3990F0E1C889}" type="slidenum">
              <a:rPr lang="en-SG" smtClean="0"/>
              <a:pPr/>
              <a:t>10</a:t>
            </a:fld>
            <a:endParaRPr lang="en-SG"/>
          </a:p>
        </p:txBody>
      </p:sp>
      <p:sp>
        <p:nvSpPr>
          <p:cNvPr id="4" name="Footer Placeholder 3">
            <a:extLst>
              <a:ext uri="{FF2B5EF4-FFF2-40B4-BE49-F238E27FC236}">
                <a16:creationId xmlns:a16="http://schemas.microsoft.com/office/drawing/2014/main" id="{BC7142A9-588A-48E9-BDD4-700177D59038}"/>
              </a:ext>
            </a:extLst>
          </p:cNvPr>
          <p:cNvSpPr>
            <a:spLocks noGrp="1"/>
          </p:cNvSpPr>
          <p:nvPr>
            <p:ph type="ftr" sz="quarter" idx="3"/>
          </p:nvPr>
        </p:nvSpPr>
        <p:spPr/>
        <p:txBody>
          <a:bodyPr/>
          <a:lstStyle/>
          <a:p>
            <a:r>
              <a:rPr lang="en-US"/>
              <a:t>IS210-Business Process Analysis and Solutioning</a:t>
            </a:r>
            <a:endParaRPr lang="en-US" dirty="0"/>
          </a:p>
        </p:txBody>
      </p:sp>
      <p:pic>
        <p:nvPicPr>
          <p:cNvPr id="5" name="Picture 6" descr="Airline Industry Value Chain INBOUND LOGISTICS OPERATIONS OUTBOUND LOGISTICS MARKETING  AND SALES SERVICE PROCUREMENT TECH...">
            <a:extLst>
              <a:ext uri="{FF2B5EF4-FFF2-40B4-BE49-F238E27FC236}">
                <a16:creationId xmlns:a16="http://schemas.microsoft.com/office/drawing/2014/main" id="{70E4AA94-4183-4E62-9803-94E517EB86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0512" r="5495" b="9158"/>
          <a:stretch>
            <a:fillRect/>
          </a:stretch>
        </p:blipFill>
        <p:spPr bwMode="auto">
          <a:xfrm>
            <a:off x="675964" y="606994"/>
            <a:ext cx="8702173" cy="4857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2285D525-9817-413B-A469-47B53F46883C}"/>
              </a:ext>
            </a:extLst>
          </p:cNvPr>
          <p:cNvSpPr>
            <a:spLocks noChangeArrowheads="1"/>
          </p:cNvSpPr>
          <p:nvPr/>
        </p:nvSpPr>
        <p:spPr bwMode="auto">
          <a:xfrm>
            <a:off x="5079999" y="4306434"/>
            <a:ext cx="4964919" cy="461665"/>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b="1" dirty="0">
                <a:solidFill>
                  <a:srgbClr val="111111"/>
                </a:solidFill>
                <a:latin typeface="+mn-lt"/>
              </a:rPr>
              <a:t>B2B e-marketplaces in the airline industry: Process drivers and performance indicators</a:t>
            </a:r>
            <a:endParaRPr lang="en-SG" altLang="en-US" sz="1200" b="1" dirty="0">
              <a:solidFill>
                <a:srgbClr val="C69200"/>
              </a:solidFill>
              <a:latin typeface="+mn-lt"/>
            </a:endParaRPr>
          </a:p>
        </p:txBody>
      </p:sp>
      <p:sp>
        <p:nvSpPr>
          <p:cNvPr id="7" name="Rounded Rectangular Callout 7">
            <a:extLst>
              <a:ext uri="{FF2B5EF4-FFF2-40B4-BE49-F238E27FC236}">
                <a16:creationId xmlns:a16="http://schemas.microsoft.com/office/drawing/2014/main" id="{31FDCCCE-5AA6-4590-8432-FF3BE2C609B2}"/>
              </a:ext>
            </a:extLst>
          </p:cNvPr>
          <p:cNvSpPr/>
          <p:nvPr/>
        </p:nvSpPr>
        <p:spPr>
          <a:xfrm>
            <a:off x="400695" y="3104645"/>
            <a:ext cx="1978227" cy="796259"/>
          </a:xfrm>
          <a:prstGeom prst="wedgeRoundRectCallout">
            <a:avLst>
              <a:gd name="adj1" fmla="val 9122"/>
              <a:gd name="adj2" fmla="val -156298"/>
              <a:gd name="adj3" fmla="val 16667"/>
            </a:avLst>
          </a:prstGeom>
        </p:spPr>
        <p:style>
          <a:lnRef idx="1">
            <a:schemeClr val="accent3"/>
          </a:lnRef>
          <a:fillRef idx="2">
            <a:schemeClr val="accent3"/>
          </a:fillRef>
          <a:effectRef idx="1">
            <a:schemeClr val="accent3"/>
          </a:effectRef>
          <a:fontRef idx="minor">
            <a:schemeClr val="dk1"/>
          </a:fontRef>
        </p:style>
        <p:txBody>
          <a:bodyPr anchor="ctr"/>
          <a:lstStyle/>
          <a:p>
            <a:pPr algn="ctr"/>
            <a:r>
              <a:rPr lang="en-SG" sz="1600" b="1" dirty="0"/>
              <a:t>Support Activities (Processes)</a:t>
            </a:r>
          </a:p>
        </p:txBody>
      </p:sp>
      <p:sp>
        <p:nvSpPr>
          <p:cNvPr id="8" name="Rounded Rectangular Callout 8">
            <a:extLst>
              <a:ext uri="{FF2B5EF4-FFF2-40B4-BE49-F238E27FC236}">
                <a16:creationId xmlns:a16="http://schemas.microsoft.com/office/drawing/2014/main" id="{CFDBEBE0-E1C8-4F66-A7DE-D4D35C5EDB34}"/>
              </a:ext>
            </a:extLst>
          </p:cNvPr>
          <p:cNvSpPr/>
          <p:nvPr/>
        </p:nvSpPr>
        <p:spPr>
          <a:xfrm>
            <a:off x="400695" y="3971840"/>
            <a:ext cx="2019128" cy="796259"/>
          </a:xfrm>
          <a:prstGeom prst="wedgeRoundRectCallout">
            <a:avLst>
              <a:gd name="adj1" fmla="val 62974"/>
              <a:gd name="adj2" fmla="val 95456"/>
              <a:gd name="adj3" fmla="val 16667"/>
            </a:avLst>
          </a:prstGeom>
        </p:spPr>
        <p:style>
          <a:lnRef idx="1">
            <a:schemeClr val="accent3"/>
          </a:lnRef>
          <a:fillRef idx="2">
            <a:schemeClr val="accent3"/>
          </a:fillRef>
          <a:effectRef idx="1">
            <a:schemeClr val="accent3"/>
          </a:effectRef>
          <a:fontRef idx="minor">
            <a:schemeClr val="dk1"/>
          </a:fontRef>
        </p:style>
        <p:txBody>
          <a:bodyPr anchor="ctr"/>
          <a:lstStyle/>
          <a:p>
            <a:pPr algn="ctr"/>
            <a:r>
              <a:rPr lang="en-SG" sz="1600" b="1" dirty="0"/>
              <a:t>Primary Activities (Processes)</a:t>
            </a:r>
          </a:p>
        </p:txBody>
      </p:sp>
      <p:sp>
        <p:nvSpPr>
          <p:cNvPr id="9" name="Rounded Rectangular Callout 9">
            <a:extLst>
              <a:ext uri="{FF2B5EF4-FFF2-40B4-BE49-F238E27FC236}">
                <a16:creationId xmlns:a16="http://schemas.microsoft.com/office/drawing/2014/main" id="{6D3C6ED0-A1AD-4CD1-92DB-29CF74BCB118}"/>
              </a:ext>
            </a:extLst>
          </p:cNvPr>
          <p:cNvSpPr/>
          <p:nvPr/>
        </p:nvSpPr>
        <p:spPr>
          <a:xfrm>
            <a:off x="4747827" y="1149399"/>
            <a:ext cx="2214346" cy="324847"/>
          </a:xfrm>
          <a:prstGeom prst="wedgeRoundRectCallout">
            <a:avLst>
              <a:gd name="adj1" fmla="val -70143"/>
              <a:gd name="adj2" fmla="val -105594"/>
              <a:gd name="adj3" fmla="val 16667"/>
            </a:avLst>
          </a:prstGeom>
        </p:spPr>
        <p:style>
          <a:lnRef idx="1">
            <a:schemeClr val="accent3"/>
          </a:lnRef>
          <a:fillRef idx="2">
            <a:schemeClr val="accent3"/>
          </a:fillRef>
          <a:effectRef idx="1">
            <a:schemeClr val="accent3"/>
          </a:effectRef>
          <a:fontRef idx="minor">
            <a:schemeClr val="dk1"/>
          </a:fontRef>
        </p:style>
        <p:txBody>
          <a:bodyPr anchor="ctr"/>
          <a:lstStyle/>
          <a:p>
            <a:pPr algn="ctr"/>
            <a:r>
              <a:rPr lang="en-SG" sz="1600" b="1" dirty="0"/>
              <a:t>Functional Units </a:t>
            </a:r>
          </a:p>
        </p:txBody>
      </p:sp>
      <p:sp>
        <p:nvSpPr>
          <p:cNvPr id="10" name="Rounded Rectangular Callout 10">
            <a:extLst>
              <a:ext uri="{FF2B5EF4-FFF2-40B4-BE49-F238E27FC236}">
                <a16:creationId xmlns:a16="http://schemas.microsoft.com/office/drawing/2014/main" id="{F0CE11C2-BDF9-4AA8-A793-E10ED2971F98}"/>
              </a:ext>
            </a:extLst>
          </p:cNvPr>
          <p:cNvSpPr/>
          <p:nvPr/>
        </p:nvSpPr>
        <p:spPr>
          <a:xfrm>
            <a:off x="7716278" y="893978"/>
            <a:ext cx="1937128" cy="510843"/>
          </a:xfrm>
          <a:prstGeom prst="wedgeRoundRectCallout">
            <a:avLst>
              <a:gd name="adj1" fmla="val -18765"/>
              <a:gd name="adj2" fmla="val 170406"/>
              <a:gd name="adj3" fmla="val 16667"/>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SG" sz="1600" b="1" dirty="0"/>
              <a:t>Sub-Processes</a:t>
            </a:r>
          </a:p>
        </p:txBody>
      </p:sp>
    </p:spTree>
    <p:extLst>
      <p:ext uri="{BB962C8B-B14F-4D97-AF65-F5344CB8AC3E}">
        <p14:creationId xmlns:p14="http://schemas.microsoft.com/office/powerpoint/2010/main" val="43408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76A5D-CF72-437F-ACAB-97E0B5F55C06}"/>
              </a:ext>
            </a:extLst>
          </p:cNvPr>
          <p:cNvSpPr>
            <a:spLocks noGrp="1"/>
          </p:cNvSpPr>
          <p:nvPr>
            <p:ph type="ctrTitle"/>
          </p:nvPr>
        </p:nvSpPr>
        <p:spPr/>
        <p:txBody>
          <a:bodyPr/>
          <a:lstStyle/>
          <a:p>
            <a:r>
              <a:rPr lang="en-US" dirty="0"/>
              <a:t>SAP Business Maps</a:t>
            </a:r>
            <a:endParaRPr lang="en-SG" dirty="0"/>
          </a:p>
        </p:txBody>
      </p:sp>
      <p:sp>
        <p:nvSpPr>
          <p:cNvPr id="3" name="Slide Number Placeholder 2">
            <a:extLst>
              <a:ext uri="{FF2B5EF4-FFF2-40B4-BE49-F238E27FC236}">
                <a16:creationId xmlns:a16="http://schemas.microsoft.com/office/drawing/2014/main" id="{FD51286B-7598-4FBA-ABF4-68CD00DE28DF}"/>
              </a:ext>
            </a:extLst>
          </p:cNvPr>
          <p:cNvSpPr>
            <a:spLocks noGrp="1"/>
          </p:cNvSpPr>
          <p:nvPr>
            <p:ph type="sldNum" sz="quarter" idx="4"/>
          </p:nvPr>
        </p:nvSpPr>
        <p:spPr/>
        <p:txBody>
          <a:bodyPr/>
          <a:lstStyle/>
          <a:p>
            <a:fld id="{7387C258-FC62-494D-A890-3990F0E1C889}" type="slidenum">
              <a:rPr lang="en-SG" smtClean="0"/>
              <a:pPr/>
              <a:t>11</a:t>
            </a:fld>
            <a:endParaRPr lang="en-SG"/>
          </a:p>
        </p:txBody>
      </p:sp>
      <p:sp>
        <p:nvSpPr>
          <p:cNvPr id="4" name="Footer Placeholder 3">
            <a:extLst>
              <a:ext uri="{FF2B5EF4-FFF2-40B4-BE49-F238E27FC236}">
                <a16:creationId xmlns:a16="http://schemas.microsoft.com/office/drawing/2014/main" id="{9DFBC68A-EB78-47A8-BAB0-C234907E86EF}"/>
              </a:ext>
            </a:extLst>
          </p:cNvPr>
          <p:cNvSpPr>
            <a:spLocks noGrp="1"/>
          </p:cNvSpPr>
          <p:nvPr>
            <p:ph type="ftr" sz="quarter" idx="3"/>
          </p:nvPr>
        </p:nvSpPr>
        <p:spPr/>
        <p:txBody>
          <a:bodyPr/>
          <a:lstStyle/>
          <a:p>
            <a:r>
              <a:rPr lang="en-US"/>
              <a:t>IS210-Business Process Analysis and Solutioning</a:t>
            </a:r>
            <a:endParaRPr lang="en-US" dirty="0"/>
          </a:p>
        </p:txBody>
      </p:sp>
      <p:pic>
        <p:nvPicPr>
          <p:cNvPr id="5" name="Picture 1">
            <a:extLst>
              <a:ext uri="{FF2B5EF4-FFF2-40B4-BE49-F238E27FC236}">
                <a16:creationId xmlns:a16="http://schemas.microsoft.com/office/drawing/2014/main" id="{9F022700-DB48-4191-8456-534EB76251CA}"/>
              </a:ext>
            </a:extLst>
          </p:cNvPr>
          <p:cNvPicPr>
            <a:picLocks noChangeAspect="1"/>
          </p:cNvPicPr>
          <p:nvPr/>
        </p:nvPicPr>
        <p:blipFill>
          <a:blip r:embed="rId2">
            <a:extLst>
              <a:ext uri="{28A0092B-C50C-407E-A947-70E740481C1C}">
                <a14:useLocalDpi xmlns:a14="http://schemas.microsoft.com/office/drawing/2010/main" val="0"/>
              </a:ext>
            </a:extLst>
          </a:blip>
          <a:srcRect b="15897"/>
          <a:stretch>
            <a:fillRect/>
          </a:stretch>
        </p:blipFill>
        <p:spPr bwMode="auto">
          <a:xfrm>
            <a:off x="1227522" y="587115"/>
            <a:ext cx="7704953" cy="486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ular Callout 4">
            <a:extLst>
              <a:ext uri="{FF2B5EF4-FFF2-40B4-BE49-F238E27FC236}">
                <a16:creationId xmlns:a16="http://schemas.microsoft.com/office/drawing/2014/main" id="{2EE6635E-F1BC-4525-A52F-1E551256101A}"/>
              </a:ext>
            </a:extLst>
          </p:cNvPr>
          <p:cNvSpPr/>
          <p:nvPr/>
        </p:nvSpPr>
        <p:spPr>
          <a:xfrm>
            <a:off x="5123597" y="4280350"/>
            <a:ext cx="1752600" cy="612775"/>
          </a:xfrm>
          <a:prstGeom prst="wedgeRoundRectCallout">
            <a:avLst>
              <a:gd name="adj1" fmla="val -56446"/>
              <a:gd name="adj2" fmla="val 80372"/>
              <a:gd name="adj3" fmla="val 16667"/>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SG" sz="1400" b="1" dirty="0"/>
              <a:t>Support Activities (Processes)</a:t>
            </a:r>
          </a:p>
        </p:txBody>
      </p:sp>
      <p:sp>
        <p:nvSpPr>
          <p:cNvPr id="8" name="Rounded Rectangular Callout 5">
            <a:extLst>
              <a:ext uri="{FF2B5EF4-FFF2-40B4-BE49-F238E27FC236}">
                <a16:creationId xmlns:a16="http://schemas.microsoft.com/office/drawing/2014/main" id="{EE3A7EA7-C90A-4656-A57F-6BB0D063E3B0}"/>
              </a:ext>
            </a:extLst>
          </p:cNvPr>
          <p:cNvSpPr/>
          <p:nvPr/>
        </p:nvSpPr>
        <p:spPr>
          <a:xfrm>
            <a:off x="6455960" y="498617"/>
            <a:ext cx="1752600" cy="574675"/>
          </a:xfrm>
          <a:prstGeom prst="wedgeRoundRectCallout">
            <a:avLst>
              <a:gd name="adj1" fmla="val -42650"/>
              <a:gd name="adj2" fmla="val 118755"/>
              <a:gd name="adj3" fmla="val 16667"/>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SG" sz="1400" b="1" dirty="0"/>
              <a:t>Primary Activities (Processes)</a:t>
            </a:r>
          </a:p>
        </p:txBody>
      </p:sp>
      <p:sp>
        <p:nvSpPr>
          <p:cNvPr id="9" name="Rounded Rectangular Callout 6">
            <a:extLst>
              <a:ext uri="{FF2B5EF4-FFF2-40B4-BE49-F238E27FC236}">
                <a16:creationId xmlns:a16="http://schemas.microsoft.com/office/drawing/2014/main" id="{5B4F5B76-14DA-4B8C-99BE-75B72D242157}"/>
              </a:ext>
            </a:extLst>
          </p:cNvPr>
          <p:cNvSpPr/>
          <p:nvPr/>
        </p:nvSpPr>
        <p:spPr>
          <a:xfrm>
            <a:off x="887152" y="4067768"/>
            <a:ext cx="1752600" cy="574675"/>
          </a:xfrm>
          <a:prstGeom prst="wedgeRoundRectCallout">
            <a:avLst>
              <a:gd name="adj1" fmla="val 11380"/>
              <a:gd name="adj2" fmla="val -166202"/>
              <a:gd name="adj3" fmla="val 16667"/>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SG" sz="1400" b="1" dirty="0"/>
              <a:t>Sub-Processes</a:t>
            </a:r>
          </a:p>
        </p:txBody>
      </p:sp>
    </p:spTree>
    <p:extLst>
      <p:ext uri="{BB962C8B-B14F-4D97-AF65-F5344CB8AC3E}">
        <p14:creationId xmlns:p14="http://schemas.microsoft.com/office/powerpoint/2010/main" val="17739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E57D5-54FF-440C-A96D-D3AD0C85991F}"/>
              </a:ext>
            </a:extLst>
          </p:cNvPr>
          <p:cNvSpPr>
            <a:spLocks noGrp="1"/>
          </p:cNvSpPr>
          <p:nvPr>
            <p:ph type="title"/>
          </p:nvPr>
        </p:nvSpPr>
        <p:spPr>
          <a:xfrm>
            <a:off x="1789934" y="931767"/>
            <a:ext cx="6580133" cy="523220"/>
          </a:xfrm>
        </p:spPr>
        <p:txBody>
          <a:bodyPr/>
          <a:lstStyle/>
          <a:p>
            <a:r>
              <a:rPr lang="en-US" sz="2000"/>
              <a:t>Process Architecture Framework</a:t>
            </a:r>
            <a:endParaRPr lang="en-SG" sz="2000" dirty="0"/>
          </a:p>
        </p:txBody>
      </p:sp>
      <p:sp>
        <p:nvSpPr>
          <p:cNvPr id="5" name="Content Placeholder 4">
            <a:extLst>
              <a:ext uri="{FF2B5EF4-FFF2-40B4-BE49-F238E27FC236}">
                <a16:creationId xmlns:a16="http://schemas.microsoft.com/office/drawing/2014/main" id="{DFF5E792-697E-4EFE-946D-4C596F3DFFD9}"/>
              </a:ext>
            </a:extLst>
          </p:cNvPr>
          <p:cNvSpPr>
            <a:spLocks noGrp="1"/>
          </p:cNvSpPr>
          <p:nvPr>
            <p:ph idx="1"/>
          </p:nvPr>
        </p:nvSpPr>
        <p:spPr>
          <a:xfrm>
            <a:off x="419310" y="1921480"/>
            <a:ext cx="9321380" cy="1963614"/>
          </a:xfrm>
        </p:spPr>
        <p:txBody>
          <a:bodyPr/>
          <a:lstStyle/>
          <a:p>
            <a:r>
              <a:rPr lang="en-SG" altLang="en-US"/>
              <a:t>What components do both frameworks contain?</a:t>
            </a:r>
          </a:p>
          <a:p>
            <a:pPr lvl="1"/>
            <a:r>
              <a:rPr lang="en-SG" altLang="en-US"/>
              <a:t>Departments or Functional units, business areas (primary and supporting activities) or Business processes, categories of processes, levels, and  external stakeholders.</a:t>
            </a:r>
          </a:p>
          <a:p>
            <a:r>
              <a:rPr lang="en-SG" altLang="en-US"/>
              <a:t>Design considerations for Process architectures</a:t>
            </a:r>
            <a:endParaRPr lang="en-SG" altLang="en-US" dirty="0"/>
          </a:p>
        </p:txBody>
      </p:sp>
      <p:sp>
        <p:nvSpPr>
          <p:cNvPr id="3" name="Slide Number Placeholder 2">
            <a:extLst>
              <a:ext uri="{FF2B5EF4-FFF2-40B4-BE49-F238E27FC236}">
                <a16:creationId xmlns:a16="http://schemas.microsoft.com/office/drawing/2014/main" id="{4D772F6A-B7DF-4FC5-B164-5EAEFE5C4568}"/>
              </a:ext>
            </a:extLst>
          </p:cNvPr>
          <p:cNvSpPr>
            <a:spLocks noGrp="1"/>
          </p:cNvSpPr>
          <p:nvPr>
            <p:ph type="sldNum" sz="quarter" idx="4"/>
          </p:nvPr>
        </p:nvSpPr>
        <p:spPr>
          <a:xfrm>
            <a:off x="7846242" y="5450181"/>
            <a:ext cx="2286000" cy="303212"/>
          </a:xfrm>
        </p:spPr>
        <p:txBody>
          <a:bodyPr/>
          <a:lstStyle/>
          <a:p>
            <a:fld id="{7387C258-FC62-494D-A890-3990F0E1C889}" type="slidenum">
              <a:rPr lang="en-SG" smtClean="0"/>
              <a:pPr/>
              <a:t>12</a:t>
            </a:fld>
            <a:endParaRPr lang="en-SG"/>
          </a:p>
        </p:txBody>
      </p:sp>
      <p:sp>
        <p:nvSpPr>
          <p:cNvPr id="4" name="Footer Placeholder 3">
            <a:extLst>
              <a:ext uri="{FF2B5EF4-FFF2-40B4-BE49-F238E27FC236}">
                <a16:creationId xmlns:a16="http://schemas.microsoft.com/office/drawing/2014/main" id="{497F803C-6DB4-4670-A02E-860BDC4CB8E5}"/>
              </a:ext>
            </a:extLst>
          </p:cNvPr>
          <p:cNvSpPr>
            <a:spLocks noGrp="1"/>
          </p:cNvSpPr>
          <p:nvPr>
            <p:ph type="ftr" sz="quarter" idx="3"/>
          </p:nvPr>
        </p:nvSpPr>
        <p:spPr>
          <a:xfrm>
            <a:off x="2770995" y="5450181"/>
            <a:ext cx="4618008" cy="303212"/>
          </a:xfrm>
        </p:spPr>
        <p:txBody>
          <a:bodyPr/>
          <a:lstStyle/>
          <a:p>
            <a:r>
              <a:rPr lang="en-US"/>
              <a:t>IS210-Business Process Analysis and Solutioning</a:t>
            </a:r>
            <a:endParaRPr lang="en-US" dirty="0"/>
          </a:p>
        </p:txBody>
      </p:sp>
      <p:sp>
        <p:nvSpPr>
          <p:cNvPr id="6" name="Text Placeholder 5">
            <a:extLst>
              <a:ext uri="{FF2B5EF4-FFF2-40B4-BE49-F238E27FC236}">
                <a16:creationId xmlns:a16="http://schemas.microsoft.com/office/drawing/2014/main" id="{23B8C011-C750-4B5B-8309-AF4FAB80BDBA}"/>
              </a:ext>
            </a:extLst>
          </p:cNvPr>
          <p:cNvSpPr>
            <a:spLocks noGrp="1"/>
          </p:cNvSpPr>
          <p:nvPr>
            <p:ph type="body" sz="quarter" idx="10"/>
          </p:nvPr>
        </p:nvSpPr>
        <p:spPr>
          <a:xfrm>
            <a:off x="2171552" y="86356"/>
            <a:ext cx="4672543" cy="461665"/>
          </a:xfrm>
        </p:spPr>
        <p:txBody>
          <a:bodyPr/>
          <a:lstStyle/>
          <a:p>
            <a:r>
              <a:rPr lang="en-US" dirty="0"/>
              <a:t>Reflect</a:t>
            </a:r>
            <a:endParaRPr lang="en-SG" dirty="0"/>
          </a:p>
        </p:txBody>
      </p:sp>
      <p:graphicFrame>
        <p:nvGraphicFramePr>
          <p:cNvPr id="7" name="Diagram 6">
            <a:extLst>
              <a:ext uri="{FF2B5EF4-FFF2-40B4-BE49-F238E27FC236}">
                <a16:creationId xmlns:a16="http://schemas.microsoft.com/office/drawing/2014/main" id="{16A2DC14-649B-4374-8240-12D32CA7A41F}"/>
              </a:ext>
            </a:extLst>
          </p:cNvPr>
          <p:cNvGraphicFramePr/>
          <p:nvPr>
            <p:extLst>
              <p:ext uri="{D42A27DB-BD31-4B8C-83A1-F6EECF244321}">
                <p14:modId xmlns:p14="http://schemas.microsoft.com/office/powerpoint/2010/main" val="1263168676"/>
              </p:ext>
            </p:extLst>
          </p:nvPr>
        </p:nvGraphicFramePr>
        <p:xfrm>
          <a:off x="1446211" y="3951581"/>
          <a:ext cx="7267575" cy="149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9928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76E24-8970-4A42-B014-F1F60DB1D1FA}"/>
              </a:ext>
            </a:extLst>
          </p:cNvPr>
          <p:cNvSpPr>
            <a:spLocks noGrp="1"/>
          </p:cNvSpPr>
          <p:nvPr>
            <p:ph type="ctrTitle"/>
          </p:nvPr>
        </p:nvSpPr>
        <p:spPr>
          <a:xfrm>
            <a:off x="2046374" y="54571"/>
            <a:ext cx="4736652" cy="461665"/>
          </a:xfrm>
        </p:spPr>
        <p:txBody>
          <a:bodyPr/>
          <a:lstStyle/>
          <a:p>
            <a:r>
              <a:rPr lang="en-US" dirty="0"/>
              <a:t>Process Architecture</a:t>
            </a:r>
            <a:endParaRPr lang="en-SG" dirty="0"/>
          </a:p>
        </p:txBody>
      </p:sp>
      <p:sp>
        <p:nvSpPr>
          <p:cNvPr id="3" name="Slide Number Placeholder 2">
            <a:extLst>
              <a:ext uri="{FF2B5EF4-FFF2-40B4-BE49-F238E27FC236}">
                <a16:creationId xmlns:a16="http://schemas.microsoft.com/office/drawing/2014/main" id="{47BF4505-32F6-4F06-9956-EFAC0FA8D879}"/>
              </a:ext>
            </a:extLst>
          </p:cNvPr>
          <p:cNvSpPr>
            <a:spLocks noGrp="1"/>
          </p:cNvSpPr>
          <p:nvPr>
            <p:ph type="sldNum" sz="quarter" idx="4"/>
          </p:nvPr>
        </p:nvSpPr>
        <p:spPr/>
        <p:txBody>
          <a:bodyPr/>
          <a:lstStyle/>
          <a:p>
            <a:fld id="{7387C258-FC62-494D-A890-3990F0E1C889}" type="slidenum">
              <a:rPr lang="en-SG" smtClean="0"/>
              <a:pPr/>
              <a:t>13</a:t>
            </a:fld>
            <a:endParaRPr lang="en-SG"/>
          </a:p>
        </p:txBody>
      </p:sp>
      <p:sp>
        <p:nvSpPr>
          <p:cNvPr id="4" name="Footer Placeholder 3">
            <a:extLst>
              <a:ext uri="{FF2B5EF4-FFF2-40B4-BE49-F238E27FC236}">
                <a16:creationId xmlns:a16="http://schemas.microsoft.com/office/drawing/2014/main" id="{68D806CD-8C66-44E1-8C7C-38C92CC035BA}"/>
              </a:ext>
            </a:extLst>
          </p:cNvPr>
          <p:cNvSpPr>
            <a:spLocks noGrp="1"/>
          </p:cNvSpPr>
          <p:nvPr>
            <p:ph type="ftr" sz="quarter" idx="3"/>
          </p:nvPr>
        </p:nvSpPr>
        <p:spPr/>
        <p:txBody>
          <a:bodyPr/>
          <a:lstStyle/>
          <a:p>
            <a:r>
              <a:rPr lang="en-US"/>
              <a:t>IS210-Business Process Analysis and Solutioning</a:t>
            </a:r>
            <a:endParaRPr lang="en-US" dirty="0"/>
          </a:p>
        </p:txBody>
      </p:sp>
      <p:graphicFrame>
        <p:nvGraphicFramePr>
          <p:cNvPr id="5" name="Content Placeholder 4">
            <a:extLst>
              <a:ext uri="{FF2B5EF4-FFF2-40B4-BE49-F238E27FC236}">
                <a16:creationId xmlns:a16="http://schemas.microsoft.com/office/drawing/2014/main" id="{4D016F4C-C63E-4E23-9E10-6783896546A2}"/>
              </a:ext>
            </a:extLst>
          </p:cNvPr>
          <p:cNvGraphicFramePr>
            <a:graphicFrameLocks/>
          </p:cNvGraphicFramePr>
          <p:nvPr/>
        </p:nvGraphicFramePr>
        <p:xfrm>
          <a:off x="508000" y="963908"/>
          <a:ext cx="91440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5E231A6D-84E0-4E29-902E-6A21BC032B2F}"/>
              </a:ext>
            </a:extLst>
          </p:cNvPr>
          <p:cNvSpPr/>
          <p:nvPr/>
        </p:nvSpPr>
        <p:spPr>
          <a:xfrm>
            <a:off x="7824788" y="986133"/>
            <a:ext cx="1620000" cy="720000"/>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lang="en-SG" b="1" dirty="0">
                <a:solidFill>
                  <a:schemeClr val="tx1"/>
                </a:solidFill>
              </a:rPr>
              <a:t>Executive Model</a:t>
            </a:r>
          </a:p>
        </p:txBody>
      </p:sp>
      <p:sp>
        <p:nvSpPr>
          <p:cNvPr id="7" name="Rectangle 6">
            <a:extLst>
              <a:ext uri="{FF2B5EF4-FFF2-40B4-BE49-F238E27FC236}">
                <a16:creationId xmlns:a16="http://schemas.microsoft.com/office/drawing/2014/main" id="{8E1F9220-04EA-49A5-A8B4-457F9865B267}"/>
              </a:ext>
            </a:extLst>
          </p:cNvPr>
          <p:cNvSpPr/>
          <p:nvPr/>
        </p:nvSpPr>
        <p:spPr>
          <a:xfrm>
            <a:off x="5460999" y="4248446"/>
            <a:ext cx="1620000" cy="720000"/>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lang="en-SG" b="1" dirty="0">
                <a:solidFill>
                  <a:schemeClr val="tx1"/>
                </a:solidFill>
              </a:rPr>
              <a:t>Hierarchy Model </a:t>
            </a:r>
          </a:p>
        </p:txBody>
      </p:sp>
    </p:spTree>
    <p:extLst>
      <p:ext uri="{BB962C8B-B14F-4D97-AF65-F5344CB8AC3E}">
        <p14:creationId xmlns:p14="http://schemas.microsoft.com/office/powerpoint/2010/main" val="1345432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414DCB-33C5-4D3F-9518-5C736C42EC08}"/>
              </a:ext>
            </a:extLst>
          </p:cNvPr>
          <p:cNvSpPr>
            <a:spLocks noGrp="1"/>
          </p:cNvSpPr>
          <p:nvPr>
            <p:ph type="title"/>
          </p:nvPr>
        </p:nvSpPr>
        <p:spPr/>
        <p:txBody>
          <a:bodyPr/>
          <a:lstStyle/>
          <a:p>
            <a:r>
              <a:rPr lang="en-US" dirty="0"/>
              <a:t>Functional Units (1/3)</a:t>
            </a:r>
            <a:endParaRPr lang="en-SG" dirty="0"/>
          </a:p>
        </p:txBody>
      </p:sp>
      <p:sp>
        <p:nvSpPr>
          <p:cNvPr id="6" name="Content Placeholder 5">
            <a:extLst>
              <a:ext uri="{FF2B5EF4-FFF2-40B4-BE49-F238E27FC236}">
                <a16:creationId xmlns:a16="http://schemas.microsoft.com/office/drawing/2014/main" id="{A83B5A4B-01CC-4A47-AC0C-9E15C807021C}"/>
              </a:ext>
            </a:extLst>
          </p:cNvPr>
          <p:cNvSpPr>
            <a:spLocks noGrp="1"/>
          </p:cNvSpPr>
          <p:nvPr>
            <p:ph idx="1"/>
          </p:nvPr>
        </p:nvSpPr>
        <p:spPr>
          <a:xfrm>
            <a:off x="442418" y="1923727"/>
            <a:ext cx="9275164" cy="2172903"/>
          </a:xfrm>
        </p:spPr>
        <p:txBody>
          <a:bodyPr/>
          <a:lstStyle/>
          <a:p>
            <a:r>
              <a:rPr lang="en-US" altLang="en-US" sz="2000" dirty="0"/>
              <a:t>Functional units helps operate the process.</a:t>
            </a:r>
          </a:p>
          <a:p>
            <a:r>
              <a:rPr lang="en-US" altLang="en-US" sz="2000" dirty="0"/>
              <a:t>Multiple functional units may collaborate to administer these processes.</a:t>
            </a:r>
          </a:p>
          <a:p>
            <a:r>
              <a:rPr lang="en-US" altLang="en-US" sz="2000" dirty="0"/>
              <a:t>Examples: HRM, Accounting, IT, </a:t>
            </a:r>
            <a:r>
              <a:rPr lang="fr-FR" altLang="en-US" sz="2000" dirty="0"/>
              <a:t>Legal Office, Public Relations, etc.</a:t>
            </a:r>
          </a:p>
          <a:p>
            <a:r>
              <a:rPr lang="en-US" altLang="en-US" sz="2000" dirty="0"/>
              <a:t>Process Ownership is important to identify</a:t>
            </a:r>
          </a:p>
          <a:p>
            <a:pPr lvl="1"/>
            <a:r>
              <a:rPr lang="en-US" altLang="en-US" sz="1800" dirty="0"/>
              <a:t>Responsibility for performing the process or task</a:t>
            </a:r>
          </a:p>
          <a:p>
            <a:pPr lvl="1"/>
            <a:r>
              <a:rPr lang="en-US" altLang="en-US" sz="1800" dirty="0"/>
              <a:t>Accountability/approval authority for the results achieved by the process or task</a:t>
            </a:r>
            <a:endParaRPr lang="en-SG" sz="1600" dirty="0"/>
          </a:p>
        </p:txBody>
      </p:sp>
      <p:sp>
        <p:nvSpPr>
          <p:cNvPr id="3" name="Slide Number Placeholder 2">
            <a:extLst>
              <a:ext uri="{FF2B5EF4-FFF2-40B4-BE49-F238E27FC236}">
                <a16:creationId xmlns:a16="http://schemas.microsoft.com/office/drawing/2014/main" id="{45C194A0-7CE5-4A49-B0F7-C5821AB93DD8}"/>
              </a:ext>
            </a:extLst>
          </p:cNvPr>
          <p:cNvSpPr>
            <a:spLocks noGrp="1"/>
          </p:cNvSpPr>
          <p:nvPr>
            <p:ph type="sldNum" sz="quarter" idx="4"/>
          </p:nvPr>
        </p:nvSpPr>
        <p:spPr/>
        <p:txBody>
          <a:bodyPr/>
          <a:lstStyle/>
          <a:p>
            <a:fld id="{7387C258-FC62-494D-A890-3990F0E1C889}" type="slidenum">
              <a:rPr lang="en-SG" smtClean="0"/>
              <a:pPr/>
              <a:t>14</a:t>
            </a:fld>
            <a:endParaRPr lang="en-SG"/>
          </a:p>
        </p:txBody>
      </p:sp>
      <p:sp>
        <p:nvSpPr>
          <p:cNvPr id="4" name="Footer Placeholder 3">
            <a:extLst>
              <a:ext uri="{FF2B5EF4-FFF2-40B4-BE49-F238E27FC236}">
                <a16:creationId xmlns:a16="http://schemas.microsoft.com/office/drawing/2014/main" id="{80DC25CB-D7F2-4A0D-BEF2-636F370E1AC0}"/>
              </a:ext>
            </a:extLst>
          </p:cNvPr>
          <p:cNvSpPr>
            <a:spLocks noGrp="1"/>
          </p:cNvSpPr>
          <p:nvPr>
            <p:ph type="ftr" sz="quarter" idx="3"/>
          </p:nvPr>
        </p:nvSpPr>
        <p:spPr/>
        <p:txBody>
          <a:bodyPr/>
          <a:lstStyle/>
          <a:p>
            <a:r>
              <a:rPr lang="en-US"/>
              <a:t>IS210-Business Process Analysis and Solutioning</a:t>
            </a:r>
            <a:endParaRPr lang="en-US" dirty="0"/>
          </a:p>
        </p:txBody>
      </p:sp>
      <p:sp>
        <p:nvSpPr>
          <p:cNvPr id="7" name="Text Placeholder 6">
            <a:extLst>
              <a:ext uri="{FF2B5EF4-FFF2-40B4-BE49-F238E27FC236}">
                <a16:creationId xmlns:a16="http://schemas.microsoft.com/office/drawing/2014/main" id="{28725148-A4CA-4CF8-8363-7C23E2D8B220}"/>
              </a:ext>
            </a:extLst>
          </p:cNvPr>
          <p:cNvSpPr>
            <a:spLocks noGrp="1"/>
          </p:cNvSpPr>
          <p:nvPr>
            <p:ph type="body" sz="quarter" idx="10"/>
          </p:nvPr>
        </p:nvSpPr>
        <p:spPr>
          <a:xfrm>
            <a:off x="2171552" y="86356"/>
            <a:ext cx="4672543" cy="461665"/>
          </a:xfrm>
        </p:spPr>
        <p:txBody>
          <a:bodyPr/>
          <a:lstStyle/>
          <a:p>
            <a:r>
              <a:rPr lang="en-US" dirty="0"/>
              <a:t>Process Architecture</a:t>
            </a:r>
            <a:endParaRPr lang="en-SG" dirty="0"/>
          </a:p>
        </p:txBody>
      </p:sp>
      <p:graphicFrame>
        <p:nvGraphicFramePr>
          <p:cNvPr id="8" name="Diagram 7">
            <a:extLst>
              <a:ext uri="{FF2B5EF4-FFF2-40B4-BE49-F238E27FC236}">
                <a16:creationId xmlns:a16="http://schemas.microsoft.com/office/drawing/2014/main" id="{90029E60-7153-437D-9BFC-C6C1F5C436DA}"/>
              </a:ext>
            </a:extLst>
          </p:cNvPr>
          <p:cNvGraphicFramePr/>
          <p:nvPr>
            <p:extLst>
              <p:ext uri="{D42A27DB-BD31-4B8C-83A1-F6EECF244321}">
                <p14:modId xmlns:p14="http://schemas.microsoft.com/office/powerpoint/2010/main" val="3767699080"/>
              </p:ext>
            </p:extLst>
          </p:nvPr>
        </p:nvGraphicFramePr>
        <p:xfrm>
          <a:off x="1446211" y="4144161"/>
          <a:ext cx="7267575" cy="13060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1117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414DCB-33C5-4D3F-9518-5C736C42EC08}"/>
              </a:ext>
            </a:extLst>
          </p:cNvPr>
          <p:cNvSpPr>
            <a:spLocks noGrp="1"/>
          </p:cNvSpPr>
          <p:nvPr>
            <p:ph type="title"/>
          </p:nvPr>
        </p:nvSpPr>
        <p:spPr/>
        <p:txBody>
          <a:bodyPr/>
          <a:lstStyle/>
          <a:p>
            <a:r>
              <a:rPr lang="en-US" dirty="0"/>
              <a:t>Processes (2/3)</a:t>
            </a:r>
            <a:endParaRPr lang="en-SG" dirty="0"/>
          </a:p>
        </p:txBody>
      </p:sp>
      <p:sp>
        <p:nvSpPr>
          <p:cNvPr id="6" name="Content Placeholder 5">
            <a:extLst>
              <a:ext uri="{FF2B5EF4-FFF2-40B4-BE49-F238E27FC236}">
                <a16:creationId xmlns:a16="http://schemas.microsoft.com/office/drawing/2014/main" id="{A83B5A4B-01CC-4A47-AC0C-9E15C807021C}"/>
              </a:ext>
            </a:extLst>
          </p:cNvPr>
          <p:cNvSpPr>
            <a:spLocks noGrp="1"/>
          </p:cNvSpPr>
          <p:nvPr>
            <p:ph idx="1"/>
          </p:nvPr>
        </p:nvSpPr>
        <p:spPr>
          <a:xfrm>
            <a:off x="444267" y="1570839"/>
            <a:ext cx="4413600" cy="2643801"/>
          </a:xfrm>
        </p:spPr>
        <p:txBody>
          <a:bodyPr/>
          <a:lstStyle/>
          <a:p>
            <a:pPr>
              <a:lnSpc>
                <a:spcPct val="90000"/>
              </a:lnSpc>
            </a:pPr>
            <a:r>
              <a:rPr lang="en-GB" altLang="en-US" sz="1800" dirty="0"/>
              <a:t>Core Process (Value Chain, Primary)</a:t>
            </a:r>
          </a:p>
          <a:p>
            <a:pPr lvl="1">
              <a:lnSpc>
                <a:spcPct val="90000"/>
              </a:lnSpc>
            </a:pPr>
            <a:r>
              <a:rPr lang="en-GB" altLang="en-US" sz="1600" dirty="0"/>
              <a:t>Embody critical corporate </a:t>
            </a:r>
            <a:r>
              <a:rPr lang="en-GB" altLang="en-US" sz="1600" b="1" dirty="0"/>
              <a:t>expertise</a:t>
            </a:r>
          </a:p>
          <a:p>
            <a:pPr lvl="1">
              <a:lnSpc>
                <a:spcPct val="90000"/>
              </a:lnSpc>
            </a:pPr>
            <a:r>
              <a:rPr lang="en-GB" altLang="en-US" sz="1600" dirty="0"/>
              <a:t>Produce products and services that are delivered to </a:t>
            </a:r>
            <a:r>
              <a:rPr lang="en-GB" altLang="en-US" sz="1600" b="1" dirty="0"/>
              <a:t>external customers</a:t>
            </a:r>
          </a:p>
          <a:p>
            <a:pPr>
              <a:lnSpc>
                <a:spcPct val="90000"/>
              </a:lnSpc>
            </a:pPr>
            <a:r>
              <a:rPr lang="en-GB" altLang="en-US" sz="1800" dirty="0"/>
              <a:t>Supporting Process (Supplementary, Secondary)</a:t>
            </a:r>
          </a:p>
          <a:p>
            <a:pPr lvl="1">
              <a:lnSpc>
                <a:spcPct val="90000"/>
              </a:lnSpc>
            </a:pPr>
            <a:r>
              <a:rPr lang="en-GB" altLang="en-US" sz="1600" b="1" dirty="0"/>
              <a:t>Facilitate</a:t>
            </a:r>
            <a:r>
              <a:rPr lang="en-GB" altLang="en-US" sz="1600" dirty="0"/>
              <a:t> the operation of the core processes</a:t>
            </a:r>
          </a:p>
          <a:p>
            <a:pPr lvl="1">
              <a:lnSpc>
                <a:spcPct val="90000"/>
              </a:lnSpc>
            </a:pPr>
            <a:r>
              <a:rPr lang="en-GB" altLang="en-US" sz="1600" dirty="0"/>
              <a:t>Provide outputs which are </a:t>
            </a:r>
            <a:r>
              <a:rPr lang="en-GB" altLang="en-US" sz="1600" b="1" dirty="0"/>
              <a:t>inputs to core processes</a:t>
            </a:r>
          </a:p>
        </p:txBody>
      </p:sp>
      <p:sp>
        <p:nvSpPr>
          <p:cNvPr id="3" name="Slide Number Placeholder 2">
            <a:extLst>
              <a:ext uri="{FF2B5EF4-FFF2-40B4-BE49-F238E27FC236}">
                <a16:creationId xmlns:a16="http://schemas.microsoft.com/office/drawing/2014/main" id="{45C194A0-7CE5-4A49-B0F7-C5821AB93DD8}"/>
              </a:ext>
            </a:extLst>
          </p:cNvPr>
          <p:cNvSpPr>
            <a:spLocks noGrp="1"/>
          </p:cNvSpPr>
          <p:nvPr>
            <p:ph type="sldNum" sz="quarter" idx="4"/>
          </p:nvPr>
        </p:nvSpPr>
        <p:spPr/>
        <p:txBody>
          <a:bodyPr/>
          <a:lstStyle/>
          <a:p>
            <a:fld id="{7387C258-FC62-494D-A890-3990F0E1C889}" type="slidenum">
              <a:rPr lang="en-SG" smtClean="0"/>
              <a:pPr/>
              <a:t>15</a:t>
            </a:fld>
            <a:endParaRPr lang="en-SG"/>
          </a:p>
        </p:txBody>
      </p:sp>
      <p:sp>
        <p:nvSpPr>
          <p:cNvPr id="4" name="Footer Placeholder 3">
            <a:extLst>
              <a:ext uri="{FF2B5EF4-FFF2-40B4-BE49-F238E27FC236}">
                <a16:creationId xmlns:a16="http://schemas.microsoft.com/office/drawing/2014/main" id="{80DC25CB-D7F2-4A0D-BEF2-636F370E1AC0}"/>
              </a:ext>
            </a:extLst>
          </p:cNvPr>
          <p:cNvSpPr>
            <a:spLocks noGrp="1"/>
          </p:cNvSpPr>
          <p:nvPr>
            <p:ph type="ftr" sz="quarter" idx="3"/>
          </p:nvPr>
        </p:nvSpPr>
        <p:spPr/>
        <p:txBody>
          <a:bodyPr/>
          <a:lstStyle/>
          <a:p>
            <a:r>
              <a:rPr lang="en-US"/>
              <a:t>IS210-Business Process Analysis and Solutioning</a:t>
            </a:r>
            <a:endParaRPr lang="en-US" dirty="0"/>
          </a:p>
        </p:txBody>
      </p:sp>
      <p:sp>
        <p:nvSpPr>
          <p:cNvPr id="7" name="Text Placeholder 6">
            <a:extLst>
              <a:ext uri="{FF2B5EF4-FFF2-40B4-BE49-F238E27FC236}">
                <a16:creationId xmlns:a16="http://schemas.microsoft.com/office/drawing/2014/main" id="{28725148-A4CA-4CF8-8363-7C23E2D8B220}"/>
              </a:ext>
            </a:extLst>
          </p:cNvPr>
          <p:cNvSpPr>
            <a:spLocks noGrp="1"/>
          </p:cNvSpPr>
          <p:nvPr>
            <p:ph type="body" sz="quarter" idx="10"/>
          </p:nvPr>
        </p:nvSpPr>
        <p:spPr/>
        <p:txBody>
          <a:bodyPr/>
          <a:lstStyle/>
          <a:p>
            <a:r>
              <a:rPr lang="en-US" dirty="0"/>
              <a:t>Process Architecture</a:t>
            </a:r>
            <a:endParaRPr lang="en-SG" dirty="0"/>
          </a:p>
        </p:txBody>
      </p:sp>
      <p:sp>
        <p:nvSpPr>
          <p:cNvPr id="2" name="Content Placeholder 1">
            <a:extLst>
              <a:ext uri="{FF2B5EF4-FFF2-40B4-BE49-F238E27FC236}">
                <a16:creationId xmlns:a16="http://schemas.microsoft.com/office/drawing/2014/main" id="{8089127F-1046-4FF2-9C81-E195C5A75B32}"/>
              </a:ext>
            </a:extLst>
          </p:cNvPr>
          <p:cNvSpPr>
            <a:spLocks noGrp="1"/>
          </p:cNvSpPr>
          <p:nvPr>
            <p:ph idx="11"/>
          </p:nvPr>
        </p:nvSpPr>
        <p:spPr>
          <a:xfrm>
            <a:off x="5302134" y="1570839"/>
            <a:ext cx="4413600" cy="2566857"/>
          </a:xfrm>
        </p:spPr>
        <p:txBody>
          <a:bodyPr/>
          <a:lstStyle/>
          <a:p>
            <a:pPr>
              <a:lnSpc>
                <a:spcPct val="90000"/>
              </a:lnSpc>
            </a:pPr>
            <a:r>
              <a:rPr lang="en-GB" altLang="en-US" sz="1800" dirty="0"/>
              <a:t>Management Process (Regulations)</a:t>
            </a:r>
          </a:p>
          <a:p>
            <a:pPr lvl="1">
              <a:lnSpc>
                <a:spcPct val="90000"/>
              </a:lnSpc>
            </a:pPr>
            <a:r>
              <a:rPr lang="en-GB" altLang="en-US" sz="1600" dirty="0"/>
              <a:t>Provides </a:t>
            </a:r>
            <a:r>
              <a:rPr lang="en-GB" altLang="en-US" sz="1600" b="1" dirty="0"/>
              <a:t>directions</a:t>
            </a:r>
            <a:r>
              <a:rPr lang="en-GB" altLang="en-US" sz="1600" dirty="0"/>
              <a:t>, rules and best practices.</a:t>
            </a:r>
          </a:p>
          <a:p>
            <a:pPr lvl="1">
              <a:lnSpc>
                <a:spcPct val="90000"/>
              </a:lnSpc>
            </a:pPr>
            <a:r>
              <a:rPr lang="en-GB" altLang="en-US" sz="1600" dirty="0"/>
              <a:t>Plan, measure, control and meet the margins</a:t>
            </a:r>
          </a:p>
          <a:p>
            <a:pPr>
              <a:lnSpc>
                <a:spcPct val="90000"/>
              </a:lnSpc>
            </a:pPr>
            <a:r>
              <a:rPr lang="en-GB" altLang="en-US" sz="1800" dirty="0"/>
              <a:t>Sub-process</a:t>
            </a:r>
          </a:p>
          <a:p>
            <a:pPr lvl="1">
              <a:lnSpc>
                <a:spcPct val="90000"/>
              </a:lnSpc>
            </a:pPr>
            <a:r>
              <a:rPr lang="en-GB" altLang="en-US" sz="1600" b="1" dirty="0"/>
              <a:t>Smaller</a:t>
            </a:r>
            <a:r>
              <a:rPr lang="en-GB" altLang="en-US" sz="1600" dirty="0"/>
              <a:t> process within a core or supporting process</a:t>
            </a:r>
          </a:p>
          <a:p>
            <a:endParaRPr lang="en-SG" dirty="0"/>
          </a:p>
        </p:txBody>
      </p:sp>
      <p:graphicFrame>
        <p:nvGraphicFramePr>
          <p:cNvPr id="8" name="Diagram 7">
            <a:extLst>
              <a:ext uri="{FF2B5EF4-FFF2-40B4-BE49-F238E27FC236}">
                <a16:creationId xmlns:a16="http://schemas.microsoft.com/office/drawing/2014/main" id="{90029E60-7153-437D-9BFC-C6C1F5C436DA}"/>
              </a:ext>
            </a:extLst>
          </p:cNvPr>
          <p:cNvGraphicFramePr/>
          <p:nvPr>
            <p:extLst>
              <p:ext uri="{D42A27DB-BD31-4B8C-83A1-F6EECF244321}">
                <p14:modId xmlns:p14="http://schemas.microsoft.com/office/powerpoint/2010/main" val="3436089258"/>
              </p:ext>
            </p:extLst>
          </p:nvPr>
        </p:nvGraphicFramePr>
        <p:xfrm>
          <a:off x="1446211" y="4144161"/>
          <a:ext cx="7267575" cy="13060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1120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82AA6CA-0A09-48FC-A2C3-7B6C90C60152}"/>
              </a:ext>
            </a:extLst>
          </p:cNvPr>
          <p:cNvSpPr>
            <a:spLocks noGrp="1"/>
          </p:cNvSpPr>
          <p:nvPr>
            <p:ph type="ctrTitle"/>
          </p:nvPr>
        </p:nvSpPr>
        <p:spPr>
          <a:xfrm>
            <a:off x="2036882" y="-19695"/>
            <a:ext cx="4736652" cy="646331"/>
          </a:xfrm>
        </p:spPr>
        <p:txBody>
          <a:bodyPr/>
          <a:lstStyle/>
          <a:p>
            <a:r>
              <a:rPr lang="en-US" sz="1800" dirty="0"/>
              <a:t>Relationship between 3 types of processes</a:t>
            </a:r>
            <a:endParaRPr lang="en-SG" sz="1800" dirty="0"/>
          </a:p>
        </p:txBody>
      </p:sp>
      <p:sp>
        <p:nvSpPr>
          <p:cNvPr id="4" name="Slide Number Placeholder 3">
            <a:extLst>
              <a:ext uri="{FF2B5EF4-FFF2-40B4-BE49-F238E27FC236}">
                <a16:creationId xmlns:a16="http://schemas.microsoft.com/office/drawing/2014/main" id="{62DAD73C-7036-480E-81D8-391FC8ED686E}"/>
              </a:ext>
            </a:extLst>
          </p:cNvPr>
          <p:cNvSpPr>
            <a:spLocks noGrp="1"/>
          </p:cNvSpPr>
          <p:nvPr>
            <p:ph type="sldNum" sz="quarter" idx="4"/>
          </p:nvPr>
        </p:nvSpPr>
        <p:spPr>
          <a:xfrm>
            <a:off x="7846242" y="5431197"/>
            <a:ext cx="2286000" cy="303212"/>
          </a:xfrm>
        </p:spPr>
        <p:txBody>
          <a:bodyPr/>
          <a:lstStyle/>
          <a:p>
            <a:fld id="{7387C258-FC62-494D-A890-3990F0E1C889}" type="slidenum">
              <a:rPr lang="en-SG" smtClean="0"/>
              <a:pPr/>
              <a:t>16</a:t>
            </a:fld>
            <a:endParaRPr lang="en-SG"/>
          </a:p>
        </p:txBody>
      </p:sp>
      <p:sp>
        <p:nvSpPr>
          <p:cNvPr id="5" name="Footer Placeholder 4">
            <a:extLst>
              <a:ext uri="{FF2B5EF4-FFF2-40B4-BE49-F238E27FC236}">
                <a16:creationId xmlns:a16="http://schemas.microsoft.com/office/drawing/2014/main" id="{657E353E-A0CA-49F1-AD14-DC70119E8BDB}"/>
              </a:ext>
            </a:extLst>
          </p:cNvPr>
          <p:cNvSpPr>
            <a:spLocks noGrp="1"/>
          </p:cNvSpPr>
          <p:nvPr>
            <p:ph type="ftr" sz="quarter" idx="3"/>
          </p:nvPr>
        </p:nvSpPr>
        <p:spPr>
          <a:xfrm>
            <a:off x="2762614" y="5447354"/>
            <a:ext cx="4618008" cy="303212"/>
          </a:xfrm>
        </p:spPr>
        <p:txBody>
          <a:bodyPr/>
          <a:lstStyle/>
          <a:p>
            <a:r>
              <a:rPr lang="en-US" dirty="0"/>
              <a:t>IS210-Business Process Analysis and Solutioning</a:t>
            </a:r>
          </a:p>
        </p:txBody>
      </p:sp>
      <p:graphicFrame>
        <p:nvGraphicFramePr>
          <p:cNvPr id="9" name="Diagram 8">
            <a:extLst>
              <a:ext uri="{FF2B5EF4-FFF2-40B4-BE49-F238E27FC236}">
                <a16:creationId xmlns:a16="http://schemas.microsoft.com/office/drawing/2014/main" id="{C7FD9910-2D00-4B06-B83C-9A02A051F719}"/>
              </a:ext>
            </a:extLst>
          </p:cNvPr>
          <p:cNvGraphicFramePr/>
          <p:nvPr>
            <p:extLst>
              <p:ext uri="{D42A27DB-BD31-4B8C-83A1-F6EECF244321}">
                <p14:modId xmlns:p14="http://schemas.microsoft.com/office/powerpoint/2010/main" val="2568235132"/>
              </p:ext>
            </p:extLst>
          </p:nvPr>
        </p:nvGraphicFramePr>
        <p:xfrm>
          <a:off x="2534723" y="690733"/>
          <a:ext cx="7502321" cy="26223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a:extLst>
              <a:ext uri="{FF2B5EF4-FFF2-40B4-BE49-F238E27FC236}">
                <a16:creationId xmlns:a16="http://schemas.microsoft.com/office/drawing/2014/main" id="{1FD94DEE-339B-41F4-834D-FE4ED90C9163}"/>
              </a:ext>
            </a:extLst>
          </p:cNvPr>
          <p:cNvGraphicFramePr/>
          <p:nvPr>
            <p:extLst>
              <p:ext uri="{D42A27DB-BD31-4B8C-83A1-F6EECF244321}">
                <p14:modId xmlns:p14="http://schemas.microsoft.com/office/powerpoint/2010/main" val="3203225228"/>
              </p:ext>
            </p:extLst>
          </p:nvPr>
        </p:nvGraphicFramePr>
        <p:xfrm>
          <a:off x="2534723" y="2707907"/>
          <a:ext cx="7467600" cy="2743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1" name="Diagram 10">
            <a:extLst>
              <a:ext uri="{FF2B5EF4-FFF2-40B4-BE49-F238E27FC236}">
                <a16:creationId xmlns:a16="http://schemas.microsoft.com/office/drawing/2014/main" id="{7BDE9CB1-B6F4-487F-B0D6-B943AA972220}"/>
              </a:ext>
            </a:extLst>
          </p:cNvPr>
          <p:cNvGraphicFramePr/>
          <p:nvPr>
            <p:extLst>
              <p:ext uri="{D42A27DB-BD31-4B8C-83A1-F6EECF244321}">
                <p14:modId xmlns:p14="http://schemas.microsoft.com/office/powerpoint/2010/main" val="1274342348"/>
              </p:ext>
            </p:extLst>
          </p:nvPr>
        </p:nvGraphicFramePr>
        <p:xfrm>
          <a:off x="3068123" y="2689699"/>
          <a:ext cx="5029200" cy="62780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2" name="TextBox 6">
            <a:extLst>
              <a:ext uri="{FF2B5EF4-FFF2-40B4-BE49-F238E27FC236}">
                <a16:creationId xmlns:a16="http://schemas.microsoft.com/office/drawing/2014/main" id="{D5CC789E-CE20-4D05-A3E7-0EC0FF02424F}"/>
              </a:ext>
            </a:extLst>
          </p:cNvPr>
          <p:cNvSpPr txBox="1">
            <a:spLocks noChangeArrowheads="1"/>
          </p:cNvSpPr>
          <p:nvPr/>
        </p:nvSpPr>
        <p:spPr bwMode="auto">
          <a:xfrm>
            <a:off x="5805748" y="1385386"/>
            <a:ext cx="742950" cy="57708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SG" altLang="en-US" sz="1050" b="1" dirty="0">
                <a:latin typeface="+mn-lt"/>
              </a:rPr>
              <a:t>Plan vendor process</a:t>
            </a:r>
          </a:p>
        </p:txBody>
      </p:sp>
      <p:sp>
        <p:nvSpPr>
          <p:cNvPr id="13" name="TextBox 7">
            <a:extLst>
              <a:ext uri="{FF2B5EF4-FFF2-40B4-BE49-F238E27FC236}">
                <a16:creationId xmlns:a16="http://schemas.microsoft.com/office/drawing/2014/main" id="{0F92800F-88AF-463A-A3EA-59574F55C4F4}"/>
              </a:ext>
            </a:extLst>
          </p:cNvPr>
          <p:cNvSpPr txBox="1">
            <a:spLocks noChangeArrowheads="1"/>
          </p:cNvSpPr>
          <p:nvPr/>
        </p:nvSpPr>
        <p:spPr bwMode="auto">
          <a:xfrm>
            <a:off x="5852599" y="3731846"/>
            <a:ext cx="741363" cy="57708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SG" altLang="en-US" sz="1050" b="1" dirty="0">
                <a:latin typeface="+mn-lt"/>
              </a:rPr>
              <a:t>Reorder Supplies process</a:t>
            </a:r>
          </a:p>
        </p:txBody>
      </p:sp>
      <p:sp>
        <p:nvSpPr>
          <p:cNvPr id="14" name="TextBox 8">
            <a:extLst>
              <a:ext uri="{FF2B5EF4-FFF2-40B4-BE49-F238E27FC236}">
                <a16:creationId xmlns:a16="http://schemas.microsoft.com/office/drawing/2014/main" id="{65CBEEDD-7BC4-4634-8D9D-8E9305270E64}"/>
              </a:ext>
            </a:extLst>
          </p:cNvPr>
          <p:cNvSpPr txBox="1">
            <a:spLocks noChangeArrowheads="1"/>
          </p:cNvSpPr>
          <p:nvPr/>
        </p:nvSpPr>
        <p:spPr bwMode="auto">
          <a:xfrm>
            <a:off x="3010772" y="2259718"/>
            <a:ext cx="915988" cy="415498"/>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SG" altLang="en-US" sz="1050" b="1" dirty="0">
                <a:latin typeface="+mn-lt"/>
              </a:rPr>
              <a:t>Fill order process</a:t>
            </a:r>
          </a:p>
        </p:txBody>
      </p:sp>
      <p:sp>
        <p:nvSpPr>
          <p:cNvPr id="15" name="Rounded Rectangle 9">
            <a:extLst>
              <a:ext uri="{FF2B5EF4-FFF2-40B4-BE49-F238E27FC236}">
                <a16:creationId xmlns:a16="http://schemas.microsoft.com/office/drawing/2014/main" id="{6CD3FE79-9B9F-4796-8A2B-A8166D7DD3C0}"/>
              </a:ext>
            </a:extLst>
          </p:cNvPr>
          <p:cNvSpPr/>
          <p:nvPr/>
        </p:nvSpPr>
        <p:spPr>
          <a:xfrm>
            <a:off x="337623" y="2474545"/>
            <a:ext cx="2349500" cy="84296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SG" b="1" dirty="0">
                <a:solidFill>
                  <a:schemeClr val="tx1"/>
                </a:solidFill>
                <a:latin typeface="Century Gothic" panose="020B0502020202020204" pitchFamily="34" charset="0"/>
              </a:rPr>
              <a:t>Core Processes</a:t>
            </a:r>
          </a:p>
        </p:txBody>
      </p:sp>
      <p:sp>
        <p:nvSpPr>
          <p:cNvPr id="16" name="Rounded Rectangle 10">
            <a:extLst>
              <a:ext uri="{FF2B5EF4-FFF2-40B4-BE49-F238E27FC236}">
                <a16:creationId xmlns:a16="http://schemas.microsoft.com/office/drawing/2014/main" id="{9A79E440-3B78-428A-9CE1-8F838089658E}"/>
              </a:ext>
            </a:extLst>
          </p:cNvPr>
          <p:cNvSpPr/>
          <p:nvPr/>
        </p:nvSpPr>
        <p:spPr>
          <a:xfrm>
            <a:off x="324923" y="1026745"/>
            <a:ext cx="2349500" cy="84296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SG" b="1" dirty="0">
                <a:latin typeface="Century Gothic" panose="020B0502020202020204" pitchFamily="34" charset="0"/>
              </a:rPr>
              <a:t>Management processes</a:t>
            </a:r>
          </a:p>
        </p:txBody>
      </p:sp>
      <p:sp>
        <p:nvSpPr>
          <p:cNvPr id="17" name="Rounded Rectangle 11">
            <a:extLst>
              <a:ext uri="{FF2B5EF4-FFF2-40B4-BE49-F238E27FC236}">
                <a16:creationId xmlns:a16="http://schemas.microsoft.com/office/drawing/2014/main" id="{9A6FE651-B712-4D27-946C-4B1252B65529}"/>
              </a:ext>
            </a:extLst>
          </p:cNvPr>
          <p:cNvSpPr/>
          <p:nvPr/>
        </p:nvSpPr>
        <p:spPr>
          <a:xfrm>
            <a:off x="337623" y="3998545"/>
            <a:ext cx="2349500" cy="84296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SG" b="1" dirty="0">
                <a:latin typeface="Century Gothic" panose="020B0502020202020204" pitchFamily="34" charset="0"/>
              </a:rPr>
              <a:t>Support Processes</a:t>
            </a:r>
          </a:p>
        </p:txBody>
      </p:sp>
    </p:spTree>
    <p:extLst>
      <p:ext uri="{BB962C8B-B14F-4D97-AF65-F5344CB8AC3E}">
        <p14:creationId xmlns:p14="http://schemas.microsoft.com/office/powerpoint/2010/main" val="3352922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94BA1-E708-4541-86F6-49DF28702470}"/>
              </a:ext>
            </a:extLst>
          </p:cNvPr>
          <p:cNvSpPr>
            <a:spLocks noGrp="1"/>
          </p:cNvSpPr>
          <p:nvPr>
            <p:ph type="ctrTitle"/>
          </p:nvPr>
        </p:nvSpPr>
        <p:spPr>
          <a:xfrm>
            <a:off x="2046374" y="146904"/>
            <a:ext cx="4736652" cy="369332"/>
          </a:xfrm>
        </p:spPr>
        <p:txBody>
          <a:bodyPr/>
          <a:lstStyle/>
          <a:p>
            <a:r>
              <a:rPr lang="en-US" sz="1800" dirty="0"/>
              <a:t>Process example: Insurance Company</a:t>
            </a:r>
            <a:endParaRPr lang="en-SG" sz="1800" dirty="0"/>
          </a:p>
        </p:txBody>
      </p:sp>
      <p:sp>
        <p:nvSpPr>
          <p:cNvPr id="3" name="Slide Number Placeholder 2">
            <a:extLst>
              <a:ext uri="{FF2B5EF4-FFF2-40B4-BE49-F238E27FC236}">
                <a16:creationId xmlns:a16="http://schemas.microsoft.com/office/drawing/2014/main" id="{9127F7A8-8C1E-47C3-8F41-32C2AF492792}"/>
              </a:ext>
            </a:extLst>
          </p:cNvPr>
          <p:cNvSpPr>
            <a:spLocks noGrp="1"/>
          </p:cNvSpPr>
          <p:nvPr>
            <p:ph type="sldNum" sz="quarter" idx="4"/>
          </p:nvPr>
        </p:nvSpPr>
        <p:spPr/>
        <p:txBody>
          <a:bodyPr/>
          <a:lstStyle/>
          <a:p>
            <a:fld id="{7387C258-FC62-494D-A890-3990F0E1C889}" type="slidenum">
              <a:rPr lang="en-SG" smtClean="0"/>
              <a:pPr/>
              <a:t>17</a:t>
            </a:fld>
            <a:endParaRPr lang="en-SG"/>
          </a:p>
        </p:txBody>
      </p:sp>
      <p:sp>
        <p:nvSpPr>
          <p:cNvPr id="4" name="Footer Placeholder 3">
            <a:extLst>
              <a:ext uri="{FF2B5EF4-FFF2-40B4-BE49-F238E27FC236}">
                <a16:creationId xmlns:a16="http://schemas.microsoft.com/office/drawing/2014/main" id="{FC5CF56F-8E92-404E-8D62-2BB2C648485C}"/>
              </a:ext>
            </a:extLst>
          </p:cNvPr>
          <p:cNvSpPr>
            <a:spLocks noGrp="1"/>
          </p:cNvSpPr>
          <p:nvPr>
            <p:ph type="ftr" sz="quarter" idx="3"/>
          </p:nvPr>
        </p:nvSpPr>
        <p:spPr/>
        <p:txBody>
          <a:bodyPr/>
          <a:lstStyle/>
          <a:p>
            <a:r>
              <a:rPr lang="en-US"/>
              <a:t>IS210-Business Process Analysis and Solutioning</a:t>
            </a:r>
            <a:endParaRPr lang="en-US" dirty="0"/>
          </a:p>
        </p:txBody>
      </p:sp>
      <p:graphicFrame>
        <p:nvGraphicFramePr>
          <p:cNvPr id="5" name="Diagram 4">
            <a:extLst>
              <a:ext uri="{FF2B5EF4-FFF2-40B4-BE49-F238E27FC236}">
                <a16:creationId xmlns:a16="http://schemas.microsoft.com/office/drawing/2014/main" id="{9FC183AF-2926-488D-B6C0-09EA0048C5C5}"/>
              </a:ext>
            </a:extLst>
          </p:cNvPr>
          <p:cNvGraphicFramePr/>
          <p:nvPr>
            <p:extLst>
              <p:ext uri="{D42A27DB-BD31-4B8C-83A1-F6EECF244321}">
                <p14:modId xmlns:p14="http://schemas.microsoft.com/office/powerpoint/2010/main" val="364955046"/>
              </p:ext>
            </p:extLst>
          </p:nvPr>
        </p:nvGraphicFramePr>
        <p:xfrm>
          <a:off x="218317" y="667607"/>
          <a:ext cx="9798951" cy="46315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00417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9AC69-51C5-44FE-B40D-C374DF0C6B99}"/>
              </a:ext>
            </a:extLst>
          </p:cNvPr>
          <p:cNvSpPr>
            <a:spLocks noGrp="1"/>
          </p:cNvSpPr>
          <p:nvPr>
            <p:ph type="title"/>
          </p:nvPr>
        </p:nvSpPr>
        <p:spPr/>
        <p:txBody>
          <a:bodyPr/>
          <a:lstStyle/>
          <a:p>
            <a:r>
              <a:rPr lang="en-US" dirty="0"/>
              <a:t>Enterprise Business Processes</a:t>
            </a:r>
            <a:endParaRPr lang="en-SG" dirty="0"/>
          </a:p>
        </p:txBody>
      </p:sp>
      <p:sp>
        <p:nvSpPr>
          <p:cNvPr id="5" name="Content Placeholder 4">
            <a:extLst>
              <a:ext uri="{FF2B5EF4-FFF2-40B4-BE49-F238E27FC236}">
                <a16:creationId xmlns:a16="http://schemas.microsoft.com/office/drawing/2014/main" id="{42521A9B-FDBE-4933-B699-D889F252F6C3}"/>
              </a:ext>
            </a:extLst>
          </p:cNvPr>
          <p:cNvSpPr>
            <a:spLocks noGrp="1"/>
          </p:cNvSpPr>
          <p:nvPr>
            <p:ph idx="1"/>
          </p:nvPr>
        </p:nvSpPr>
        <p:spPr>
          <a:xfrm>
            <a:off x="419310" y="1923727"/>
            <a:ext cx="9321380" cy="1200329"/>
          </a:xfrm>
        </p:spPr>
        <p:txBody>
          <a:bodyPr/>
          <a:lstStyle/>
          <a:p>
            <a:r>
              <a:rPr lang="en-SG" altLang="en-US" dirty="0">
                <a:latin typeface="Century Gothic" panose="020B0502020202020204" pitchFamily="34" charset="0"/>
              </a:rPr>
              <a:t>Categorise the business processes in Singapore Management University. Map the given list of processes into Management, Core and Support</a:t>
            </a:r>
          </a:p>
        </p:txBody>
      </p:sp>
      <p:sp>
        <p:nvSpPr>
          <p:cNvPr id="3" name="Slide Number Placeholder 2">
            <a:extLst>
              <a:ext uri="{FF2B5EF4-FFF2-40B4-BE49-F238E27FC236}">
                <a16:creationId xmlns:a16="http://schemas.microsoft.com/office/drawing/2014/main" id="{2131BC8F-65FF-417B-8821-1DD8EC282795}"/>
              </a:ext>
            </a:extLst>
          </p:cNvPr>
          <p:cNvSpPr>
            <a:spLocks noGrp="1"/>
          </p:cNvSpPr>
          <p:nvPr>
            <p:ph type="sldNum" sz="quarter" idx="4"/>
          </p:nvPr>
        </p:nvSpPr>
        <p:spPr/>
        <p:txBody>
          <a:bodyPr/>
          <a:lstStyle/>
          <a:p>
            <a:fld id="{7387C258-FC62-494D-A890-3990F0E1C889}" type="slidenum">
              <a:rPr lang="en-SG" smtClean="0"/>
              <a:pPr/>
              <a:t>18</a:t>
            </a:fld>
            <a:endParaRPr lang="en-SG"/>
          </a:p>
        </p:txBody>
      </p:sp>
      <p:sp>
        <p:nvSpPr>
          <p:cNvPr id="4" name="Footer Placeholder 3">
            <a:extLst>
              <a:ext uri="{FF2B5EF4-FFF2-40B4-BE49-F238E27FC236}">
                <a16:creationId xmlns:a16="http://schemas.microsoft.com/office/drawing/2014/main" id="{B6EAF93D-8EDD-4EDE-9126-17F3469741CF}"/>
              </a:ext>
            </a:extLst>
          </p:cNvPr>
          <p:cNvSpPr>
            <a:spLocks noGrp="1"/>
          </p:cNvSpPr>
          <p:nvPr>
            <p:ph type="ftr" sz="quarter" idx="3"/>
          </p:nvPr>
        </p:nvSpPr>
        <p:spPr/>
        <p:txBody>
          <a:bodyPr/>
          <a:lstStyle/>
          <a:p>
            <a:r>
              <a:rPr lang="en-US"/>
              <a:t>IS210-Business Process Analysis and Solutioning</a:t>
            </a:r>
            <a:endParaRPr lang="en-US" dirty="0"/>
          </a:p>
        </p:txBody>
      </p:sp>
      <p:sp>
        <p:nvSpPr>
          <p:cNvPr id="6" name="Text Placeholder 5">
            <a:extLst>
              <a:ext uri="{FF2B5EF4-FFF2-40B4-BE49-F238E27FC236}">
                <a16:creationId xmlns:a16="http://schemas.microsoft.com/office/drawing/2014/main" id="{5A19F860-CFB6-430E-9813-9D260E610D86}"/>
              </a:ext>
            </a:extLst>
          </p:cNvPr>
          <p:cNvSpPr>
            <a:spLocks noGrp="1"/>
          </p:cNvSpPr>
          <p:nvPr>
            <p:ph type="body" sz="quarter" idx="10"/>
          </p:nvPr>
        </p:nvSpPr>
        <p:spPr>
          <a:xfrm>
            <a:off x="2171552" y="86356"/>
            <a:ext cx="4672543" cy="461665"/>
          </a:xfrm>
        </p:spPr>
        <p:txBody>
          <a:bodyPr/>
          <a:lstStyle/>
          <a:p>
            <a:r>
              <a:rPr lang="en-US" dirty="0"/>
              <a:t>Activity 10.1</a:t>
            </a:r>
            <a:endParaRPr lang="en-SG" dirty="0"/>
          </a:p>
        </p:txBody>
      </p:sp>
      <p:graphicFrame>
        <p:nvGraphicFramePr>
          <p:cNvPr id="7" name="Diagram 6">
            <a:extLst>
              <a:ext uri="{FF2B5EF4-FFF2-40B4-BE49-F238E27FC236}">
                <a16:creationId xmlns:a16="http://schemas.microsoft.com/office/drawing/2014/main" id="{D0FDA662-867F-4F2A-83EA-97DDB9D6BB5F}"/>
              </a:ext>
            </a:extLst>
          </p:cNvPr>
          <p:cNvGraphicFramePr/>
          <p:nvPr>
            <p:extLst>
              <p:ext uri="{D42A27DB-BD31-4B8C-83A1-F6EECF244321}">
                <p14:modId xmlns:p14="http://schemas.microsoft.com/office/powerpoint/2010/main" val="649128889"/>
              </p:ext>
            </p:extLst>
          </p:nvPr>
        </p:nvGraphicFramePr>
        <p:xfrm>
          <a:off x="2997467" y="4226470"/>
          <a:ext cx="3958880" cy="8370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1473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983DFD-CE3E-45E3-91C6-35AFB28D5B65}"/>
              </a:ext>
            </a:extLst>
          </p:cNvPr>
          <p:cNvSpPr>
            <a:spLocks noGrp="1"/>
          </p:cNvSpPr>
          <p:nvPr>
            <p:ph type="title"/>
          </p:nvPr>
        </p:nvSpPr>
        <p:spPr/>
        <p:txBody>
          <a:bodyPr/>
          <a:lstStyle/>
          <a:p>
            <a:r>
              <a:rPr lang="en-US" dirty="0"/>
              <a:t>List of Processes</a:t>
            </a:r>
            <a:endParaRPr lang="en-SG" dirty="0"/>
          </a:p>
        </p:txBody>
      </p:sp>
      <p:sp>
        <p:nvSpPr>
          <p:cNvPr id="8" name="Content Placeholder 7">
            <a:extLst>
              <a:ext uri="{FF2B5EF4-FFF2-40B4-BE49-F238E27FC236}">
                <a16:creationId xmlns:a16="http://schemas.microsoft.com/office/drawing/2014/main" id="{4A6D30AE-D450-472B-BCA2-2A72F712538E}"/>
              </a:ext>
            </a:extLst>
          </p:cNvPr>
          <p:cNvSpPr>
            <a:spLocks noGrp="1"/>
          </p:cNvSpPr>
          <p:nvPr>
            <p:ph idx="1"/>
          </p:nvPr>
        </p:nvSpPr>
        <p:spPr>
          <a:xfrm>
            <a:off x="419310" y="1923727"/>
            <a:ext cx="9321380" cy="2246769"/>
          </a:xfrm>
        </p:spPr>
        <p:txBody>
          <a:bodyPr/>
          <a:lstStyle/>
          <a:p>
            <a:pPr marL="0" indent="0">
              <a:buNone/>
            </a:pPr>
            <a:r>
              <a:rPr lang="en-SG" altLang="en-US" sz="2000" dirty="0">
                <a:latin typeface="Century Gothic" panose="020B0502020202020204" pitchFamily="34" charset="0"/>
              </a:rPr>
              <a:t>Security management, Outreach and marketing, Admission, Curriculum design, Faculty management, Strategic management, Research management, Research labs management, Student services, Faculty services, HR, IP Management, Curriculum management, Professional courses management, industry collaboration, IT, Facility management, Teaching curriculum courses, Teaching  professional courses, Student management, Research labs regulations, Fund Raising</a:t>
            </a:r>
          </a:p>
        </p:txBody>
      </p:sp>
      <p:sp>
        <p:nvSpPr>
          <p:cNvPr id="4" name="Slide Number Placeholder 3">
            <a:extLst>
              <a:ext uri="{FF2B5EF4-FFF2-40B4-BE49-F238E27FC236}">
                <a16:creationId xmlns:a16="http://schemas.microsoft.com/office/drawing/2014/main" id="{E02534F9-DAD6-466A-B7B3-D92680DECA7E}"/>
              </a:ext>
            </a:extLst>
          </p:cNvPr>
          <p:cNvSpPr>
            <a:spLocks noGrp="1"/>
          </p:cNvSpPr>
          <p:nvPr>
            <p:ph type="sldNum" sz="quarter" idx="10"/>
          </p:nvPr>
        </p:nvSpPr>
        <p:spPr/>
        <p:txBody>
          <a:bodyPr/>
          <a:lstStyle/>
          <a:p>
            <a:fld id="{7387C258-FC62-494D-A890-3990F0E1C889}" type="slidenum">
              <a:rPr lang="en-SG" smtClean="0"/>
              <a:pPr/>
              <a:t>19</a:t>
            </a:fld>
            <a:endParaRPr lang="en-SG"/>
          </a:p>
        </p:txBody>
      </p:sp>
      <p:sp>
        <p:nvSpPr>
          <p:cNvPr id="5" name="Footer Placeholder 4">
            <a:extLst>
              <a:ext uri="{FF2B5EF4-FFF2-40B4-BE49-F238E27FC236}">
                <a16:creationId xmlns:a16="http://schemas.microsoft.com/office/drawing/2014/main" id="{F59F8E18-07C9-41B1-B8A2-93B69DEE6BF1}"/>
              </a:ext>
            </a:extLst>
          </p:cNvPr>
          <p:cNvSpPr>
            <a:spLocks noGrp="1"/>
          </p:cNvSpPr>
          <p:nvPr>
            <p:ph type="ftr" sz="quarter" idx="3"/>
          </p:nvPr>
        </p:nvSpPr>
        <p:spPr/>
        <p:txBody>
          <a:bodyPr/>
          <a:lstStyle/>
          <a:p>
            <a:r>
              <a:rPr lang="en-US"/>
              <a:t>IS210-Business Process Analysis and Solutioning</a:t>
            </a:r>
            <a:endParaRPr lang="en-US" dirty="0"/>
          </a:p>
        </p:txBody>
      </p:sp>
      <p:sp>
        <p:nvSpPr>
          <p:cNvPr id="9" name="Text Placeholder 8">
            <a:extLst>
              <a:ext uri="{FF2B5EF4-FFF2-40B4-BE49-F238E27FC236}">
                <a16:creationId xmlns:a16="http://schemas.microsoft.com/office/drawing/2014/main" id="{2137C804-FFBA-44F1-83BB-937362E5DF43}"/>
              </a:ext>
            </a:extLst>
          </p:cNvPr>
          <p:cNvSpPr>
            <a:spLocks noGrp="1"/>
          </p:cNvSpPr>
          <p:nvPr>
            <p:ph type="body" sz="quarter" idx="11"/>
          </p:nvPr>
        </p:nvSpPr>
        <p:spPr>
          <a:xfrm>
            <a:off x="2171552" y="86356"/>
            <a:ext cx="4672543" cy="461665"/>
          </a:xfrm>
        </p:spPr>
        <p:txBody>
          <a:bodyPr/>
          <a:lstStyle/>
          <a:p>
            <a:r>
              <a:rPr lang="en-US" dirty="0"/>
              <a:t>Activity 10.1</a:t>
            </a:r>
            <a:endParaRPr lang="en-SG" dirty="0"/>
          </a:p>
        </p:txBody>
      </p:sp>
    </p:spTree>
    <p:extLst>
      <p:ext uri="{BB962C8B-B14F-4D97-AF65-F5344CB8AC3E}">
        <p14:creationId xmlns:p14="http://schemas.microsoft.com/office/powerpoint/2010/main" val="927465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9A1F4-EAAF-4AF4-9B48-55D704922E33}"/>
              </a:ext>
            </a:extLst>
          </p:cNvPr>
          <p:cNvSpPr>
            <a:spLocks noGrp="1"/>
          </p:cNvSpPr>
          <p:nvPr>
            <p:ph type="ctrTitle"/>
          </p:nvPr>
        </p:nvSpPr>
        <p:spPr/>
        <p:txBody>
          <a:bodyPr/>
          <a:lstStyle/>
          <a:p>
            <a:r>
              <a:rPr lang="en-SG" dirty="0"/>
              <a:t>Learning Journey</a:t>
            </a:r>
          </a:p>
        </p:txBody>
      </p:sp>
      <p:sp>
        <p:nvSpPr>
          <p:cNvPr id="3" name="Slide Number Placeholder 2">
            <a:extLst>
              <a:ext uri="{FF2B5EF4-FFF2-40B4-BE49-F238E27FC236}">
                <a16:creationId xmlns:a16="http://schemas.microsoft.com/office/drawing/2014/main" id="{5A32D1BD-52AC-4B6E-B365-F29711D055A2}"/>
              </a:ext>
            </a:extLst>
          </p:cNvPr>
          <p:cNvSpPr>
            <a:spLocks noGrp="1"/>
          </p:cNvSpPr>
          <p:nvPr>
            <p:ph type="sldNum" sz="quarter" idx="4"/>
          </p:nvPr>
        </p:nvSpPr>
        <p:spPr/>
        <p:txBody>
          <a:bodyPr/>
          <a:lstStyle/>
          <a:p>
            <a:fld id="{7387C258-FC62-494D-A890-3990F0E1C889}" type="slidenum">
              <a:rPr lang="en-SG" smtClean="0"/>
              <a:pPr/>
              <a:t>2</a:t>
            </a:fld>
            <a:endParaRPr lang="en-SG"/>
          </a:p>
        </p:txBody>
      </p:sp>
      <p:sp>
        <p:nvSpPr>
          <p:cNvPr id="4" name="Footer Placeholder 3">
            <a:extLst>
              <a:ext uri="{FF2B5EF4-FFF2-40B4-BE49-F238E27FC236}">
                <a16:creationId xmlns:a16="http://schemas.microsoft.com/office/drawing/2014/main" id="{A34B972B-B245-4A5D-8693-93CAEA32B268}"/>
              </a:ext>
            </a:extLst>
          </p:cNvPr>
          <p:cNvSpPr>
            <a:spLocks noGrp="1"/>
          </p:cNvSpPr>
          <p:nvPr>
            <p:ph type="ftr" sz="quarter" idx="3"/>
          </p:nvPr>
        </p:nvSpPr>
        <p:spPr/>
        <p:txBody>
          <a:bodyPr/>
          <a:lstStyle/>
          <a:p>
            <a:r>
              <a:rPr lang="en-US"/>
              <a:t>IS210-Business Process Analysis and Solutioning</a:t>
            </a:r>
            <a:endParaRPr lang="en-US" dirty="0"/>
          </a:p>
        </p:txBody>
      </p:sp>
      <p:pic>
        <p:nvPicPr>
          <p:cNvPr id="6" name="Picture 5" descr="Chart, sunburst chart&#10;&#10;Description automatically generated">
            <a:extLst>
              <a:ext uri="{FF2B5EF4-FFF2-40B4-BE49-F238E27FC236}">
                <a16:creationId xmlns:a16="http://schemas.microsoft.com/office/drawing/2014/main" id="{36672D19-C506-40E4-99F8-F589293B37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145" y="698297"/>
            <a:ext cx="4951700" cy="4630448"/>
          </a:xfrm>
          <a:prstGeom prst="rect">
            <a:avLst/>
          </a:prstGeom>
        </p:spPr>
      </p:pic>
      <p:sp>
        <p:nvSpPr>
          <p:cNvPr id="7" name="TextBox 6">
            <a:extLst>
              <a:ext uri="{FF2B5EF4-FFF2-40B4-BE49-F238E27FC236}">
                <a16:creationId xmlns:a16="http://schemas.microsoft.com/office/drawing/2014/main" id="{7161E1B4-0333-4A49-A079-B87278C6748C}"/>
              </a:ext>
            </a:extLst>
          </p:cNvPr>
          <p:cNvSpPr txBox="1"/>
          <p:nvPr/>
        </p:nvSpPr>
        <p:spPr>
          <a:xfrm>
            <a:off x="5649968" y="2242377"/>
            <a:ext cx="4392547" cy="2308324"/>
          </a:xfrm>
          <a:prstGeom prst="rect">
            <a:avLst/>
          </a:prstGeom>
          <a:noFill/>
        </p:spPr>
        <p:txBody>
          <a:bodyPr wrap="square" rtlCol="0">
            <a:spAutoFit/>
          </a:bodyPr>
          <a:lstStyle/>
          <a:p>
            <a:r>
              <a:rPr lang="en-SG" sz="2400" dirty="0">
                <a:latin typeface="+mj-lt"/>
              </a:rPr>
              <a:t>4 main chapters:</a:t>
            </a:r>
          </a:p>
          <a:p>
            <a:endParaRPr lang="en-SG" sz="2400" dirty="0">
              <a:latin typeface="+mj-lt"/>
            </a:endParaRPr>
          </a:p>
          <a:p>
            <a:pPr marL="342900" indent="-342900">
              <a:buFont typeface="Arial" panose="020B0604020202020204" pitchFamily="34" charset="0"/>
              <a:buChar char="•"/>
            </a:pPr>
            <a:r>
              <a:rPr lang="en-SG" sz="2400" b="1" dirty="0">
                <a:latin typeface="+mn-lt"/>
              </a:rPr>
              <a:t>Model</a:t>
            </a:r>
            <a:r>
              <a:rPr lang="en-SG" sz="2400" dirty="0">
                <a:latin typeface="+mn-lt"/>
              </a:rPr>
              <a:t>: Week 1 to 3</a:t>
            </a:r>
          </a:p>
          <a:p>
            <a:pPr marL="342900" indent="-342900">
              <a:buFont typeface="Arial" panose="020B0604020202020204" pitchFamily="34" charset="0"/>
              <a:buChar char="•"/>
            </a:pPr>
            <a:r>
              <a:rPr lang="en-SG" sz="2400" b="1" dirty="0">
                <a:latin typeface="+mn-lt"/>
              </a:rPr>
              <a:t>Analyse</a:t>
            </a:r>
            <a:r>
              <a:rPr lang="en-SG" sz="2400" dirty="0">
                <a:latin typeface="+mn-lt"/>
              </a:rPr>
              <a:t>: Week 4 to 6</a:t>
            </a:r>
          </a:p>
          <a:p>
            <a:pPr marL="342900" indent="-342900">
              <a:buFont typeface="Arial" panose="020B0604020202020204" pitchFamily="34" charset="0"/>
              <a:buChar char="•"/>
            </a:pPr>
            <a:r>
              <a:rPr lang="en-SG" sz="2400" b="1" dirty="0">
                <a:latin typeface="+mn-lt"/>
              </a:rPr>
              <a:t>Solve</a:t>
            </a:r>
            <a:r>
              <a:rPr lang="en-SG" sz="2400" dirty="0">
                <a:latin typeface="+mn-lt"/>
              </a:rPr>
              <a:t>: Week 7 to 10</a:t>
            </a:r>
          </a:p>
          <a:p>
            <a:pPr marL="342900" indent="-342900">
              <a:buFont typeface="Arial" panose="020B0604020202020204" pitchFamily="34" charset="0"/>
              <a:buChar char="•"/>
            </a:pPr>
            <a:r>
              <a:rPr lang="en-SG" sz="2400" b="1" dirty="0">
                <a:latin typeface="+mn-lt"/>
              </a:rPr>
              <a:t>Innovate</a:t>
            </a:r>
            <a:r>
              <a:rPr lang="en-SG" sz="2400" dirty="0">
                <a:latin typeface="+mn-lt"/>
              </a:rPr>
              <a:t>: Week 11-13</a:t>
            </a:r>
          </a:p>
        </p:txBody>
      </p:sp>
      <p:graphicFrame>
        <p:nvGraphicFramePr>
          <p:cNvPr id="8" name="Diagram 7">
            <a:extLst>
              <a:ext uri="{FF2B5EF4-FFF2-40B4-BE49-F238E27FC236}">
                <a16:creationId xmlns:a16="http://schemas.microsoft.com/office/drawing/2014/main" id="{E8F7CA29-9292-446D-8511-8C5E3CB8BA7E}"/>
              </a:ext>
            </a:extLst>
          </p:cNvPr>
          <p:cNvGraphicFramePr/>
          <p:nvPr>
            <p:extLst>
              <p:ext uri="{D42A27DB-BD31-4B8C-83A1-F6EECF244321}">
                <p14:modId xmlns:p14="http://schemas.microsoft.com/office/powerpoint/2010/main" val="3379259014"/>
              </p:ext>
            </p:extLst>
          </p:nvPr>
        </p:nvGraphicFramePr>
        <p:xfrm>
          <a:off x="5079999" y="801057"/>
          <a:ext cx="4532441" cy="5213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Graphic 9">
            <a:extLst>
              <a:ext uri="{FF2B5EF4-FFF2-40B4-BE49-F238E27FC236}">
                <a16:creationId xmlns:a16="http://schemas.microsoft.com/office/drawing/2014/main" id="{8EE140A3-3D23-499B-BDE1-49DD3BD6D9CA}"/>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3866119">
            <a:off x="7505110" y="1160108"/>
            <a:ext cx="952500" cy="952500"/>
          </a:xfrm>
          <a:prstGeom prst="rect">
            <a:avLst/>
          </a:prstGeom>
        </p:spPr>
      </p:pic>
      <p:pic>
        <p:nvPicPr>
          <p:cNvPr id="10" name="Graphic 8">
            <a:extLst>
              <a:ext uri="{FF2B5EF4-FFF2-40B4-BE49-F238E27FC236}">
                <a16:creationId xmlns:a16="http://schemas.microsoft.com/office/drawing/2014/main" id="{CCE933BD-4A25-4D9D-A867-42447FFFE35A}"/>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8861241">
            <a:off x="3242140" y="3494274"/>
            <a:ext cx="952500" cy="952500"/>
          </a:xfrm>
          <a:prstGeom prst="rect">
            <a:avLst/>
          </a:prstGeom>
        </p:spPr>
      </p:pic>
    </p:spTree>
    <p:extLst>
      <p:ext uri="{BB962C8B-B14F-4D97-AF65-F5344CB8AC3E}">
        <p14:creationId xmlns:p14="http://schemas.microsoft.com/office/powerpoint/2010/main" val="1182022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59DEEC7-7544-4297-9A22-25D3A9C8D9E9}"/>
              </a:ext>
            </a:extLst>
          </p:cNvPr>
          <p:cNvSpPr>
            <a:spLocks noGrp="1"/>
          </p:cNvSpPr>
          <p:nvPr>
            <p:ph type="ctrTitle"/>
          </p:nvPr>
        </p:nvSpPr>
        <p:spPr/>
        <p:txBody>
          <a:bodyPr/>
          <a:lstStyle/>
          <a:p>
            <a:r>
              <a:rPr lang="en-US" dirty="0"/>
              <a:t>Categorise the Processes</a:t>
            </a:r>
            <a:endParaRPr lang="en-SG" dirty="0"/>
          </a:p>
        </p:txBody>
      </p:sp>
      <p:sp>
        <p:nvSpPr>
          <p:cNvPr id="4" name="Slide Number Placeholder 3">
            <a:extLst>
              <a:ext uri="{FF2B5EF4-FFF2-40B4-BE49-F238E27FC236}">
                <a16:creationId xmlns:a16="http://schemas.microsoft.com/office/drawing/2014/main" id="{CC4EE22C-201A-4EFC-9AFD-859848262AD4}"/>
              </a:ext>
            </a:extLst>
          </p:cNvPr>
          <p:cNvSpPr>
            <a:spLocks noGrp="1"/>
          </p:cNvSpPr>
          <p:nvPr>
            <p:ph type="sldNum" sz="quarter" idx="4"/>
          </p:nvPr>
        </p:nvSpPr>
        <p:spPr/>
        <p:txBody>
          <a:bodyPr/>
          <a:lstStyle/>
          <a:p>
            <a:fld id="{7387C258-FC62-494D-A890-3990F0E1C889}" type="slidenum">
              <a:rPr lang="en-SG" smtClean="0"/>
              <a:pPr/>
              <a:t>20</a:t>
            </a:fld>
            <a:endParaRPr lang="en-SG"/>
          </a:p>
        </p:txBody>
      </p:sp>
      <p:sp>
        <p:nvSpPr>
          <p:cNvPr id="5" name="Footer Placeholder 4">
            <a:extLst>
              <a:ext uri="{FF2B5EF4-FFF2-40B4-BE49-F238E27FC236}">
                <a16:creationId xmlns:a16="http://schemas.microsoft.com/office/drawing/2014/main" id="{708A9709-FE00-4A2B-A2C5-86DAC64FE6E6}"/>
              </a:ext>
            </a:extLst>
          </p:cNvPr>
          <p:cNvSpPr>
            <a:spLocks noGrp="1"/>
          </p:cNvSpPr>
          <p:nvPr>
            <p:ph type="ftr" sz="quarter" idx="3"/>
          </p:nvPr>
        </p:nvSpPr>
        <p:spPr/>
        <p:txBody>
          <a:bodyPr/>
          <a:lstStyle/>
          <a:p>
            <a:r>
              <a:rPr lang="en-US"/>
              <a:t>IS210-Business Process Analysis and Solutioning</a:t>
            </a:r>
            <a:endParaRPr lang="en-US" dirty="0"/>
          </a:p>
        </p:txBody>
      </p:sp>
      <p:graphicFrame>
        <p:nvGraphicFramePr>
          <p:cNvPr id="8" name="Diagram 7">
            <a:extLst>
              <a:ext uri="{FF2B5EF4-FFF2-40B4-BE49-F238E27FC236}">
                <a16:creationId xmlns:a16="http://schemas.microsoft.com/office/drawing/2014/main" id="{38C27090-58C1-43E5-8302-61AD3F329AB8}"/>
              </a:ext>
            </a:extLst>
          </p:cNvPr>
          <p:cNvGraphicFramePr/>
          <p:nvPr>
            <p:extLst>
              <p:ext uri="{D42A27DB-BD31-4B8C-83A1-F6EECF244321}">
                <p14:modId xmlns:p14="http://schemas.microsoft.com/office/powerpoint/2010/main" val="2425868348"/>
              </p:ext>
            </p:extLst>
          </p:nvPr>
        </p:nvGraphicFramePr>
        <p:xfrm>
          <a:off x="262612" y="728321"/>
          <a:ext cx="9691376" cy="45097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5189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59DEEC7-7544-4297-9A22-25D3A9C8D9E9}"/>
              </a:ext>
            </a:extLst>
          </p:cNvPr>
          <p:cNvSpPr>
            <a:spLocks noGrp="1"/>
          </p:cNvSpPr>
          <p:nvPr>
            <p:ph type="ctrTitle"/>
          </p:nvPr>
        </p:nvSpPr>
        <p:spPr/>
        <p:txBody>
          <a:bodyPr/>
          <a:lstStyle/>
          <a:p>
            <a:r>
              <a:rPr lang="en-US" dirty="0"/>
              <a:t>Solution 10.1</a:t>
            </a:r>
            <a:endParaRPr lang="en-SG" dirty="0"/>
          </a:p>
        </p:txBody>
      </p:sp>
      <p:sp>
        <p:nvSpPr>
          <p:cNvPr id="4" name="Slide Number Placeholder 3">
            <a:extLst>
              <a:ext uri="{FF2B5EF4-FFF2-40B4-BE49-F238E27FC236}">
                <a16:creationId xmlns:a16="http://schemas.microsoft.com/office/drawing/2014/main" id="{CC4EE22C-201A-4EFC-9AFD-859848262AD4}"/>
              </a:ext>
            </a:extLst>
          </p:cNvPr>
          <p:cNvSpPr>
            <a:spLocks noGrp="1"/>
          </p:cNvSpPr>
          <p:nvPr>
            <p:ph type="sldNum" sz="quarter" idx="4"/>
          </p:nvPr>
        </p:nvSpPr>
        <p:spPr/>
        <p:txBody>
          <a:bodyPr/>
          <a:lstStyle/>
          <a:p>
            <a:fld id="{7387C258-FC62-494D-A890-3990F0E1C889}" type="slidenum">
              <a:rPr lang="en-SG" smtClean="0"/>
              <a:pPr/>
              <a:t>21</a:t>
            </a:fld>
            <a:endParaRPr lang="en-SG"/>
          </a:p>
        </p:txBody>
      </p:sp>
      <p:sp>
        <p:nvSpPr>
          <p:cNvPr id="5" name="Footer Placeholder 4">
            <a:extLst>
              <a:ext uri="{FF2B5EF4-FFF2-40B4-BE49-F238E27FC236}">
                <a16:creationId xmlns:a16="http://schemas.microsoft.com/office/drawing/2014/main" id="{708A9709-FE00-4A2B-A2C5-86DAC64FE6E6}"/>
              </a:ext>
            </a:extLst>
          </p:cNvPr>
          <p:cNvSpPr>
            <a:spLocks noGrp="1"/>
          </p:cNvSpPr>
          <p:nvPr>
            <p:ph type="ftr" sz="quarter" idx="3"/>
          </p:nvPr>
        </p:nvSpPr>
        <p:spPr/>
        <p:txBody>
          <a:bodyPr/>
          <a:lstStyle/>
          <a:p>
            <a:r>
              <a:rPr lang="en-US"/>
              <a:t>IS210-Business Process Analysis and Solutioning</a:t>
            </a:r>
            <a:endParaRPr lang="en-US" dirty="0"/>
          </a:p>
        </p:txBody>
      </p:sp>
      <p:graphicFrame>
        <p:nvGraphicFramePr>
          <p:cNvPr id="8" name="Diagram 7">
            <a:extLst>
              <a:ext uri="{FF2B5EF4-FFF2-40B4-BE49-F238E27FC236}">
                <a16:creationId xmlns:a16="http://schemas.microsoft.com/office/drawing/2014/main" id="{38C27090-58C1-43E5-8302-61AD3F329AB8}"/>
              </a:ext>
            </a:extLst>
          </p:cNvPr>
          <p:cNvGraphicFramePr/>
          <p:nvPr>
            <p:extLst>
              <p:ext uri="{D42A27DB-BD31-4B8C-83A1-F6EECF244321}">
                <p14:modId xmlns:p14="http://schemas.microsoft.com/office/powerpoint/2010/main" val="4205286046"/>
              </p:ext>
            </p:extLst>
          </p:nvPr>
        </p:nvGraphicFramePr>
        <p:xfrm>
          <a:off x="262612" y="728321"/>
          <a:ext cx="9691376" cy="45097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6665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414DCB-33C5-4D3F-9518-5C736C42EC08}"/>
              </a:ext>
            </a:extLst>
          </p:cNvPr>
          <p:cNvSpPr>
            <a:spLocks noGrp="1"/>
          </p:cNvSpPr>
          <p:nvPr>
            <p:ph type="title"/>
          </p:nvPr>
        </p:nvSpPr>
        <p:spPr/>
        <p:txBody>
          <a:bodyPr/>
          <a:lstStyle/>
          <a:p>
            <a:r>
              <a:rPr lang="en-US" dirty="0"/>
              <a:t>Levels (3/3)</a:t>
            </a:r>
            <a:endParaRPr lang="en-SG" dirty="0"/>
          </a:p>
        </p:txBody>
      </p:sp>
      <p:sp>
        <p:nvSpPr>
          <p:cNvPr id="6" name="Content Placeholder 5">
            <a:extLst>
              <a:ext uri="{FF2B5EF4-FFF2-40B4-BE49-F238E27FC236}">
                <a16:creationId xmlns:a16="http://schemas.microsoft.com/office/drawing/2014/main" id="{A83B5A4B-01CC-4A47-AC0C-9E15C807021C}"/>
              </a:ext>
            </a:extLst>
          </p:cNvPr>
          <p:cNvSpPr>
            <a:spLocks noGrp="1"/>
          </p:cNvSpPr>
          <p:nvPr>
            <p:ph idx="1"/>
          </p:nvPr>
        </p:nvSpPr>
        <p:spPr>
          <a:xfrm>
            <a:off x="444267" y="1570839"/>
            <a:ext cx="4413600" cy="2751522"/>
          </a:xfrm>
        </p:spPr>
        <p:txBody>
          <a:bodyPr/>
          <a:lstStyle/>
          <a:p>
            <a:pPr marL="0" indent="0">
              <a:buNone/>
              <a:defRPr/>
            </a:pPr>
            <a:r>
              <a:rPr lang="en-US" altLang="en-US" dirty="0"/>
              <a:t>Two ways to represent the levels:</a:t>
            </a:r>
          </a:p>
          <a:p>
            <a:pPr>
              <a:defRPr/>
            </a:pPr>
            <a:r>
              <a:rPr lang="en-US" altLang="en-US" sz="2000" b="0" dirty="0"/>
              <a:t>In Process Executive diagram</a:t>
            </a:r>
          </a:p>
          <a:p>
            <a:pPr lvl="1">
              <a:defRPr/>
            </a:pPr>
            <a:r>
              <a:rPr lang="en-US" altLang="en-US" b="0" dirty="0"/>
              <a:t>2-3 Levels</a:t>
            </a:r>
          </a:p>
          <a:p>
            <a:pPr>
              <a:defRPr/>
            </a:pPr>
            <a:r>
              <a:rPr lang="en-US" altLang="en-US" sz="2000" b="0" dirty="0"/>
              <a:t>In Process Hierarchy diagram </a:t>
            </a:r>
          </a:p>
          <a:p>
            <a:pPr lvl="1">
              <a:defRPr/>
            </a:pPr>
            <a:r>
              <a:rPr lang="en-US" altLang="en-US" b="0" dirty="0"/>
              <a:t>Beyond 3 levels</a:t>
            </a:r>
          </a:p>
          <a:p>
            <a:pPr>
              <a:defRPr/>
            </a:pPr>
            <a:endParaRPr lang="en-US" altLang="en-US" sz="2000" dirty="0"/>
          </a:p>
        </p:txBody>
      </p:sp>
      <p:sp>
        <p:nvSpPr>
          <p:cNvPr id="3" name="Slide Number Placeholder 2">
            <a:extLst>
              <a:ext uri="{FF2B5EF4-FFF2-40B4-BE49-F238E27FC236}">
                <a16:creationId xmlns:a16="http://schemas.microsoft.com/office/drawing/2014/main" id="{45C194A0-7CE5-4A49-B0F7-C5821AB93DD8}"/>
              </a:ext>
            </a:extLst>
          </p:cNvPr>
          <p:cNvSpPr>
            <a:spLocks noGrp="1"/>
          </p:cNvSpPr>
          <p:nvPr>
            <p:ph type="sldNum" sz="quarter" idx="4"/>
          </p:nvPr>
        </p:nvSpPr>
        <p:spPr/>
        <p:txBody>
          <a:bodyPr/>
          <a:lstStyle/>
          <a:p>
            <a:fld id="{7387C258-FC62-494D-A890-3990F0E1C889}" type="slidenum">
              <a:rPr lang="en-SG" smtClean="0"/>
              <a:pPr/>
              <a:t>22</a:t>
            </a:fld>
            <a:endParaRPr lang="en-SG"/>
          </a:p>
        </p:txBody>
      </p:sp>
      <p:sp>
        <p:nvSpPr>
          <p:cNvPr id="4" name="Footer Placeholder 3">
            <a:extLst>
              <a:ext uri="{FF2B5EF4-FFF2-40B4-BE49-F238E27FC236}">
                <a16:creationId xmlns:a16="http://schemas.microsoft.com/office/drawing/2014/main" id="{80DC25CB-D7F2-4A0D-BEF2-636F370E1AC0}"/>
              </a:ext>
            </a:extLst>
          </p:cNvPr>
          <p:cNvSpPr>
            <a:spLocks noGrp="1"/>
          </p:cNvSpPr>
          <p:nvPr>
            <p:ph type="ftr" sz="quarter" idx="3"/>
          </p:nvPr>
        </p:nvSpPr>
        <p:spPr/>
        <p:txBody>
          <a:bodyPr/>
          <a:lstStyle/>
          <a:p>
            <a:r>
              <a:rPr lang="en-US"/>
              <a:t>IS210-Business Process Analysis and Solutioning</a:t>
            </a:r>
            <a:endParaRPr lang="en-US" dirty="0"/>
          </a:p>
        </p:txBody>
      </p:sp>
      <p:sp>
        <p:nvSpPr>
          <p:cNvPr id="7" name="Text Placeholder 6">
            <a:extLst>
              <a:ext uri="{FF2B5EF4-FFF2-40B4-BE49-F238E27FC236}">
                <a16:creationId xmlns:a16="http://schemas.microsoft.com/office/drawing/2014/main" id="{28725148-A4CA-4CF8-8363-7C23E2D8B220}"/>
              </a:ext>
            </a:extLst>
          </p:cNvPr>
          <p:cNvSpPr>
            <a:spLocks noGrp="1"/>
          </p:cNvSpPr>
          <p:nvPr>
            <p:ph type="body" sz="quarter" idx="10"/>
          </p:nvPr>
        </p:nvSpPr>
        <p:spPr/>
        <p:txBody>
          <a:bodyPr/>
          <a:lstStyle/>
          <a:p>
            <a:r>
              <a:rPr lang="en-US" dirty="0"/>
              <a:t>Process Architecture</a:t>
            </a:r>
            <a:endParaRPr lang="en-SG" dirty="0"/>
          </a:p>
        </p:txBody>
      </p:sp>
      <p:sp>
        <p:nvSpPr>
          <p:cNvPr id="2" name="Content Placeholder 1">
            <a:extLst>
              <a:ext uri="{FF2B5EF4-FFF2-40B4-BE49-F238E27FC236}">
                <a16:creationId xmlns:a16="http://schemas.microsoft.com/office/drawing/2014/main" id="{8089127F-1046-4FF2-9C81-E195C5A75B32}"/>
              </a:ext>
            </a:extLst>
          </p:cNvPr>
          <p:cNvSpPr>
            <a:spLocks noGrp="1"/>
          </p:cNvSpPr>
          <p:nvPr>
            <p:ph idx="11"/>
          </p:nvPr>
        </p:nvSpPr>
        <p:spPr>
          <a:xfrm>
            <a:off x="5302134" y="1570839"/>
            <a:ext cx="4413600" cy="2616101"/>
          </a:xfrm>
        </p:spPr>
        <p:txBody>
          <a:bodyPr/>
          <a:lstStyle/>
          <a:p>
            <a:pPr marL="0" indent="0">
              <a:buNone/>
              <a:defRPr/>
            </a:pPr>
            <a:r>
              <a:rPr lang="en-US" altLang="en-US" dirty="0"/>
              <a:t>Determining the numbers of levels is based on:</a:t>
            </a:r>
          </a:p>
          <a:p>
            <a:pPr marL="390524" indent="-342900">
              <a:defRPr/>
            </a:pPr>
            <a:r>
              <a:rPr lang="en-US" altLang="en-US" sz="2000" b="0" dirty="0"/>
              <a:t>Complexity of the business value chains</a:t>
            </a:r>
          </a:p>
          <a:p>
            <a:pPr marL="390524" indent="-342900">
              <a:defRPr/>
            </a:pPr>
            <a:r>
              <a:rPr lang="en-US" altLang="en-US" sz="2000" b="0" dirty="0"/>
              <a:t>Amount of information available</a:t>
            </a:r>
          </a:p>
          <a:p>
            <a:pPr marL="390524" indent="-342900">
              <a:defRPr/>
            </a:pPr>
            <a:r>
              <a:rPr lang="en-US" altLang="en-US" sz="2000" b="0" dirty="0"/>
              <a:t>Resources and time</a:t>
            </a:r>
          </a:p>
          <a:p>
            <a:pPr marL="390524" indent="-342900">
              <a:defRPr/>
            </a:pPr>
            <a:r>
              <a:rPr lang="en-US" altLang="en-US" sz="2000" b="0" dirty="0"/>
              <a:t>Size of the organization</a:t>
            </a:r>
            <a:endParaRPr lang="en-SG" sz="2000" b="0" dirty="0"/>
          </a:p>
        </p:txBody>
      </p:sp>
      <p:graphicFrame>
        <p:nvGraphicFramePr>
          <p:cNvPr id="8" name="Diagram 7">
            <a:extLst>
              <a:ext uri="{FF2B5EF4-FFF2-40B4-BE49-F238E27FC236}">
                <a16:creationId xmlns:a16="http://schemas.microsoft.com/office/drawing/2014/main" id="{90029E60-7153-437D-9BFC-C6C1F5C436DA}"/>
              </a:ext>
            </a:extLst>
          </p:cNvPr>
          <p:cNvGraphicFramePr/>
          <p:nvPr>
            <p:extLst>
              <p:ext uri="{D42A27DB-BD31-4B8C-83A1-F6EECF244321}">
                <p14:modId xmlns:p14="http://schemas.microsoft.com/office/powerpoint/2010/main" val="3100277108"/>
              </p:ext>
            </p:extLst>
          </p:nvPr>
        </p:nvGraphicFramePr>
        <p:xfrm>
          <a:off x="1446211" y="4144161"/>
          <a:ext cx="7267575" cy="13060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3912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1024353-9E0C-4337-8ABE-D9FA5CCA9F8D}"/>
              </a:ext>
            </a:extLst>
          </p:cNvPr>
          <p:cNvSpPr>
            <a:spLocks noGrp="1"/>
          </p:cNvSpPr>
          <p:nvPr>
            <p:ph type="ctrTitle"/>
          </p:nvPr>
        </p:nvSpPr>
        <p:spPr/>
        <p:txBody>
          <a:bodyPr/>
          <a:lstStyle/>
          <a:p>
            <a:r>
              <a:rPr lang="en-US" dirty="0"/>
              <a:t>Putting all together</a:t>
            </a:r>
            <a:endParaRPr lang="en-SG" dirty="0"/>
          </a:p>
        </p:txBody>
      </p:sp>
      <p:sp>
        <p:nvSpPr>
          <p:cNvPr id="4" name="Slide Number Placeholder 3">
            <a:extLst>
              <a:ext uri="{FF2B5EF4-FFF2-40B4-BE49-F238E27FC236}">
                <a16:creationId xmlns:a16="http://schemas.microsoft.com/office/drawing/2014/main" id="{94B46119-BAD6-4D63-8070-DC1E04E1C123}"/>
              </a:ext>
            </a:extLst>
          </p:cNvPr>
          <p:cNvSpPr>
            <a:spLocks noGrp="1"/>
          </p:cNvSpPr>
          <p:nvPr>
            <p:ph type="sldNum" sz="quarter" idx="4"/>
          </p:nvPr>
        </p:nvSpPr>
        <p:spPr/>
        <p:txBody>
          <a:bodyPr/>
          <a:lstStyle/>
          <a:p>
            <a:fld id="{7387C258-FC62-494D-A890-3990F0E1C889}" type="slidenum">
              <a:rPr lang="en-SG" smtClean="0"/>
              <a:pPr/>
              <a:t>23</a:t>
            </a:fld>
            <a:endParaRPr lang="en-SG"/>
          </a:p>
        </p:txBody>
      </p:sp>
      <p:sp>
        <p:nvSpPr>
          <p:cNvPr id="5" name="Footer Placeholder 4">
            <a:extLst>
              <a:ext uri="{FF2B5EF4-FFF2-40B4-BE49-F238E27FC236}">
                <a16:creationId xmlns:a16="http://schemas.microsoft.com/office/drawing/2014/main" id="{96AED4B4-FE12-4198-8715-EF0823E48638}"/>
              </a:ext>
            </a:extLst>
          </p:cNvPr>
          <p:cNvSpPr>
            <a:spLocks noGrp="1"/>
          </p:cNvSpPr>
          <p:nvPr>
            <p:ph type="ftr" sz="quarter" idx="3"/>
          </p:nvPr>
        </p:nvSpPr>
        <p:spPr/>
        <p:txBody>
          <a:bodyPr/>
          <a:lstStyle/>
          <a:p>
            <a:r>
              <a:rPr lang="en-US"/>
              <a:t>IS210-Business Process Analysis and Solutioning</a:t>
            </a:r>
            <a:endParaRPr lang="en-US" dirty="0"/>
          </a:p>
        </p:txBody>
      </p:sp>
      <p:graphicFrame>
        <p:nvGraphicFramePr>
          <p:cNvPr id="9" name="Content Placeholder 4">
            <a:extLst>
              <a:ext uri="{FF2B5EF4-FFF2-40B4-BE49-F238E27FC236}">
                <a16:creationId xmlns:a16="http://schemas.microsoft.com/office/drawing/2014/main" id="{3FB0636E-FA26-464D-A831-A05019C3ADAD}"/>
              </a:ext>
            </a:extLst>
          </p:cNvPr>
          <p:cNvGraphicFramePr>
            <a:graphicFrameLocks/>
          </p:cNvGraphicFramePr>
          <p:nvPr>
            <p:extLst>
              <p:ext uri="{D42A27DB-BD31-4B8C-83A1-F6EECF244321}">
                <p14:modId xmlns:p14="http://schemas.microsoft.com/office/powerpoint/2010/main" val="1126117536"/>
              </p:ext>
            </p:extLst>
          </p:nvPr>
        </p:nvGraphicFramePr>
        <p:xfrm>
          <a:off x="1930021" y="553872"/>
          <a:ext cx="5801436" cy="2663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10">
            <a:extLst>
              <a:ext uri="{FF2B5EF4-FFF2-40B4-BE49-F238E27FC236}">
                <a16:creationId xmlns:a16="http://schemas.microsoft.com/office/drawing/2014/main" id="{42360ED1-7708-41E6-8750-0A797146E4DC}"/>
              </a:ext>
            </a:extLst>
          </p:cNvPr>
          <p:cNvSpPr/>
          <p:nvPr/>
        </p:nvSpPr>
        <p:spPr>
          <a:xfrm>
            <a:off x="7036242" y="2492303"/>
            <a:ext cx="1620000" cy="720000"/>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lang="en-SG" sz="1500" b="1" dirty="0">
                <a:solidFill>
                  <a:schemeClr val="tx1"/>
                </a:solidFill>
              </a:rPr>
              <a:t>Executive Model</a:t>
            </a:r>
          </a:p>
        </p:txBody>
      </p:sp>
      <p:sp>
        <p:nvSpPr>
          <p:cNvPr id="12" name="Folded Corner 9">
            <a:extLst>
              <a:ext uri="{FF2B5EF4-FFF2-40B4-BE49-F238E27FC236}">
                <a16:creationId xmlns:a16="http://schemas.microsoft.com/office/drawing/2014/main" id="{7D98373E-174E-4145-B8CC-7645BBB7A0DF}"/>
              </a:ext>
            </a:extLst>
          </p:cNvPr>
          <p:cNvSpPr/>
          <p:nvPr/>
        </p:nvSpPr>
        <p:spPr>
          <a:xfrm>
            <a:off x="1184396" y="3336163"/>
            <a:ext cx="7924800" cy="2073275"/>
          </a:xfrm>
          <a:prstGeom prst="foldedCorner">
            <a:avLst>
              <a:gd name="adj" fmla="val 4902"/>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sz="2400">
              <a:latin typeface="Century Gothic" panose="020B0502020202020204" pitchFamily="34" charset="0"/>
            </a:endParaRPr>
          </a:p>
        </p:txBody>
      </p:sp>
      <p:sp>
        <p:nvSpPr>
          <p:cNvPr id="13" name="Rectangle 12">
            <a:extLst>
              <a:ext uri="{FF2B5EF4-FFF2-40B4-BE49-F238E27FC236}">
                <a16:creationId xmlns:a16="http://schemas.microsoft.com/office/drawing/2014/main" id="{647D7CB0-16F1-4D60-8643-EED11C444372}"/>
              </a:ext>
            </a:extLst>
          </p:cNvPr>
          <p:cNvSpPr/>
          <p:nvPr/>
        </p:nvSpPr>
        <p:spPr>
          <a:xfrm>
            <a:off x="7051795" y="4500138"/>
            <a:ext cx="1620000" cy="720000"/>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lang="en-SG" sz="1500" b="1" dirty="0">
                <a:solidFill>
                  <a:schemeClr val="tx1"/>
                </a:solidFill>
                <a:latin typeface="Century Gothic" panose="020B0502020202020204" pitchFamily="34" charset="0"/>
              </a:rPr>
              <a:t>Hierarchy Model </a:t>
            </a:r>
          </a:p>
        </p:txBody>
      </p:sp>
      <p:sp>
        <p:nvSpPr>
          <p:cNvPr id="10" name="Down Arrow 3">
            <a:extLst>
              <a:ext uri="{FF2B5EF4-FFF2-40B4-BE49-F238E27FC236}">
                <a16:creationId xmlns:a16="http://schemas.microsoft.com/office/drawing/2014/main" id="{D49B45E5-C0E8-4991-A439-1BFAB4FD83C0}"/>
              </a:ext>
            </a:extLst>
          </p:cNvPr>
          <p:cNvSpPr/>
          <p:nvPr/>
        </p:nvSpPr>
        <p:spPr>
          <a:xfrm>
            <a:off x="4305197" y="3086312"/>
            <a:ext cx="1143000" cy="381000"/>
          </a:xfrm>
          <a:prstGeom prst="down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lstStyle/>
          <a:p>
            <a:pPr algn="ctr">
              <a:defRPr/>
            </a:pPr>
            <a:endParaRPr lang="en-SG" b="1"/>
          </a:p>
        </p:txBody>
      </p:sp>
      <p:graphicFrame>
        <p:nvGraphicFramePr>
          <p:cNvPr id="14" name="Content Placeholder 4">
            <a:extLst>
              <a:ext uri="{FF2B5EF4-FFF2-40B4-BE49-F238E27FC236}">
                <a16:creationId xmlns:a16="http://schemas.microsoft.com/office/drawing/2014/main" id="{5732B269-2CE1-4A32-9456-9FE3884228B6}"/>
              </a:ext>
            </a:extLst>
          </p:cNvPr>
          <p:cNvGraphicFramePr>
            <a:graphicFrameLocks/>
          </p:cNvGraphicFramePr>
          <p:nvPr>
            <p:extLst>
              <p:ext uri="{D42A27DB-BD31-4B8C-83A1-F6EECF244321}">
                <p14:modId xmlns:p14="http://schemas.microsoft.com/office/powerpoint/2010/main" val="2938943318"/>
              </p:ext>
            </p:extLst>
          </p:nvPr>
        </p:nvGraphicFramePr>
        <p:xfrm>
          <a:off x="507999" y="3421321"/>
          <a:ext cx="9144000" cy="1905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80340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A1470-7D09-4F22-B5F4-F77692634BF6}"/>
              </a:ext>
            </a:extLst>
          </p:cNvPr>
          <p:cNvSpPr>
            <a:spLocks noGrp="1"/>
          </p:cNvSpPr>
          <p:nvPr>
            <p:ph type="ctrTitle"/>
          </p:nvPr>
        </p:nvSpPr>
        <p:spPr>
          <a:xfrm>
            <a:off x="2046374" y="116126"/>
            <a:ext cx="4736652" cy="400110"/>
          </a:xfrm>
        </p:spPr>
        <p:txBody>
          <a:bodyPr/>
          <a:lstStyle/>
          <a:p>
            <a:r>
              <a:rPr lang="en-US" sz="2000" dirty="0"/>
              <a:t>Process Executive Model – Template</a:t>
            </a:r>
            <a:endParaRPr lang="en-SG" sz="2000" dirty="0"/>
          </a:p>
        </p:txBody>
      </p:sp>
      <p:sp>
        <p:nvSpPr>
          <p:cNvPr id="3" name="Slide Number Placeholder 2">
            <a:extLst>
              <a:ext uri="{FF2B5EF4-FFF2-40B4-BE49-F238E27FC236}">
                <a16:creationId xmlns:a16="http://schemas.microsoft.com/office/drawing/2014/main" id="{1A470D33-D32C-4FDC-A5B2-6AF30620EE7E}"/>
              </a:ext>
            </a:extLst>
          </p:cNvPr>
          <p:cNvSpPr>
            <a:spLocks noGrp="1"/>
          </p:cNvSpPr>
          <p:nvPr>
            <p:ph type="sldNum" sz="quarter" idx="4"/>
          </p:nvPr>
        </p:nvSpPr>
        <p:spPr/>
        <p:txBody>
          <a:bodyPr/>
          <a:lstStyle/>
          <a:p>
            <a:fld id="{7387C258-FC62-494D-A890-3990F0E1C889}" type="slidenum">
              <a:rPr lang="en-SG" smtClean="0"/>
              <a:pPr/>
              <a:t>24</a:t>
            </a:fld>
            <a:endParaRPr lang="en-SG"/>
          </a:p>
        </p:txBody>
      </p:sp>
      <p:sp>
        <p:nvSpPr>
          <p:cNvPr id="4" name="Footer Placeholder 3">
            <a:extLst>
              <a:ext uri="{FF2B5EF4-FFF2-40B4-BE49-F238E27FC236}">
                <a16:creationId xmlns:a16="http://schemas.microsoft.com/office/drawing/2014/main" id="{B6A759F1-F1C2-4C86-B4B6-2114ED9002AA}"/>
              </a:ext>
            </a:extLst>
          </p:cNvPr>
          <p:cNvSpPr>
            <a:spLocks noGrp="1"/>
          </p:cNvSpPr>
          <p:nvPr>
            <p:ph type="ftr" sz="quarter" idx="3"/>
          </p:nvPr>
        </p:nvSpPr>
        <p:spPr/>
        <p:txBody>
          <a:bodyPr/>
          <a:lstStyle/>
          <a:p>
            <a:r>
              <a:rPr lang="en-US"/>
              <a:t>IS210-Business Process Analysis and Solutioning</a:t>
            </a:r>
            <a:endParaRPr lang="en-US" dirty="0"/>
          </a:p>
        </p:txBody>
      </p:sp>
      <p:sp>
        <p:nvSpPr>
          <p:cNvPr id="5" name="Rectangle 24">
            <a:extLst>
              <a:ext uri="{FF2B5EF4-FFF2-40B4-BE49-F238E27FC236}">
                <a16:creationId xmlns:a16="http://schemas.microsoft.com/office/drawing/2014/main" id="{AB530DA4-37CF-4CA9-9C55-006FBDF8F011}"/>
              </a:ext>
            </a:extLst>
          </p:cNvPr>
          <p:cNvSpPr>
            <a:spLocks noChangeArrowheads="1"/>
          </p:cNvSpPr>
          <p:nvPr/>
        </p:nvSpPr>
        <p:spPr bwMode="auto">
          <a:xfrm>
            <a:off x="594307" y="806297"/>
            <a:ext cx="1981200" cy="4643884"/>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altLang="en-US" sz="1800" b="1">
                <a:solidFill>
                  <a:srgbClr val="0000CC"/>
                </a:solidFill>
                <a:latin typeface="+mn-lt"/>
              </a:rPr>
              <a:t>Functional Unit</a:t>
            </a:r>
          </a:p>
        </p:txBody>
      </p:sp>
      <p:sp>
        <p:nvSpPr>
          <p:cNvPr id="6" name="Rectangle 25">
            <a:extLst>
              <a:ext uri="{FF2B5EF4-FFF2-40B4-BE49-F238E27FC236}">
                <a16:creationId xmlns:a16="http://schemas.microsoft.com/office/drawing/2014/main" id="{995B8230-DA5A-4812-A2F7-AFC3BD88562A}"/>
              </a:ext>
            </a:extLst>
          </p:cNvPr>
          <p:cNvSpPr>
            <a:spLocks noChangeArrowheads="1"/>
          </p:cNvSpPr>
          <p:nvPr/>
        </p:nvSpPr>
        <p:spPr bwMode="auto">
          <a:xfrm>
            <a:off x="2804107" y="806297"/>
            <a:ext cx="1981200" cy="4643884"/>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altLang="en-US" sz="1800" b="1">
                <a:solidFill>
                  <a:srgbClr val="0000CC"/>
                </a:solidFill>
                <a:latin typeface="+mn-lt"/>
              </a:rPr>
              <a:t>Functional Unit</a:t>
            </a:r>
          </a:p>
        </p:txBody>
      </p:sp>
      <p:sp>
        <p:nvSpPr>
          <p:cNvPr id="8" name="Rectangle 27">
            <a:extLst>
              <a:ext uri="{FF2B5EF4-FFF2-40B4-BE49-F238E27FC236}">
                <a16:creationId xmlns:a16="http://schemas.microsoft.com/office/drawing/2014/main" id="{39EFC681-5CFD-41F3-B5DC-DA41D9ABE56F}"/>
              </a:ext>
            </a:extLst>
          </p:cNvPr>
          <p:cNvSpPr>
            <a:spLocks noChangeArrowheads="1"/>
          </p:cNvSpPr>
          <p:nvPr/>
        </p:nvSpPr>
        <p:spPr bwMode="auto">
          <a:xfrm>
            <a:off x="7299907" y="806297"/>
            <a:ext cx="1981200" cy="4643884"/>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altLang="en-US" sz="1800" b="1">
                <a:solidFill>
                  <a:srgbClr val="0000CC"/>
                </a:solidFill>
                <a:latin typeface="+mn-lt"/>
              </a:rPr>
              <a:t>Functional Unit</a:t>
            </a:r>
          </a:p>
        </p:txBody>
      </p:sp>
      <p:sp>
        <p:nvSpPr>
          <p:cNvPr id="9" name="AutoShape 28">
            <a:extLst>
              <a:ext uri="{FF2B5EF4-FFF2-40B4-BE49-F238E27FC236}">
                <a16:creationId xmlns:a16="http://schemas.microsoft.com/office/drawing/2014/main" id="{844C911C-1410-4A31-9101-5E211110637D}"/>
              </a:ext>
            </a:extLst>
          </p:cNvPr>
          <p:cNvSpPr>
            <a:spLocks noChangeArrowheads="1"/>
          </p:cNvSpPr>
          <p:nvPr/>
        </p:nvSpPr>
        <p:spPr bwMode="auto">
          <a:xfrm>
            <a:off x="594307" y="1260597"/>
            <a:ext cx="8686800" cy="620713"/>
          </a:xfrm>
          <a:prstGeom prst="roundRect">
            <a:avLst>
              <a:gd name="adj" fmla="val 16667"/>
            </a:avLst>
          </a:prstGeom>
          <a:solidFill>
            <a:srgbClr val="DDDDDD">
              <a:alpha val="65097"/>
            </a:srgbClr>
          </a:solidFill>
          <a:ln w="9525" algn="ctr">
            <a:solidFill>
              <a:schemeClr val="tx1"/>
            </a:solidFill>
            <a:round/>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2000" b="1" dirty="0">
                <a:latin typeface="Tahoma" panose="020B0604030504040204" pitchFamily="34" charset="0"/>
              </a:rPr>
              <a:t>Core Process 1</a:t>
            </a:r>
          </a:p>
        </p:txBody>
      </p:sp>
      <p:sp>
        <p:nvSpPr>
          <p:cNvPr id="7" name="Rectangle 26">
            <a:extLst>
              <a:ext uri="{FF2B5EF4-FFF2-40B4-BE49-F238E27FC236}">
                <a16:creationId xmlns:a16="http://schemas.microsoft.com/office/drawing/2014/main" id="{670BCE1A-456A-4515-B48B-2D44B8EEF057}"/>
              </a:ext>
            </a:extLst>
          </p:cNvPr>
          <p:cNvSpPr>
            <a:spLocks noChangeArrowheads="1"/>
          </p:cNvSpPr>
          <p:nvPr/>
        </p:nvSpPr>
        <p:spPr bwMode="auto">
          <a:xfrm>
            <a:off x="5013907" y="806297"/>
            <a:ext cx="1981200" cy="4643884"/>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altLang="en-US" sz="1800" b="1" dirty="0">
                <a:solidFill>
                  <a:srgbClr val="0000CC"/>
                </a:solidFill>
                <a:latin typeface="+mn-lt"/>
              </a:rPr>
              <a:t>Functional Unit</a:t>
            </a:r>
          </a:p>
        </p:txBody>
      </p:sp>
      <p:sp>
        <p:nvSpPr>
          <p:cNvPr id="11" name="Rectangle 58">
            <a:extLst>
              <a:ext uri="{FF2B5EF4-FFF2-40B4-BE49-F238E27FC236}">
                <a16:creationId xmlns:a16="http://schemas.microsoft.com/office/drawing/2014/main" id="{068A21CF-B9DF-4E28-A04C-5C88A978E3C5}"/>
              </a:ext>
            </a:extLst>
          </p:cNvPr>
          <p:cNvSpPr>
            <a:spLocks noChangeArrowheads="1"/>
          </p:cNvSpPr>
          <p:nvPr/>
        </p:nvSpPr>
        <p:spPr bwMode="auto">
          <a:xfrm>
            <a:off x="5013907" y="1260597"/>
            <a:ext cx="1981200" cy="617538"/>
          </a:xfrm>
          <a:prstGeom prst="rect">
            <a:avLst/>
          </a:prstGeom>
          <a:solidFill>
            <a:schemeClr val="bg1"/>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dirty="0">
              <a:solidFill>
                <a:srgbClr val="C69200"/>
              </a:solidFill>
              <a:latin typeface="Tahoma" panose="020B0604030504040204" pitchFamily="34" charset="0"/>
            </a:endParaRPr>
          </a:p>
        </p:txBody>
      </p:sp>
      <p:sp>
        <p:nvSpPr>
          <p:cNvPr id="12" name="Rounded Rectangular Callout 1">
            <a:extLst>
              <a:ext uri="{FF2B5EF4-FFF2-40B4-BE49-F238E27FC236}">
                <a16:creationId xmlns:a16="http://schemas.microsoft.com/office/drawing/2014/main" id="{7AF920EC-9693-49CA-9F15-EE4285AC2C89}"/>
              </a:ext>
            </a:extLst>
          </p:cNvPr>
          <p:cNvSpPr/>
          <p:nvPr/>
        </p:nvSpPr>
        <p:spPr bwMode="auto">
          <a:xfrm>
            <a:off x="3647294" y="1153273"/>
            <a:ext cx="1534811" cy="296890"/>
          </a:xfrm>
          <a:prstGeom prst="wedgeRoundRectCallout">
            <a:avLst>
              <a:gd name="adj1" fmla="val -117667"/>
              <a:gd name="adj2" fmla="val 89002"/>
              <a:gd name="adj3" fmla="val 16667"/>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r>
              <a:rPr lang="en-SG" sz="1600" b="1" dirty="0">
                <a:ln w="0"/>
                <a:solidFill>
                  <a:schemeClr val="tx1"/>
                </a:solidFill>
                <a:effectLst>
                  <a:outerShdw blurRad="38100" dist="19050" dir="2700000" algn="tl" rotWithShape="0">
                    <a:schemeClr val="dk1">
                      <a:alpha val="40000"/>
                    </a:schemeClr>
                  </a:outerShdw>
                </a:effectLst>
              </a:rPr>
              <a:t>Level 1</a:t>
            </a:r>
          </a:p>
        </p:txBody>
      </p:sp>
      <p:sp>
        <p:nvSpPr>
          <p:cNvPr id="13" name="AutoShape 43">
            <a:extLst>
              <a:ext uri="{FF2B5EF4-FFF2-40B4-BE49-F238E27FC236}">
                <a16:creationId xmlns:a16="http://schemas.microsoft.com/office/drawing/2014/main" id="{C18F9C6C-D0A3-4E1B-8832-A1DB577C56E2}"/>
              </a:ext>
            </a:extLst>
          </p:cNvPr>
          <p:cNvSpPr>
            <a:spLocks noChangeArrowheads="1"/>
          </p:cNvSpPr>
          <p:nvPr/>
        </p:nvSpPr>
        <p:spPr bwMode="auto">
          <a:xfrm>
            <a:off x="589545" y="1955068"/>
            <a:ext cx="8691562" cy="2514600"/>
          </a:xfrm>
          <a:prstGeom prst="flowChartAlternateProcess">
            <a:avLst/>
          </a:prstGeom>
          <a:solidFill>
            <a:srgbClr val="DDDDDD">
              <a:alpha val="65097"/>
            </a:srgbClr>
          </a:solidFill>
          <a:ln w="9525" algn="ctr">
            <a:solidFill>
              <a:schemeClr val="tx1"/>
            </a:solidFill>
            <a:miter lim="800000"/>
            <a:headEnd/>
            <a:tailEnd/>
          </a:ln>
        </p:spPr>
        <p:txBody>
          <a:bodyPr wrap="none"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2000" b="1" dirty="0">
                <a:latin typeface="Tahoma" panose="020B0604030504040204" pitchFamily="34" charset="0"/>
              </a:rPr>
              <a:t>Core Process 2</a:t>
            </a:r>
          </a:p>
        </p:txBody>
      </p:sp>
      <p:sp>
        <p:nvSpPr>
          <p:cNvPr id="14" name="AutoShape 30">
            <a:extLst>
              <a:ext uri="{FF2B5EF4-FFF2-40B4-BE49-F238E27FC236}">
                <a16:creationId xmlns:a16="http://schemas.microsoft.com/office/drawing/2014/main" id="{000063F1-4422-4408-BE81-BFC6ADAE66CE}"/>
              </a:ext>
            </a:extLst>
          </p:cNvPr>
          <p:cNvSpPr>
            <a:spLocks noChangeArrowheads="1"/>
          </p:cNvSpPr>
          <p:nvPr/>
        </p:nvSpPr>
        <p:spPr bwMode="auto">
          <a:xfrm>
            <a:off x="594307" y="2412268"/>
            <a:ext cx="8686800" cy="1295400"/>
          </a:xfrm>
          <a:prstGeom prst="roundRect">
            <a:avLst>
              <a:gd name="adj" fmla="val 16667"/>
            </a:avLst>
          </a:prstGeom>
          <a:solidFill>
            <a:schemeClr val="bg1">
              <a:alpha val="65097"/>
            </a:schemeClr>
          </a:solidFill>
          <a:ln w="9525" algn="ctr">
            <a:solidFill>
              <a:schemeClr val="tx1"/>
            </a:solidFill>
            <a:round/>
            <a:headEnd/>
            <a:tailEnd/>
          </a:ln>
        </p:spPr>
        <p:txBody>
          <a:bodyPr wrap="none"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1600">
                <a:latin typeface="Tahoma" panose="020B0604030504040204" pitchFamily="34" charset="0"/>
              </a:rPr>
              <a:t>Sub-Process 1</a:t>
            </a:r>
          </a:p>
        </p:txBody>
      </p:sp>
      <p:sp>
        <p:nvSpPr>
          <p:cNvPr id="15" name="AutoShape 31">
            <a:extLst>
              <a:ext uri="{FF2B5EF4-FFF2-40B4-BE49-F238E27FC236}">
                <a16:creationId xmlns:a16="http://schemas.microsoft.com/office/drawing/2014/main" id="{51DF7B63-E5FB-4642-B0E0-BF77B25296F6}"/>
              </a:ext>
            </a:extLst>
          </p:cNvPr>
          <p:cNvSpPr>
            <a:spLocks noChangeArrowheads="1"/>
          </p:cNvSpPr>
          <p:nvPr/>
        </p:nvSpPr>
        <p:spPr bwMode="auto">
          <a:xfrm>
            <a:off x="759407" y="2793268"/>
            <a:ext cx="1620838" cy="228600"/>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altLang="en-US" sz="1200">
                <a:latin typeface="Tahoma" panose="020B0604030504040204" pitchFamily="34" charset="0"/>
              </a:rPr>
              <a:t>Sub-Process</a:t>
            </a:r>
          </a:p>
        </p:txBody>
      </p:sp>
      <p:sp>
        <p:nvSpPr>
          <p:cNvPr id="16" name="AutoShape 32">
            <a:extLst>
              <a:ext uri="{FF2B5EF4-FFF2-40B4-BE49-F238E27FC236}">
                <a16:creationId xmlns:a16="http://schemas.microsoft.com/office/drawing/2014/main" id="{B5F3FD0A-D244-4921-906B-C7DBA6D65A29}"/>
              </a:ext>
            </a:extLst>
          </p:cNvPr>
          <p:cNvSpPr>
            <a:spLocks noChangeArrowheads="1"/>
          </p:cNvSpPr>
          <p:nvPr/>
        </p:nvSpPr>
        <p:spPr bwMode="auto">
          <a:xfrm>
            <a:off x="759407" y="3250468"/>
            <a:ext cx="1620838" cy="228600"/>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altLang="en-US" sz="1200">
                <a:latin typeface="Tahoma" panose="020B0604030504040204" pitchFamily="34" charset="0"/>
              </a:rPr>
              <a:t>Sub-Process</a:t>
            </a:r>
          </a:p>
        </p:txBody>
      </p:sp>
      <p:sp>
        <p:nvSpPr>
          <p:cNvPr id="17" name="AutoShape 47">
            <a:extLst>
              <a:ext uri="{FF2B5EF4-FFF2-40B4-BE49-F238E27FC236}">
                <a16:creationId xmlns:a16="http://schemas.microsoft.com/office/drawing/2014/main" id="{B0015381-09FC-441B-A9F0-8E69A98C4231}"/>
              </a:ext>
            </a:extLst>
          </p:cNvPr>
          <p:cNvSpPr>
            <a:spLocks noChangeArrowheads="1"/>
          </p:cNvSpPr>
          <p:nvPr/>
        </p:nvSpPr>
        <p:spPr bwMode="auto">
          <a:xfrm>
            <a:off x="594307" y="3783868"/>
            <a:ext cx="8686800" cy="381000"/>
          </a:xfrm>
          <a:prstGeom prst="roundRect">
            <a:avLst>
              <a:gd name="adj" fmla="val 16667"/>
            </a:avLst>
          </a:prstGeom>
          <a:solidFill>
            <a:schemeClr val="bg1">
              <a:alpha val="65097"/>
            </a:schemeClr>
          </a:solidFill>
          <a:ln w="9525" algn="ctr">
            <a:solidFill>
              <a:schemeClr val="tx1"/>
            </a:solidFill>
            <a:round/>
            <a:headEnd/>
            <a:tailEnd/>
          </a:ln>
        </p:spPr>
        <p:txBody>
          <a:bodyPr wrap="none"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1600">
                <a:latin typeface="Tahoma" panose="020B0604030504040204" pitchFamily="34" charset="0"/>
              </a:rPr>
              <a:t>Sub-Process 2</a:t>
            </a:r>
          </a:p>
        </p:txBody>
      </p:sp>
      <p:sp>
        <p:nvSpPr>
          <p:cNvPr id="18" name="AutoShape 53">
            <a:extLst>
              <a:ext uri="{FF2B5EF4-FFF2-40B4-BE49-F238E27FC236}">
                <a16:creationId xmlns:a16="http://schemas.microsoft.com/office/drawing/2014/main" id="{9C57075B-EB76-4AFD-A319-6E83FD996D38}"/>
              </a:ext>
            </a:extLst>
          </p:cNvPr>
          <p:cNvSpPr>
            <a:spLocks noChangeArrowheads="1"/>
          </p:cNvSpPr>
          <p:nvPr/>
        </p:nvSpPr>
        <p:spPr bwMode="auto">
          <a:xfrm>
            <a:off x="2969207" y="2945668"/>
            <a:ext cx="1620838" cy="228600"/>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altLang="en-US" sz="1200">
                <a:latin typeface="Tahoma" panose="020B0604030504040204" pitchFamily="34" charset="0"/>
              </a:rPr>
              <a:t>Sub-Process</a:t>
            </a:r>
          </a:p>
        </p:txBody>
      </p:sp>
      <p:sp>
        <p:nvSpPr>
          <p:cNvPr id="19" name="AutoShape 54">
            <a:extLst>
              <a:ext uri="{FF2B5EF4-FFF2-40B4-BE49-F238E27FC236}">
                <a16:creationId xmlns:a16="http://schemas.microsoft.com/office/drawing/2014/main" id="{645606F0-22AF-4A51-B3D7-3F48ED0526C2}"/>
              </a:ext>
            </a:extLst>
          </p:cNvPr>
          <p:cNvSpPr>
            <a:spLocks noChangeArrowheads="1"/>
          </p:cNvSpPr>
          <p:nvPr/>
        </p:nvSpPr>
        <p:spPr bwMode="auto">
          <a:xfrm>
            <a:off x="5179007" y="2564668"/>
            <a:ext cx="1620838" cy="228600"/>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altLang="en-US" sz="1200">
                <a:latin typeface="Tahoma" panose="020B0604030504040204" pitchFamily="34" charset="0"/>
              </a:rPr>
              <a:t>Sub-Process</a:t>
            </a:r>
          </a:p>
        </p:txBody>
      </p:sp>
      <p:sp>
        <p:nvSpPr>
          <p:cNvPr id="20" name="AutoShape 55">
            <a:extLst>
              <a:ext uri="{FF2B5EF4-FFF2-40B4-BE49-F238E27FC236}">
                <a16:creationId xmlns:a16="http://schemas.microsoft.com/office/drawing/2014/main" id="{296CF24D-EEA3-4D23-B50D-44C22041BA91}"/>
              </a:ext>
            </a:extLst>
          </p:cNvPr>
          <p:cNvSpPr>
            <a:spLocks noChangeArrowheads="1"/>
          </p:cNvSpPr>
          <p:nvPr/>
        </p:nvSpPr>
        <p:spPr bwMode="auto">
          <a:xfrm>
            <a:off x="5179007" y="3326668"/>
            <a:ext cx="1620838" cy="228600"/>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altLang="en-US" sz="1200">
                <a:latin typeface="Tahoma" panose="020B0604030504040204" pitchFamily="34" charset="0"/>
              </a:rPr>
              <a:t>Sub-Process</a:t>
            </a:r>
          </a:p>
        </p:txBody>
      </p:sp>
      <p:sp>
        <p:nvSpPr>
          <p:cNvPr id="21" name="AutoShape 56">
            <a:extLst>
              <a:ext uri="{FF2B5EF4-FFF2-40B4-BE49-F238E27FC236}">
                <a16:creationId xmlns:a16="http://schemas.microsoft.com/office/drawing/2014/main" id="{D4059B2E-4D48-4154-8BDA-055C2B2B8543}"/>
              </a:ext>
            </a:extLst>
          </p:cNvPr>
          <p:cNvSpPr>
            <a:spLocks noChangeArrowheads="1"/>
          </p:cNvSpPr>
          <p:nvPr/>
        </p:nvSpPr>
        <p:spPr bwMode="auto">
          <a:xfrm>
            <a:off x="7465007" y="2945668"/>
            <a:ext cx="1620838" cy="228600"/>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altLang="en-US" sz="1200">
                <a:latin typeface="Tahoma" panose="020B0604030504040204" pitchFamily="34" charset="0"/>
              </a:rPr>
              <a:t>Sub-Process</a:t>
            </a:r>
          </a:p>
        </p:txBody>
      </p:sp>
      <p:sp>
        <p:nvSpPr>
          <p:cNvPr id="22" name="Rounded Rectangular Callout 25">
            <a:extLst>
              <a:ext uri="{FF2B5EF4-FFF2-40B4-BE49-F238E27FC236}">
                <a16:creationId xmlns:a16="http://schemas.microsoft.com/office/drawing/2014/main" id="{45016070-1AC4-4035-97B5-8B51438E3D48}"/>
              </a:ext>
            </a:extLst>
          </p:cNvPr>
          <p:cNvSpPr/>
          <p:nvPr/>
        </p:nvSpPr>
        <p:spPr bwMode="auto">
          <a:xfrm>
            <a:off x="7316764" y="2062112"/>
            <a:ext cx="1235827" cy="381000"/>
          </a:xfrm>
          <a:prstGeom prst="wedgeRoundRectCallout">
            <a:avLst>
              <a:gd name="adj1" fmla="val -117098"/>
              <a:gd name="adj2" fmla="val 118115"/>
              <a:gd name="adj3" fmla="val 16667"/>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r>
              <a:rPr lang="en-SG" sz="1200" dirty="0">
                <a:ln w="0"/>
                <a:solidFill>
                  <a:schemeClr val="tx1"/>
                </a:solidFill>
                <a:effectLst>
                  <a:outerShdw blurRad="38100" dist="19050" dir="2700000" algn="tl" rotWithShape="0">
                    <a:schemeClr val="dk1">
                      <a:alpha val="40000"/>
                    </a:schemeClr>
                  </a:outerShdw>
                </a:effectLst>
              </a:rPr>
              <a:t>Level 3</a:t>
            </a:r>
          </a:p>
        </p:txBody>
      </p:sp>
      <p:sp>
        <p:nvSpPr>
          <p:cNvPr id="23" name="Rounded Rectangular Callout 1">
            <a:extLst>
              <a:ext uri="{FF2B5EF4-FFF2-40B4-BE49-F238E27FC236}">
                <a16:creationId xmlns:a16="http://schemas.microsoft.com/office/drawing/2014/main" id="{92A1020B-7BE2-450C-885E-F69B746F3B02}"/>
              </a:ext>
            </a:extLst>
          </p:cNvPr>
          <p:cNvSpPr/>
          <p:nvPr/>
        </p:nvSpPr>
        <p:spPr bwMode="auto">
          <a:xfrm>
            <a:off x="3642532" y="1796066"/>
            <a:ext cx="1534811" cy="296890"/>
          </a:xfrm>
          <a:prstGeom prst="wedgeRoundRectCallout">
            <a:avLst>
              <a:gd name="adj1" fmla="val -117667"/>
              <a:gd name="adj2" fmla="val 89002"/>
              <a:gd name="adj3" fmla="val 16667"/>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r>
              <a:rPr lang="en-SG" sz="1600" b="1" dirty="0">
                <a:ln w="0"/>
                <a:solidFill>
                  <a:schemeClr val="tx1"/>
                </a:solidFill>
                <a:effectLst>
                  <a:outerShdw blurRad="38100" dist="19050" dir="2700000" algn="tl" rotWithShape="0">
                    <a:schemeClr val="dk1">
                      <a:alpha val="40000"/>
                    </a:schemeClr>
                  </a:outerShdw>
                </a:effectLst>
              </a:rPr>
              <a:t>Level 1</a:t>
            </a:r>
          </a:p>
        </p:txBody>
      </p:sp>
      <p:sp>
        <p:nvSpPr>
          <p:cNvPr id="24" name="Rounded Rectangular Callout 1">
            <a:extLst>
              <a:ext uri="{FF2B5EF4-FFF2-40B4-BE49-F238E27FC236}">
                <a16:creationId xmlns:a16="http://schemas.microsoft.com/office/drawing/2014/main" id="{E1933185-58D5-4A8B-932B-BA692D90522D}"/>
              </a:ext>
            </a:extLst>
          </p:cNvPr>
          <p:cNvSpPr/>
          <p:nvPr/>
        </p:nvSpPr>
        <p:spPr bwMode="auto">
          <a:xfrm>
            <a:off x="3022539" y="2191291"/>
            <a:ext cx="1534811" cy="296890"/>
          </a:xfrm>
          <a:prstGeom prst="wedgeRoundRectCallout">
            <a:avLst>
              <a:gd name="adj1" fmla="val -117667"/>
              <a:gd name="adj2" fmla="val 89002"/>
              <a:gd name="adj3" fmla="val 16667"/>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r>
              <a:rPr lang="en-SG" sz="1600" dirty="0">
                <a:ln w="0"/>
                <a:solidFill>
                  <a:schemeClr val="tx1"/>
                </a:solidFill>
                <a:effectLst>
                  <a:outerShdw blurRad="38100" dist="19050" dir="2700000" algn="tl" rotWithShape="0">
                    <a:schemeClr val="dk1">
                      <a:alpha val="40000"/>
                    </a:schemeClr>
                  </a:outerShdw>
                </a:effectLst>
              </a:rPr>
              <a:t>Level 2</a:t>
            </a:r>
          </a:p>
        </p:txBody>
      </p:sp>
      <p:sp>
        <p:nvSpPr>
          <p:cNvPr id="26" name="Rounded Rectangular Callout 1">
            <a:extLst>
              <a:ext uri="{FF2B5EF4-FFF2-40B4-BE49-F238E27FC236}">
                <a16:creationId xmlns:a16="http://schemas.microsoft.com/office/drawing/2014/main" id="{A22B5EC8-C5F2-4E05-8CA8-6D0563B2AF7C}"/>
              </a:ext>
            </a:extLst>
          </p:cNvPr>
          <p:cNvSpPr/>
          <p:nvPr/>
        </p:nvSpPr>
        <p:spPr bwMode="auto">
          <a:xfrm>
            <a:off x="3022539" y="3490393"/>
            <a:ext cx="1534811" cy="296890"/>
          </a:xfrm>
          <a:prstGeom prst="wedgeRoundRectCallout">
            <a:avLst>
              <a:gd name="adj1" fmla="val -117667"/>
              <a:gd name="adj2" fmla="val 89002"/>
              <a:gd name="adj3" fmla="val 16667"/>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r>
              <a:rPr lang="en-SG" sz="1600" dirty="0">
                <a:ln w="0"/>
                <a:solidFill>
                  <a:schemeClr val="tx1"/>
                </a:solidFill>
                <a:effectLst>
                  <a:outerShdw blurRad="38100" dist="19050" dir="2700000" algn="tl" rotWithShape="0">
                    <a:schemeClr val="dk1">
                      <a:alpha val="40000"/>
                    </a:schemeClr>
                  </a:outerShdw>
                </a:effectLst>
              </a:rPr>
              <a:t>Level 2</a:t>
            </a:r>
          </a:p>
        </p:txBody>
      </p:sp>
      <p:sp>
        <p:nvSpPr>
          <p:cNvPr id="27" name="Text Box 50">
            <a:extLst>
              <a:ext uri="{FF2B5EF4-FFF2-40B4-BE49-F238E27FC236}">
                <a16:creationId xmlns:a16="http://schemas.microsoft.com/office/drawing/2014/main" id="{2D82C45C-35A6-47EB-BA85-68CC53C5C625}"/>
              </a:ext>
            </a:extLst>
          </p:cNvPr>
          <p:cNvSpPr txBox="1">
            <a:spLocks noChangeArrowheads="1"/>
          </p:cNvSpPr>
          <p:nvPr/>
        </p:nvSpPr>
        <p:spPr bwMode="auto">
          <a:xfrm>
            <a:off x="7343203" y="563101"/>
            <a:ext cx="281679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1000" i="1" dirty="0">
                <a:latin typeface="Tahoma" panose="020B0604030504040204" pitchFamily="34" charset="0"/>
              </a:rPr>
              <a:t>Source: Adapted from </a:t>
            </a:r>
            <a:r>
              <a:rPr lang="en-GB" altLang="en-US" sz="1000" i="1" dirty="0" err="1">
                <a:latin typeface="Tahoma" panose="020B0604030504040204" pitchFamily="34" charset="0"/>
              </a:rPr>
              <a:t>eTOM</a:t>
            </a:r>
            <a:r>
              <a:rPr lang="en-GB" altLang="en-US" sz="1000" i="1" dirty="0">
                <a:latin typeface="Tahoma" panose="020B0604030504040204" pitchFamily="34" charset="0"/>
              </a:rPr>
              <a:t> and Paul Harmon</a:t>
            </a:r>
          </a:p>
        </p:txBody>
      </p:sp>
      <p:sp>
        <p:nvSpPr>
          <p:cNvPr id="28" name="Rectangle 27">
            <a:extLst>
              <a:ext uri="{FF2B5EF4-FFF2-40B4-BE49-F238E27FC236}">
                <a16:creationId xmlns:a16="http://schemas.microsoft.com/office/drawing/2014/main" id="{49BF7596-DDE5-4F90-8960-7E1D87196356}"/>
              </a:ext>
            </a:extLst>
          </p:cNvPr>
          <p:cNvSpPr/>
          <p:nvPr/>
        </p:nvSpPr>
        <p:spPr>
          <a:xfrm>
            <a:off x="8488944" y="4472843"/>
            <a:ext cx="1584325" cy="809625"/>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lang="en-SG" b="1" dirty="0">
                <a:solidFill>
                  <a:schemeClr val="tx1"/>
                </a:solidFill>
                <a:latin typeface="Century Gothic" panose="020B0502020202020204" pitchFamily="34" charset="0"/>
              </a:rPr>
              <a:t>Executive Model</a:t>
            </a:r>
          </a:p>
        </p:txBody>
      </p:sp>
      <p:sp>
        <p:nvSpPr>
          <p:cNvPr id="29" name="AutoShape 28">
            <a:extLst>
              <a:ext uri="{FF2B5EF4-FFF2-40B4-BE49-F238E27FC236}">
                <a16:creationId xmlns:a16="http://schemas.microsoft.com/office/drawing/2014/main" id="{04C15922-A011-442B-B0CF-D72788FE631B}"/>
              </a:ext>
            </a:extLst>
          </p:cNvPr>
          <p:cNvSpPr>
            <a:spLocks noChangeArrowheads="1"/>
          </p:cNvSpPr>
          <p:nvPr/>
        </p:nvSpPr>
        <p:spPr bwMode="auto">
          <a:xfrm>
            <a:off x="589545" y="4713867"/>
            <a:ext cx="6405562" cy="620713"/>
          </a:xfrm>
          <a:prstGeom prst="roundRect">
            <a:avLst>
              <a:gd name="adj" fmla="val 16667"/>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wrap="none" lIns="0" tIns="0" rIns="0" bIns="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2000" b="1" dirty="0">
                <a:latin typeface="Tahoma" panose="020B0604030504040204" pitchFamily="34" charset="0"/>
              </a:rPr>
              <a:t>Supporting Process 1</a:t>
            </a:r>
          </a:p>
        </p:txBody>
      </p:sp>
    </p:spTree>
    <p:extLst>
      <p:ext uri="{BB962C8B-B14F-4D97-AF65-F5344CB8AC3E}">
        <p14:creationId xmlns:p14="http://schemas.microsoft.com/office/powerpoint/2010/main" val="129656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61F98-6A20-4584-B4C5-4B94A54C31B6}"/>
              </a:ext>
            </a:extLst>
          </p:cNvPr>
          <p:cNvSpPr>
            <a:spLocks noGrp="1"/>
          </p:cNvSpPr>
          <p:nvPr>
            <p:ph type="ctrTitle"/>
          </p:nvPr>
        </p:nvSpPr>
        <p:spPr>
          <a:xfrm>
            <a:off x="2063434" y="-34661"/>
            <a:ext cx="4736652" cy="646331"/>
          </a:xfrm>
        </p:spPr>
        <p:txBody>
          <a:bodyPr/>
          <a:lstStyle/>
          <a:p>
            <a:r>
              <a:rPr lang="en-GB" altLang="en-US" sz="1800" dirty="0"/>
              <a:t>Executive Model </a:t>
            </a:r>
            <a:br>
              <a:rPr lang="en-GB" altLang="en-US" sz="1800" dirty="0"/>
            </a:br>
            <a:r>
              <a:rPr lang="en-GB" altLang="en-US" sz="1800" dirty="0"/>
              <a:t>Example: Logistics Domain</a:t>
            </a:r>
            <a:endParaRPr lang="en-SG" sz="1800" dirty="0"/>
          </a:p>
        </p:txBody>
      </p:sp>
      <p:sp>
        <p:nvSpPr>
          <p:cNvPr id="3" name="Slide Number Placeholder 2">
            <a:extLst>
              <a:ext uri="{FF2B5EF4-FFF2-40B4-BE49-F238E27FC236}">
                <a16:creationId xmlns:a16="http://schemas.microsoft.com/office/drawing/2014/main" id="{50281A97-C61A-4BF2-8E04-B01BB381D40C}"/>
              </a:ext>
            </a:extLst>
          </p:cNvPr>
          <p:cNvSpPr>
            <a:spLocks noGrp="1"/>
          </p:cNvSpPr>
          <p:nvPr>
            <p:ph type="sldNum" sz="quarter" idx="4"/>
          </p:nvPr>
        </p:nvSpPr>
        <p:spPr/>
        <p:txBody>
          <a:bodyPr/>
          <a:lstStyle/>
          <a:p>
            <a:fld id="{7387C258-FC62-494D-A890-3990F0E1C889}" type="slidenum">
              <a:rPr lang="en-SG" smtClean="0"/>
              <a:pPr/>
              <a:t>25</a:t>
            </a:fld>
            <a:endParaRPr lang="en-SG"/>
          </a:p>
        </p:txBody>
      </p:sp>
      <p:sp>
        <p:nvSpPr>
          <p:cNvPr id="4" name="Footer Placeholder 3">
            <a:extLst>
              <a:ext uri="{FF2B5EF4-FFF2-40B4-BE49-F238E27FC236}">
                <a16:creationId xmlns:a16="http://schemas.microsoft.com/office/drawing/2014/main" id="{998A97B2-FB2D-4CCD-90E1-B6D17B59468E}"/>
              </a:ext>
            </a:extLst>
          </p:cNvPr>
          <p:cNvSpPr>
            <a:spLocks noGrp="1"/>
          </p:cNvSpPr>
          <p:nvPr>
            <p:ph type="ftr" sz="quarter" idx="3"/>
          </p:nvPr>
        </p:nvSpPr>
        <p:spPr/>
        <p:txBody>
          <a:bodyPr/>
          <a:lstStyle/>
          <a:p>
            <a:r>
              <a:rPr lang="en-US"/>
              <a:t>IS210-Business Process Analysis and Solutioning</a:t>
            </a:r>
            <a:endParaRPr lang="en-US" dirty="0"/>
          </a:p>
        </p:txBody>
      </p:sp>
      <p:pic>
        <p:nvPicPr>
          <p:cNvPr id="5" name="Picture 4">
            <a:extLst>
              <a:ext uri="{FF2B5EF4-FFF2-40B4-BE49-F238E27FC236}">
                <a16:creationId xmlns:a16="http://schemas.microsoft.com/office/drawing/2014/main" id="{75945375-4536-4E83-A65D-971BA6A7B65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500" y="862652"/>
            <a:ext cx="5593545" cy="4494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302CC245-AF1C-461D-8D3B-0F212308FEC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r="63538" b="78562"/>
          <a:stretch/>
        </p:blipFill>
        <p:spPr bwMode="auto">
          <a:xfrm>
            <a:off x="5947829" y="2205818"/>
            <a:ext cx="4004814" cy="189192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ular Callout 5">
            <a:extLst>
              <a:ext uri="{FF2B5EF4-FFF2-40B4-BE49-F238E27FC236}">
                <a16:creationId xmlns:a16="http://schemas.microsoft.com/office/drawing/2014/main" id="{565D3BE8-126E-418A-8063-A59BE4FE6FBF}"/>
              </a:ext>
            </a:extLst>
          </p:cNvPr>
          <p:cNvSpPr/>
          <p:nvPr/>
        </p:nvSpPr>
        <p:spPr bwMode="auto">
          <a:xfrm>
            <a:off x="7680278" y="706272"/>
            <a:ext cx="1674671" cy="602233"/>
          </a:xfrm>
          <a:prstGeom prst="wedgeRoundRectCallout">
            <a:avLst>
              <a:gd name="adj1" fmla="val -69425"/>
              <a:gd name="adj2" fmla="val 219879"/>
              <a:gd name="adj3" fmla="val 16667"/>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r>
              <a:rPr lang="en-SG" b="1" dirty="0">
                <a:ln w="0"/>
                <a:solidFill>
                  <a:schemeClr val="tx1"/>
                </a:solidFill>
                <a:effectLst>
                  <a:outerShdw blurRad="38100" dist="19050" dir="2700000" algn="tl" rotWithShape="0">
                    <a:schemeClr val="dk1">
                      <a:alpha val="40000"/>
                    </a:schemeClr>
                  </a:outerShdw>
                </a:effectLst>
              </a:rPr>
              <a:t>Functional Units</a:t>
            </a:r>
          </a:p>
        </p:txBody>
      </p:sp>
      <p:sp>
        <p:nvSpPr>
          <p:cNvPr id="8" name="Rounded Rectangular Callout 6">
            <a:extLst>
              <a:ext uri="{FF2B5EF4-FFF2-40B4-BE49-F238E27FC236}">
                <a16:creationId xmlns:a16="http://schemas.microsoft.com/office/drawing/2014/main" id="{CD724041-652B-48D5-B9F9-CD3AC1800EB4}"/>
              </a:ext>
            </a:extLst>
          </p:cNvPr>
          <p:cNvSpPr/>
          <p:nvPr/>
        </p:nvSpPr>
        <p:spPr bwMode="auto">
          <a:xfrm>
            <a:off x="5845506" y="897342"/>
            <a:ext cx="1447800" cy="411163"/>
          </a:xfrm>
          <a:prstGeom prst="wedgeRoundRectCallout">
            <a:avLst>
              <a:gd name="adj1" fmla="val -81920"/>
              <a:gd name="adj2" fmla="val 18760"/>
              <a:gd name="adj3" fmla="val 16667"/>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r>
              <a:rPr lang="en-SG" sz="1600" b="1" dirty="0">
                <a:ln w="0"/>
                <a:solidFill>
                  <a:schemeClr val="tx1"/>
                </a:solidFill>
                <a:effectLst>
                  <a:outerShdw blurRad="38100" dist="19050" dir="2700000" algn="tl" rotWithShape="0">
                    <a:schemeClr val="dk1">
                      <a:alpha val="40000"/>
                    </a:schemeClr>
                  </a:outerShdw>
                </a:effectLst>
              </a:rPr>
              <a:t>Core process</a:t>
            </a:r>
          </a:p>
        </p:txBody>
      </p:sp>
      <p:sp>
        <p:nvSpPr>
          <p:cNvPr id="9" name="Rounded Rectangular Callout 6">
            <a:extLst>
              <a:ext uri="{FF2B5EF4-FFF2-40B4-BE49-F238E27FC236}">
                <a16:creationId xmlns:a16="http://schemas.microsoft.com/office/drawing/2014/main" id="{F9B73D54-AD6C-4890-B455-AC5717444BB8}"/>
              </a:ext>
            </a:extLst>
          </p:cNvPr>
          <p:cNvSpPr/>
          <p:nvPr/>
        </p:nvSpPr>
        <p:spPr bwMode="auto">
          <a:xfrm>
            <a:off x="2160576" y="3847533"/>
            <a:ext cx="1783628" cy="645992"/>
          </a:xfrm>
          <a:prstGeom prst="wedgeRoundRectCallout">
            <a:avLst>
              <a:gd name="adj1" fmla="val -80007"/>
              <a:gd name="adj2" fmla="val 55732"/>
              <a:gd name="adj3" fmla="val 16667"/>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r>
              <a:rPr lang="en-SG" sz="1600" b="1" dirty="0">
                <a:ln w="0"/>
                <a:solidFill>
                  <a:schemeClr val="tx1"/>
                </a:solidFill>
                <a:effectLst>
                  <a:outerShdw blurRad="38100" dist="19050" dir="2700000" algn="tl" rotWithShape="0">
                    <a:schemeClr val="dk1">
                      <a:alpha val="40000"/>
                    </a:schemeClr>
                  </a:outerShdw>
                </a:effectLst>
              </a:rPr>
              <a:t>Support process</a:t>
            </a:r>
          </a:p>
        </p:txBody>
      </p:sp>
      <p:sp>
        <p:nvSpPr>
          <p:cNvPr id="10" name="Rounded Rectangle 4">
            <a:extLst>
              <a:ext uri="{FF2B5EF4-FFF2-40B4-BE49-F238E27FC236}">
                <a16:creationId xmlns:a16="http://schemas.microsoft.com/office/drawing/2014/main" id="{A53677A3-2317-4EEB-A51D-F0A0B560C4F6}"/>
              </a:ext>
            </a:extLst>
          </p:cNvPr>
          <p:cNvSpPr/>
          <p:nvPr/>
        </p:nvSpPr>
        <p:spPr bwMode="auto">
          <a:xfrm>
            <a:off x="6569406" y="4393444"/>
            <a:ext cx="2698845" cy="905300"/>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en-SG" sz="2000" b="1" dirty="0">
                <a:solidFill>
                  <a:schemeClr val="tx1"/>
                </a:solidFill>
              </a:rPr>
              <a:t>How many levels?</a:t>
            </a:r>
          </a:p>
        </p:txBody>
      </p:sp>
    </p:spTree>
    <p:extLst>
      <p:ext uri="{BB962C8B-B14F-4D97-AF65-F5344CB8AC3E}">
        <p14:creationId xmlns:p14="http://schemas.microsoft.com/office/powerpoint/2010/main" val="304627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C98B14-4254-460B-96C7-998374631B69}"/>
              </a:ext>
            </a:extLst>
          </p:cNvPr>
          <p:cNvSpPr>
            <a:spLocks noGrp="1"/>
          </p:cNvSpPr>
          <p:nvPr>
            <p:ph type="title"/>
          </p:nvPr>
        </p:nvSpPr>
        <p:spPr/>
        <p:txBody>
          <a:bodyPr/>
          <a:lstStyle/>
          <a:p>
            <a:r>
              <a:rPr lang="en-US" dirty="0"/>
              <a:t>Need of Process Hierarchy Model</a:t>
            </a:r>
            <a:endParaRPr lang="en-SG" dirty="0"/>
          </a:p>
        </p:txBody>
      </p:sp>
      <p:sp>
        <p:nvSpPr>
          <p:cNvPr id="6" name="Content Placeholder 5">
            <a:extLst>
              <a:ext uri="{FF2B5EF4-FFF2-40B4-BE49-F238E27FC236}">
                <a16:creationId xmlns:a16="http://schemas.microsoft.com/office/drawing/2014/main" id="{D5FB3453-42CE-4949-9EF6-DD3C55C99568}"/>
              </a:ext>
            </a:extLst>
          </p:cNvPr>
          <p:cNvSpPr>
            <a:spLocks noGrp="1"/>
          </p:cNvSpPr>
          <p:nvPr>
            <p:ph idx="1"/>
          </p:nvPr>
        </p:nvSpPr>
        <p:spPr>
          <a:xfrm>
            <a:off x="442418" y="1923727"/>
            <a:ext cx="9275164" cy="2012859"/>
          </a:xfrm>
        </p:spPr>
        <p:txBody>
          <a:bodyPr/>
          <a:lstStyle/>
          <a:p>
            <a:pPr>
              <a:lnSpc>
                <a:spcPct val="90000"/>
              </a:lnSpc>
              <a:defRPr/>
            </a:pPr>
            <a:r>
              <a:rPr lang="en-GB" altLang="en-US" dirty="0"/>
              <a:t>Shows the hierarchy of sub-processes in the Executive model that are related to a process along with descriptions</a:t>
            </a:r>
          </a:p>
          <a:p>
            <a:pPr>
              <a:defRPr/>
            </a:pPr>
            <a:r>
              <a:rPr lang="en-SG" altLang="en-US" dirty="0"/>
              <a:t>Process executive model usually depict only till level 3 mainly to manage the complexity of the diagram</a:t>
            </a:r>
          </a:p>
          <a:p>
            <a:pPr>
              <a:defRPr/>
            </a:pPr>
            <a:r>
              <a:rPr lang="en-SG" altLang="en-US" dirty="0"/>
              <a:t>For higher levels, Process Hierarchy models are used. </a:t>
            </a:r>
          </a:p>
        </p:txBody>
      </p:sp>
      <p:sp>
        <p:nvSpPr>
          <p:cNvPr id="3" name="Slide Number Placeholder 2">
            <a:extLst>
              <a:ext uri="{FF2B5EF4-FFF2-40B4-BE49-F238E27FC236}">
                <a16:creationId xmlns:a16="http://schemas.microsoft.com/office/drawing/2014/main" id="{500D15F9-DD61-4C03-92F6-8E22A00D245E}"/>
              </a:ext>
            </a:extLst>
          </p:cNvPr>
          <p:cNvSpPr>
            <a:spLocks noGrp="1"/>
          </p:cNvSpPr>
          <p:nvPr>
            <p:ph type="sldNum" sz="quarter" idx="4"/>
          </p:nvPr>
        </p:nvSpPr>
        <p:spPr/>
        <p:txBody>
          <a:bodyPr/>
          <a:lstStyle/>
          <a:p>
            <a:fld id="{7387C258-FC62-494D-A890-3990F0E1C889}" type="slidenum">
              <a:rPr lang="en-SG" smtClean="0"/>
              <a:pPr/>
              <a:t>26</a:t>
            </a:fld>
            <a:endParaRPr lang="en-SG"/>
          </a:p>
        </p:txBody>
      </p:sp>
      <p:sp>
        <p:nvSpPr>
          <p:cNvPr id="4" name="Footer Placeholder 3">
            <a:extLst>
              <a:ext uri="{FF2B5EF4-FFF2-40B4-BE49-F238E27FC236}">
                <a16:creationId xmlns:a16="http://schemas.microsoft.com/office/drawing/2014/main" id="{7F48B23D-7443-4303-AC77-57D63D766250}"/>
              </a:ext>
            </a:extLst>
          </p:cNvPr>
          <p:cNvSpPr>
            <a:spLocks noGrp="1"/>
          </p:cNvSpPr>
          <p:nvPr>
            <p:ph type="ftr" sz="quarter" idx="3"/>
          </p:nvPr>
        </p:nvSpPr>
        <p:spPr/>
        <p:txBody>
          <a:bodyPr/>
          <a:lstStyle/>
          <a:p>
            <a:r>
              <a:rPr lang="en-US"/>
              <a:t>IS210-Business Process Analysis and Solutioning</a:t>
            </a:r>
            <a:endParaRPr lang="en-US" dirty="0"/>
          </a:p>
        </p:txBody>
      </p:sp>
      <p:sp>
        <p:nvSpPr>
          <p:cNvPr id="7" name="Text Placeholder 6">
            <a:extLst>
              <a:ext uri="{FF2B5EF4-FFF2-40B4-BE49-F238E27FC236}">
                <a16:creationId xmlns:a16="http://schemas.microsoft.com/office/drawing/2014/main" id="{2B601729-6178-4423-B606-A16ADD8A58BB}"/>
              </a:ext>
            </a:extLst>
          </p:cNvPr>
          <p:cNvSpPr>
            <a:spLocks noGrp="1"/>
          </p:cNvSpPr>
          <p:nvPr>
            <p:ph type="body" sz="quarter" idx="10"/>
          </p:nvPr>
        </p:nvSpPr>
        <p:spPr>
          <a:xfrm>
            <a:off x="2171552" y="86356"/>
            <a:ext cx="4672543" cy="461665"/>
          </a:xfrm>
        </p:spPr>
        <p:txBody>
          <a:bodyPr/>
          <a:lstStyle/>
          <a:p>
            <a:r>
              <a:rPr lang="en-US" dirty="0"/>
              <a:t>Process Hierarchy Model</a:t>
            </a:r>
            <a:endParaRPr lang="en-SG" dirty="0"/>
          </a:p>
        </p:txBody>
      </p:sp>
    </p:spTree>
    <p:extLst>
      <p:ext uri="{BB962C8B-B14F-4D97-AF65-F5344CB8AC3E}">
        <p14:creationId xmlns:p14="http://schemas.microsoft.com/office/powerpoint/2010/main" val="5752217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C27DD9D-CDB7-4775-8526-A2C3D34276F5}"/>
              </a:ext>
            </a:extLst>
          </p:cNvPr>
          <p:cNvSpPr>
            <a:spLocks noGrp="1"/>
          </p:cNvSpPr>
          <p:nvPr>
            <p:ph type="ctrTitle"/>
          </p:nvPr>
        </p:nvSpPr>
        <p:spPr>
          <a:xfrm>
            <a:off x="2046374" y="116126"/>
            <a:ext cx="4736652" cy="400110"/>
          </a:xfrm>
        </p:spPr>
        <p:txBody>
          <a:bodyPr/>
          <a:lstStyle/>
          <a:p>
            <a:r>
              <a:rPr lang="en-GB" altLang="en-US" sz="2000" dirty="0"/>
              <a:t>Process Hierarchy Model : Template</a:t>
            </a:r>
            <a:endParaRPr lang="en-SG" sz="2000" dirty="0"/>
          </a:p>
        </p:txBody>
      </p:sp>
      <p:sp>
        <p:nvSpPr>
          <p:cNvPr id="4" name="Slide Number Placeholder 3">
            <a:extLst>
              <a:ext uri="{FF2B5EF4-FFF2-40B4-BE49-F238E27FC236}">
                <a16:creationId xmlns:a16="http://schemas.microsoft.com/office/drawing/2014/main" id="{C7F72903-3057-4D4C-B260-70626A248C31}"/>
              </a:ext>
            </a:extLst>
          </p:cNvPr>
          <p:cNvSpPr>
            <a:spLocks noGrp="1"/>
          </p:cNvSpPr>
          <p:nvPr>
            <p:ph type="sldNum" sz="quarter" idx="4"/>
          </p:nvPr>
        </p:nvSpPr>
        <p:spPr/>
        <p:txBody>
          <a:bodyPr/>
          <a:lstStyle/>
          <a:p>
            <a:fld id="{7387C258-FC62-494D-A890-3990F0E1C889}" type="slidenum">
              <a:rPr lang="en-SG" smtClean="0"/>
              <a:pPr/>
              <a:t>27</a:t>
            </a:fld>
            <a:endParaRPr lang="en-SG"/>
          </a:p>
        </p:txBody>
      </p:sp>
      <p:sp>
        <p:nvSpPr>
          <p:cNvPr id="5" name="Footer Placeholder 4">
            <a:extLst>
              <a:ext uri="{FF2B5EF4-FFF2-40B4-BE49-F238E27FC236}">
                <a16:creationId xmlns:a16="http://schemas.microsoft.com/office/drawing/2014/main" id="{C265291A-D345-43D4-B063-F6DB1AFFD672}"/>
              </a:ext>
            </a:extLst>
          </p:cNvPr>
          <p:cNvSpPr>
            <a:spLocks noGrp="1"/>
          </p:cNvSpPr>
          <p:nvPr>
            <p:ph type="ftr" sz="quarter" idx="3"/>
          </p:nvPr>
        </p:nvSpPr>
        <p:spPr/>
        <p:txBody>
          <a:bodyPr/>
          <a:lstStyle/>
          <a:p>
            <a:r>
              <a:rPr lang="en-US"/>
              <a:t>IS210-Business Process Analysis and Solutioning</a:t>
            </a:r>
            <a:endParaRPr lang="en-US" dirty="0"/>
          </a:p>
        </p:txBody>
      </p:sp>
      <p:sp>
        <p:nvSpPr>
          <p:cNvPr id="8" name="AutoShape 3">
            <a:extLst>
              <a:ext uri="{FF2B5EF4-FFF2-40B4-BE49-F238E27FC236}">
                <a16:creationId xmlns:a16="http://schemas.microsoft.com/office/drawing/2014/main" id="{A7432C30-77FD-4133-A1F8-09F722312D11}"/>
              </a:ext>
            </a:extLst>
          </p:cNvPr>
          <p:cNvSpPr>
            <a:spLocks noChangeAspect="1" noChangeArrowheads="1" noTextEdit="1"/>
          </p:cNvSpPr>
          <p:nvPr/>
        </p:nvSpPr>
        <p:spPr bwMode="auto">
          <a:xfrm>
            <a:off x="1313597" y="748340"/>
            <a:ext cx="6845300" cy="438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p>
        </p:txBody>
      </p:sp>
      <p:grpSp>
        <p:nvGrpSpPr>
          <p:cNvPr id="9" name="Group 7">
            <a:extLst>
              <a:ext uri="{FF2B5EF4-FFF2-40B4-BE49-F238E27FC236}">
                <a16:creationId xmlns:a16="http://schemas.microsoft.com/office/drawing/2014/main" id="{DEE56C22-CC33-4946-91B6-58F3205D30BD}"/>
              </a:ext>
            </a:extLst>
          </p:cNvPr>
          <p:cNvGrpSpPr>
            <a:grpSpLocks/>
          </p:cNvGrpSpPr>
          <p:nvPr/>
        </p:nvGrpSpPr>
        <p:grpSpPr bwMode="auto">
          <a:xfrm>
            <a:off x="4166335" y="751516"/>
            <a:ext cx="1395412" cy="485775"/>
            <a:chOff x="2565" y="1154"/>
            <a:chExt cx="879" cy="306"/>
          </a:xfrm>
        </p:grpSpPr>
        <p:sp>
          <p:nvSpPr>
            <p:cNvPr id="10" name="Rectangle 5">
              <a:extLst>
                <a:ext uri="{FF2B5EF4-FFF2-40B4-BE49-F238E27FC236}">
                  <a16:creationId xmlns:a16="http://schemas.microsoft.com/office/drawing/2014/main" id="{62554BFA-4952-42EA-958A-277E2E37F7BD}"/>
                </a:ext>
              </a:extLst>
            </p:cNvPr>
            <p:cNvSpPr>
              <a:spLocks noChangeArrowheads="1"/>
            </p:cNvSpPr>
            <p:nvPr/>
          </p:nvSpPr>
          <p:spPr bwMode="auto">
            <a:xfrm>
              <a:off x="2565" y="1154"/>
              <a:ext cx="879" cy="306"/>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1" name="Rectangle 6">
              <a:extLst>
                <a:ext uri="{FF2B5EF4-FFF2-40B4-BE49-F238E27FC236}">
                  <a16:creationId xmlns:a16="http://schemas.microsoft.com/office/drawing/2014/main" id="{BB390E6B-5886-43A2-B22B-42657083276A}"/>
                </a:ext>
              </a:extLst>
            </p:cNvPr>
            <p:cNvSpPr>
              <a:spLocks noChangeArrowheads="1"/>
            </p:cNvSpPr>
            <p:nvPr/>
          </p:nvSpPr>
          <p:spPr bwMode="auto">
            <a:xfrm>
              <a:off x="2565" y="1154"/>
              <a:ext cx="879" cy="306"/>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grpSp>
      <p:sp>
        <p:nvSpPr>
          <p:cNvPr id="12" name="Rectangle 8">
            <a:extLst>
              <a:ext uri="{FF2B5EF4-FFF2-40B4-BE49-F238E27FC236}">
                <a16:creationId xmlns:a16="http://schemas.microsoft.com/office/drawing/2014/main" id="{97B60309-CFF1-456D-A4AE-DFF5434D41E3}"/>
              </a:ext>
            </a:extLst>
          </p:cNvPr>
          <p:cNvSpPr>
            <a:spLocks noChangeArrowheads="1"/>
          </p:cNvSpPr>
          <p:nvPr/>
        </p:nvSpPr>
        <p:spPr bwMode="auto">
          <a:xfrm>
            <a:off x="4628298" y="822954"/>
            <a:ext cx="47128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dirty="0">
                <a:solidFill>
                  <a:srgbClr val="000000"/>
                </a:solidFill>
                <a:latin typeface="Tahoma" panose="020B0604030504040204" pitchFamily="34" charset="0"/>
              </a:rPr>
              <a:t>Process</a:t>
            </a:r>
            <a:endParaRPr lang="en-US" altLang="en-US" sz="1800" dirty="0"/>
          </a:p>
        </p:txBody>
      </p:sp>
      <p:sp>
        <p:nvSpPr>
          <p:cNvPr id="13" name="Rectangle 9">
            <a:extLst>
              <a:ext uri="{FF2B5EF4-FFF2-40B4-BE49-F238E27FC236}">
                <a16:creationId xmlns:a16="http://schemas.microsoft.com/office/drawing/2014/main" id="{A47E5933-23A5-40B1-8AE0-D96555EF2012}"/>
              </a:ext>
            </a:extLst>
          </p:cNvPr>
          <p:cNvSpPr>
            <a:spLocks noChangeArrowheads="1"/>
          </p:cNvSpPr>
          <p:nvPr/>
        </p:nvSpPr>
        <p:spPr bwMode="auto">
          <a:xfrm>
            <a:off x="4736248" y="992816"/>
            <a:ext cx="25717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(L3)</a:t>
            </a:r>
            <a:endParaRPr lang="en-US" altLang="en-US" sz="1800"/>
          </a:p>
        </p:txBody>
      </p:sp>
      <p:grpSp>
        <p:nvGrpSpPr>
          <p:cNvPr id="14" name="Group 19">
            <a:extLst>
              <a:ext uri="{FF2B5EF4-FFF2-40B4-BE49-F238E27FC236}">
                <a16:creationId xmlns:a16="http://schemas.microsoft.com/office/drawing/2014/main" id="{0D23A9EB-46DE-45B3-BE6C-5717D8AFD06A}"/>
              </a:ext>
            </a:extLst>
          </p:cNvPr>
          <p:cNvGrpSpPr>
            <a:grpSpLocks/>
          </p:cNvGrpSpPr>
          <p:nvPr/>
        </p:nvGrpSpPr>
        <p:grpSpPr bwMode="auto">
          <a:xfrm>
            <a:off x="1316773" y="1661153"/>
            <a:ext cx="969963" cy="487362"/>
            <a:chOff x="770" y="1727"/>
            <a:chExt cx="611" cy="307"/>
          </a:xfrm>
        </p:grpSpPr>
        <p:sp>
          <p:nvSpPr>
            <p:cNvPr id="15" name="Rectangle 10">
              <a:extLst>
                <a:ext uri="{FF2B5EF4-FFF2-40B4-BE49-F238E27FC236}">
                  <a16:creationId xmlns:a16="http://schemas.microsoft.com/office/drawing/2014/main" id="{31A4B8F9-7BDD-4F98-90C9-4B909ADDFFF7}"/>
                </a:ext>
              </a:extLst>
            </p:cNvPr>
            <p:cNvSpPr>
              <a:spLocks noChangeArrowheads="1"/>
            </p:cNvSpPr>
            <p:nvPr/>
          </p:nvSpPr>
          <p:spPr bwMode="auto">
            <a:xfrm>
              <a:off x="770" y="1727"/>
              <a:ext cx="611" cy="8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6" name="Rectangle 11">
              <a:extLst>
                <a:ext uri="{FF2B5EF4-FFF2-40B4-BE49-F238E27FC236}">
                  <a16:creationId xmlns:a16="http://schemas.microsoft.com/office/drawing/2014/main" id="{6B54DB17-5AF9-4473-8E54-3EA68FA14B50}"/>
                </a:ext>
              </a:extLst>
            </p:cNvPr>
            <p:cNvSpPr>
              <a:spLocks noChangeArrowheads="1"/>
            </p:cNvSpPr>
            <p:nvPr/>
          </p:nvSpPr>
          <p:spPr bwMode="auto">
            <a:xfrm>
              <a:off x="770" y="1807"/>
              <a:ext cx="611" cy="25"/>
            </a:xfrm>
            <a:prstGeom prst="rect">
              <a:avLst/>
            </a:prstGeom>
            <a:solidFill>
              <a:srgbClr val="BAD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7" name="Rectangle 12">
              <a:extLst>
                <a:ext uri="{FF2B5EF4-FFF2-40B4-BE49-F238E27FC236}">
                  <a16:creationId xmlns:a16="http://schemas.microsoft.com/office/drawing/2014/main" id="{22D3BED3-D352-4B9B-9F99-58071A7ABA3D}"/>
                </a:ext>
              </a:extLst>
            </p:cNvPr>
            <p:cNvSpPr>
              <a:spLocks noChangeArrowheads="1"/>
            </p:cNvSpPr>
            <p:nvPr/>
          </p:nvSpPr>
          <p:spPr bwMode="auto">
            <a:xfrm>
              <a:off x="770" y="1832"/>
              <a:ext cx="611" cy="21"/>
            </a:xfrm>
            <a:prstGeom prst="rect">
              <a:avLst/>
            </a:prstGeom>
            <a:solidFill>
              <a:srgbClr val="B9DD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8" name="Rectangle 13">
              <a:extLst>
                <a:ext uri="{FF2B5EF4-FFF2-40B4-BE49-F238E27FC236}">
                  <a16:creationId xmlns:a16="http://schemas.microsoft.com/office/drawing/2014/main" id="{6334A86C-020F-42A2-8FE0-F81A8DF06284}"/>
                </a:ext>
              </a:extLst>
            </p:cNvPr>
            <p:cNvSpPr>
              <a:spLocks noChangeArrowheads="1"/>
            </p:cNvSpPr>
            <p:nvPr/>
          </p:nvSpPr>
          <p:spPr bwMode="auto">
            <a:xfrm>
              <a:off x="770" y="1853"/>
              <a:ext cx="611" cy="20"/>
            </a:xfrm>
            <a:prstGeom prst="rect">
              <a:avLst/>
            </a:prstGeom>
            <a:solidFill>
              <a:srgbClr val="B8DD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9" name="Rectangle 14">
              <a:extLst>
                <a:ext uri="{FF2B5EF4-FFF2-40B4-BE49-F238E27FC236}">
                  <a16:creationId xmlns:a16="http://schemas.microsoft.com/office/drawing/2014/main" id="{9EB8ADE9-DECB-4057-91FF-40B4296EE2B9}"/>
                </a:ext>
              </a:extLst>
            </p:cNvPr>
            <p:cNvSpPr>
              <a:spLocks noChangeArrowheads="1"/>
            </p:cNvSpPr>
            <p:nvPr/>
          </p:nvSpPr>
          <p:spPr bwMode="auto">
            <a:xfrm>
              <a:off x="770" y="1873"/>
              <a:ext cx="611" cy="18"/>
            </a:xfrm>
            <a:prstGeom prst="rect">
              <a:avLst/>
            </a:prstGeom>
            <a:solidFill>
              <a:srgbClr val="B7DB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0" name="Rectangle 15">
              <a:extLst>
                <a:ext uri="{FF2B5EF4-FFF2-40B4-BE49-F238E27FC236}">
                  <a16:creationId xmlns:a16="http://schemas.microsoft.com/office/drawing/2014/main" id="{D17B7BAB-682B-464F-AB06-5A9C6F93F289}"/>
                </a:ext>
              </a:extLst>
            </p:cNvPr>
            <p:cNvSpPr>
              <a:spLocks noChangeArrowheads="1"/>
            </p:cNvSpPr>
            <p:nvPr/>
          </p:nvSpPr>
          <p:spPr bwMode="auto">
            <a:xfrm>
              <a:off x="770" y="1891"/>
              <a:ext cx="611" cy="34"/>
            </a:xfrm>
            <a:prstGeom prst="rect">
              <a:avLst/>
            </a:prstGeom>
            <a:solidFill>
              <a:srgbClr val="B6DA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1" name="Rectangle 16">
              <a:extLst>
                <a:ext uri="{FF2B5EF4-FFF2-40B4-BE49-F238E27FC236}">
                  <a16:creationId xmlns:a16="http://schemas.microsoft.com/office/drawing/2014/main" id="{07CA5078-1A28-4236-B342-3B68CE5A9D2D}"/>
                </a:ext>
              </a:extLst>
            </p:cNvPr>
            <p:cNvSpPr>
              <a:spLocks noChangeArrowheads="1"/>
            </p:cNvSpPr>
            <p:nvPr/>
          </p:nvSpPr>
          <p:spPr bwMode="auto">
            <a:xfrm>
              <a:off x="770" y="1925"/>
              <a:ext cx="611" cy="30"/>
            </a:xfrm>
            <a:prstGeom prst="rect">
              <a:avLst/>
            </a:prstGeom>
            <a:solidFill>
              <a:srgbClr val="B4D9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2" name="Rectangle 17">
              <a:extLst>
                <a:ext uri="{FF2B5EF4-FFF2-40B4-BE49-F238E27FC236}">
                  <a16:creationId xmlns:a16="http://schemas.microsoft.com/office/drawing/2014/main" id="{52E8112A-0A5B-4992-A161-EABB30608424}"/>
                </a:ext>
              </a:extLst>
            </p:cNvPr>
            <p:cNvSpPr>
              <a:spLocks noChangeArrowheads="1"/>
            </p:cNvSpPr>
            <p:nvPr/>
          </p:nvSpPr>
          <p:spPr bwMode="auto">
            <a:xfrm>
              <a:off x="770" y="1955"/>
              <a:ext cx="611" cy="78"/>
            </a:xfrm>
            <a:prstGeom prst="rect">
              <a:avLst/>
            </a:prstGeom>
            <a:solidFill>
              <a:srgbClr val="B2D6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3" name="Rectangle 18">
              <a:extLst>
                <a:ext uri="{FF2B5EF4-FFF2-40B4-BE49-F238E27FC236}">
                  <a16:creationId xmlns:a16="http://schemas.microsoft.com/office/drawing/2014/main" id="{87B2D6F9-6A67-4CFA-A50C-62735DF16370}"/>
                </a:ext>
              </a:extLst>
            </p:cNvPr>
            <p:cNvSpPr>
              <a:spLocks noChangeArrowheads="1"/>
            </p:cNvSpPr>
            <p:nvPr/>
          </p:nvSpPr>
          <p:spPr bwMode="auto">
            <a:xfrm>
              <a:off x="770" y="1728"/>
              <a:ext cx="611" cy="306"/>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grpSp>
      <p:sp>
        <p:nvSpPr>
          <p:cNvPr id="24" name="Rectangle 20">
            <a:extLst>
              <a:ext uri="{FF2B5EF4-FFF2-40B4-BE49-F238E27FC236}">
                <a16:creationId xmlns:a16="http://schemas.microsoft.com/office/drawing/2014/main" id="{05BACEA7-D951-4A6C-801F-DFE57407D166}"/>
              </a:ext>
            </a:extLst>
          </p:cNvPr>
          <p:cNvSpPr>
            <a:spLocks noChangeArrowheads="1"/>
          </p:cNvSpPr>
          <p:nvPr/>
        </p:nvSpPr>
        <p:spPr bwMode="auto">
          <a:xfrm>
            <a:off x="1421547" y="1734179"/>
            <a:ext cx="23564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Sub</a:t>
            </a:r>
            <a:endParaRPr lang="en-US" altLang="en-US" sz="1800"/>
          </a:p>
        </p:txBody>
      </p:sp>
      <p:sp>
        <p:nvSpPr>
          <p:cNvPr id="25" name="Rectangle 21">
            <a:extLst>
              <a:ext uri="{FF2B5EF4-FFF2-40B4-BE49-F238E27FC236}">
                <a16:creationId xmlns:a16="http://schemas.microsoft.com/office/drawing/2014/main" id="{A1D13A67-D2FE-4E8A-9356-9614D4F685F1}"/>
              </a:ext>
            </a:extLst>
          </p:cNvPr>
          <p:cNvSpPr>
            <a:spLocks noChangeArrowheads="1"/>
          </p:cNvSpPr>
          <p:nvPr/>
        </p:nvSpPr>
        <p:spPr bwMode="auto">
          <a:xfrm>
            <a:off x="1656497" y="1734179"/>
            <a:ext cx="5129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a:t>
            </a:r>
            <a:endParaRPr lang="en-US" altLang="en-US" sz="1800"/>
          </a:p>
        </p:txBody>
      </p:sp>
      <p:sp>
        <p:nvSpPr>
          <p:cNvPr id="26" name="Rectangle 22">
            <a:extLst>
              <a:ext uri="{FF2B5EF4-FFF2-40B4-BE49-F238E27FC236}">
                <a16:creationId xmlns:a16="http://schemas.microsoft.com/office/drawing/2014/main" id="{A6B52832-AC17-43A4-BCB6-F4A217FB54B6}"/>
              </a:ext>
            </a:extLst>
          </p:cNvPr>
          <p:cNvSpPr>
            <a:spLocks noChangeArrowheads="1"/>
          </p:cNvSpPr>
          <p:nvPr/>
        </p:nvSpPr>
        <p:spPr bwMode="auto">
          <a:xfrm>
            <a:off x="1708886" y="1734179"/>
            <a:ext cx="47128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Process</a:t>
            </a:r>
            <a:endParaRPr lang="en-US" altLang="en-US" sz="1800"/>
          </a:p>
        </p:txBody>
      </p:sp>
      <p:sp>
        <p:nvSpPr>
          <p:cNvPr id="27" name="Rectangle 23">
            <a:extLst>
              <a:ext uri="{FF2B5EF4-FFF2-40B4-BE49-F238E27FC236}">
                <a16:creationId xmlns:a16="http://schemas.microsoft.com/office/drawing/2014/main" id="{C63D13EB-B5C8-4B85-B20A-43F22A4A60BA}"/>
              </a:ext>
            </a:extLst>
          </p:cNvPr>
          <p:cNvSpPr>
            <a:spLocks noChangeArrowheads="1"/>
          </p:cNvSpPr>
          <p:nvPr/>
        </p:nvSpPr>
        <p:spPr bwMode="auto">
          <a:xfrm>
            <a:off x="1673961" y="1904041"/>
            <a:ext cx="25717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(L4)</a:t>
            </a:r>
            <a:endParaRPr lang="en-US" altLang="en-US" sz="1800"/>
          </a:p>
        </p:txBody>
      </p:sp>
      <p:grpSp>
        <p:nvGrpSpPr>
          <p:cNvPr id="28" name="Group 33">
            <a:extLst>
              <a:ext uri="{FF2B5EF4-FFF2-40B4-BE49-F238E27FC236}">
                <a16:creationId xmlns:a16="http://schemas.microsoft.com/office/drawing/2014/main" id="{31CFBEA5-EF6F-45FE-8698-A552F1814EDC}"/>
              </a:ext>
            </a:extLst>
          </p:cNvPr>
          <p:cNvGrpSpPr>
            <a:grpSpLocks/>
          </p:cNvGrpSpPr>
          <p:nvPr/>
        </p:nvGrpSpPr>
        <p:grpSpPr bwMode="auto">
          <a:xfrm>
            <a:off x="4893410" y="1661153"/>
            <a:ext cx="969962" cy="487362"/>
            <a:chOff x="3023" y="1727"/>
            <a:chExt cx="611" cy="307"/>
          </a:xfrm>
        </p:grpSpPr>
        <p:sp>
          <p:nvSpPr>
            <p:cNvPr id="29" name="Rectangle 24">
              <a:extLst>
                <a:ext uri="{FF2B5EF4-FFF2-40B4-BE49-F238E27FC236}">
                  <a16:creationId xmlns:a16="http://schemas.microsoft.com/office/drawing/2014/main" id="{38D5A7C8-D82A-4AB4-947D-CBB6BD80F31D}"/>
                </a:ext>
              </a:extLst>
            </p:cNvPr>
            <p:cNvSpPr>
              <a:spLocks noChangeArrowheads="1"/>
            </p:cNvSpPr>
            <p:nvPr/>
          </p:nvSpPr>
          <p:spPr bwMode="auto">
            <a:xfrm>
              <a:off x="3023" y="1727"/>
              <a:ext cx="611" cy="8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30" name="Rectangle 25">
              <a:extLst>
                <a:ext uri="{FF2B5EF4-FFF2-40B4-BE49-F238E27FC236}">
                  <a16:creationId xmlns:a16="http://schemas.microsoft.com/office/drawing/2014/main" id="{4027F674-892E-4B05-BBB5-51F03D65BD6F}"/>
                </a:ext>
              </a:extLst>
            </p:cNvPr>
            <p:cNvSpPr>
              <a:spLocks noChangeArrowheads="1"/>
            </p:cNvSpPr>
            <p:nvPr/>
          </p:nvSpPr>
          <p:spPr bwMode="auto">
            <a:xfrm>
              <a:off x="3023" y="1807"/>
              <a:ext cx="611" cy="25"/>
            </a:xfrm>
            <a:prstGeom prst="rect">
              <a:avLst/>
            </a:prstGeom>
            <a:solidFill>
              <a:srgbClr val="BAD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31" name="Rectangle 26">
              <a:extLst>
                <a:ext uri="{FF2B5EF4-FFF2-40B4-BE49-F238E27FC236}">
                  <a16:creationId xmlns:a16="http://schemas.microsoft.com/office/drawing/2014/main" id="{7F0BDAA9-05F7-4209-B169-2E0D63AE8FEA}"/>
                </a:ext>
              </a:extLst>
            </p:cNvPr>
            <p:cNvSpPr>
              <a:spLocks noChangeArrowheads="1"/>
            </p:cNvSpPr>
            <p:nvPr/>
          </p:nvSpPr>
          <p:spPr bwMode="auto">
            <a:xfrm>
              <a:off x="3023" y="1832"/>
              <a:ext cx="611" cy="21"/>
            </a:xfrm>
            <a:prstGeom prst="rect">
              <a:avLst/>
            </a:prstGeom>
            <a:solidFill>
              <a:srgbClr val="B9DD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32" name="Rectangle 27">
              <a:extLst>
                <a:ext uri="{FF2B5EF4-FFF2-40B4-BE49-F238E27FC236}">
                  <a16:creationId xmlns:a16="http://schemas.microsoft.com/office/drawing/2014/main" id="{6A439CA6-D44C-4D9B-A9DB-0DCD7C7995F3}"/>
                </a:ext>
              </a:extLst>
            </p:cNvPr>
            <p:cNvSpPr>
              <a:spLocks noChangeArrowheads="1"/>
            </p:cNvSpPr>
            <p:nvPr/>
          </p:nvSpPr>
          <p:spPr bwMode="auto">
            <a:xfrm>
              <a:off x="3023" y="1853"/>
              <a:ext cx="611" cy="20"/>
            </a:xfrm>
            <a:prstGeom prst="rect">
              <a:avLst/>
            </a:prstGeom>
            <a:solidFill>
              <a:srgbClr val="B8DD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33" name="Rectangle 28">
              <a:extLst>
                <a:ext uri="{FF2B5EF4-FFF2-40B4-BE49-F238E27FC236}">
                  <a16:creationId xmlns:a16="http://schemas.microsoft.com/office/drawing/2014/main" id="{7E9D6436-2DEA-4F26-A059-02E5F4E3E0F6}"/>
                </a:ext>
              </a:extLst>
            </p:cNvPr>
            <p:cNvSpPr>
              <a:spLocks noChangeArrowheads="1"/>
            </p:cNvSpPr>
            <p:nvPr/>
          </p:nvSpPr>
          <p:spPr bwMode="auto">
            <a:xfrm>
              <a:off x="3023" y="1873"/>
              <a:ext cx="611" cy="18"/>
            </a:xfrm>
            <a:prstGeom prst="rect">
              <a:avLst/>
            </a:prstGeom>
            <a:solidFill>
              <a:srgbClr val="B7DB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34" name="Rectangle 29">
              <a:extLst>
                <a:ext uri="{FF2B5EF4-FFF2-40B4-BE49-F238E27FC236}">
                  <a16:creationId xmlns:a16="http://schemas.microsoft.com/office/drawing/2014/main" id="{C61F49AF-62EC-43BB-BAB4-F747F6944AB7}"/>
                </a:ext>
              </a:extLst>
            </p:cNvPr>
            <p:cNvSpPr>
              <a:spLocks noChangeArrowheads="1"/>
            </p:cNvSpPr>
            <p:nvPr/>
          </p:nvSpPr>
          <p:spPr bwMode="auto">
            <a:xfrm>
              <a:off x="3023" y="1891"/>
              <a:ext cx="611" cy="34"/>
            </a:xfrm>
            <a:prstGeom prst="rect">
              <a:avLst/>
            </a:prstGeom>
            <a:solidFill>
              <a:srgbClr val="B6DA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35" name="Rectangle 30">
              <a:extLst>
                <a:ext uri="{FF2B5EF4-FFF2-40B4-BE49-F238E27FC236}">
                  <a16:creationId xmlns:a16="http://schemas.microsoft.com/office/drawing/2014/main" id="{E3102D48-DDC0-4A93-AF37-595C317F97EA}"/>
                </a:ext>
              </a:extLst>
            </p:cNvPr>
            <p:cNvSpPr>
              <a:spLocks noChangeArrowheads="1"/>
            </p:cNvSpPr>
            <p:nvPr/>
          </p:nvSpPr>
          <p:spPr bwMode="auto">
            <a:xfrm>
              <a:off x="3023" y="1925"/>
              <a:ext cx="611" cy="30"/>
            </a:xfrm>
            <a:prstGeom prst="rect">
              <a:avLst/>
            </a:prstGeom>
            <a:solidFill>
              <a:srgbClr val="B4D9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36" name="Rectangle 31">
              <a:extLst>
                <a:ext uri="{FF2B5EF4-FFF2-40B4-BE49-F238E27FC236}">
                  <a16:creationId xmlns:a16="http://schemas.microsoft.com/office/drawing/2014/main" id="{102063C6-F59F-46E9-84DE-C5D2CB7F0331}"/>
                </a:ext>
              </a:extLst>
            </p:cNvPr>
            <p:cNvSpPr>
              <a:spLocks noChangeArrowheads="1"/>
            </p:cNvSpPr>
            <p:nvPr/>
          </p:nvSpPr>
          <p:spPr bwMode="auto">
            <a:xfrm>
              <a:off x="3023" y="1955"/>
              <a:ext cx="611" cy="78"/>
            </a:xfrm>
            <a:prstGeom prst="rect">
              <a:avLst/>
            </a:prstGeom>
            <a:solidFill>
              <a:srgbClr val="B2D6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37" name="Rectangle 32">
              <a:extLst>
                <a:ext uri="{FF2B5EF4-FFF2-40B4-BE49-F238E27FC236}">
                  <a16:creationId xmlns:a16="http://schemas.microsoft.com/office/drawing/2014/main" id="{00976038-3F02-4C3B-A95A-B93D16327883}"/>
                </a:ext>
              </a:extLst>
            </p:cNvPr>
            <p:cNvSpPr>
              <a:spLocks noChangeArrowheads="1"/>
            </p:cNvSpPr>
            <p:nvPr/>
          </p:nvSpPr>
          <p:spPr bwMode="auto">
            <a:xfrm>
              <a:off x="3023" y="1728"/>
              <a:ext cx="611" cy="306"/>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grpSp>
      <p:sp>
        <p:nvSpPr>
          <p:cNvPr id="38" name="Rectangle 34">
            <a:extLst>
              <a:ext uri="{FF2B5EF4-FFF2-40B4-BE49-F238E27FC236}">
                <a16:creationId xmlns:a16="http://schemas.microsoft.com/office/drawing/2014/main" id="{35987924-FB01-4F14-A4BA-2244F4942A29}"/>
              </a:ext>
            </a:extLst>
          </p:cNvPr>
          <p:cNvSpPr>
            <a:spLocks noChangeArrowheads="1"/>
          </p:cNvSpPr>
          <p:nvPr/>
        </p:nvSpPr>
        <p:spPr bwMode="auto">
          <a:xfrm>
            <a:off x="4998185" y="1734179"/>
            <a:ext cx="23564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Sub</a:t>
            </a:r>
            <a:endParaRPr lang="en-US" altLang="en-US" sz="1800"/>
          </a:p>
        </p:txBody>
      </p:sp>
      <p:sp>
        <p:nvSpPr>
          <p:cNvPr id="39" name="Rectangle 35">
            <a:extLst>
              <a:ext uri="{FF2B5EF4-FFF2-40B4-BE49-F238E27FC236}">
                <a16:creationId xmlns:a16="http://schemas.microsoft.com/office/drawing/2014/main" id="{D97CC2D0-59C0-49F6-AC2A-61774CAE01F4}"/>
              </a:ext>
            </a:extLst>
          </p:cNvPr>
          <p:cNvSpPr>
            <a:spLocks noChangeArrowheads="1"/>
          </p:cNvSpPr>
          <p:nvPr/>
        </p:nvSpPr>
        <p:spPr bwMode="auto">
          <a:xfrm>
            <a:off x="5234722" y="1734179"/>
            <a:ext cx="5129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a:t>
            </a:r>
            <a:endParaRPr lang="en-US" altLang="en-US" sz="1800"/>
          </a:p>
        </p:txBody>
      </p:sp>
      <p:sp>
        <p:nvSpPr>
          <p:cNvPr id="40" name="Rectangle 36">
            <a:extLst>
              <a:ext uri="{FF2B5EF4-FFF2-40B4-BE49-F238E27FC236}">
                <a16:creationId xmlns:a16="http://schemas.microsoft.com/office/drawing/2014/main" id="{80D0B5EE-0A0A-46ED-82C7-94AA311CCABB}"/>
              </a:ext>
            </a:extLst>
          </p:cNvPr>
          <p:cNvSpPr>
            <a:spLocks noChangeArrowheads="1"/>
          </p:cNvSpPr>
          <p:nvPr/>
        </p:nvSpPr>
        <p:spPr bwMode="auto">
          <a:xfrm>
            <a:off x="5287111" y="1734179"/>
            <a:ext cx="47128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Process</a:t>
            </a:r>
            <a:endParaRPr lang="en-US" altLang="en-US" sz="1800"/>
          </a:p>
        </p:txBody>
      </p:sp>
      <p:sp>
        <p:nvSpPr>
          <p:cNvPr id="41" name="Rectangle 37">
            <a:extLst>
              <a:ext uri="{FF2B5EF4-FFF2-40B4-BE49-F238E27FC236}">
                <a16:creationId xmlns:a16="http://schemas.microsoft.com/office/drawing/2014/main" id="{4345D7A4-C3AC-42A6-BF79-BE705B3A34CA}"/>
              </a:ext>
            </a:extLst>
          </p:cNvPr>
          <p:cNvSpPr>
            <a:spLocks noChangeArrowheads="1"/>
          </p:cNvSpPr>
          <p:nvPr/>
        </p:nvSpPr>
        <p:spPr bwMode="auto">
          <a:xfrm>
            <a:off x="5250598" y="1904041"/>
            <a:ext cx="25717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(L4)</a:t>
            </a:r>
            <a:endParaRPr lang="en-US" altLang="en-US" sz="1800"/>
          </a:p>
        </p:txBody>
      </p:sp>
      <p:grpSp>
        <p:nvGrpSpPr>
          <p:cNvPr id="42" name="Group 47">
            <a:extLst>
              <a:ext uri="{FF2B5EF4-FFF2-40B4-BE49-F238E27FC236}">
                <a16:creationId xmlns:a16="http://schemas.microsoft.com/office/drawing/2014/main" id="{1D85D6CD-FFFB-422B-B339-38956772E8A5}"/>
              </a:ext>
            </a:extLst>
          </p:cNvPr>
          <p:cNvGrpSpPr>
            <a:grpSpLocks/>
          </p:cNvGrpSpPr>
          <p:nvPr/>
        </p:nvGrpSpPr>
        <p:grpSpPr bwMode="auto">
          <a:xfrm>
            <a:off x="6349148" y="1661153"/>
            <a:ext cx="969963" cy="487362"/>
            <a:chOff x="3940" y="1727"/>
            <a:chExt cx="611" cy="307"/>
          </a:xfrm>
        </p:grpSpPr>
        <p:sp>
          <p:nvSpPr>
            <p:cNvPr id="43" name="Rectangle 38">
              <a:extLst>
                <a:ext uri="{FF2B5EF4-FFF2-40B4-BE49-F238E27FC236}">
                  <a16:creationId xmlns:a16="http://schemas.microsoft.com/office/drawing/2014/main" id="{36254197-4711-4884-B521-E20BDDE7E370}"/>
                </a:ext>
              </a:extLst>
            </p:cNvPr>
            <p:cNvSpPr>
              <a:spLocks noChangeArrowheads="1"/>
            </p:cNvSpPr>
            <p:nvPr/>
          </p:nvSpPr>
          <p:spPr bwMode="auto">
            <a:xfrm>
              <a:off x="3940" y="1727"/>
              <a:ext cx="611" cy="8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44" name="Rectangle 39">
              <a:extLst>
                <a:ext uri="{FF2B5EF4-FFF2-40B4-BE49-F238E27FC236}">
                  <a16:creationId xmlns:a16="http://schemas.microsoft.com/office/drawing/2014/main" id="{6F55063F-28C9-40EA-ADFC-ED5E22B558B8}"/>
                </a:ext>
              </a:extLst>
            </p:cNvPr>
            <p:cNvSpPr>
              <a:spLocks noChangeArrowheads="1"/>
            </p:cNvSpPr>
            <p:nvPr/>
          </p:nvSpPr>
          <p:spPr bwMode="auto">
            <a:xfrm>
              <a:off x="3940" y="1807"/>
              <a:ext cx="611" cy="25"/>
            </a:xfrm>
            <a:prstGeom prst="rect">
              <a:avLst/>
            </a:prstGeom>
            <a:solidFill>
              <a:srgbClr val="BAD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45" name="Rectangle 40">
              <a:extLst>
                <a:ext uri="{FF2B5EF4-FFF2-40B4-BE49-F238E27FC236}">
                  <a16:creationId xmlns:a16="http://schemas.microsoft.com/office/drawing/2014/main" id="{76EBA41F-7028-455F-ADFA-F2369E10CA4F}"/>
                </a:ext>
              </a:extLst>
            </p:cNvPr>
            <p:cNvSpPr>
              <a:spLocks noChangeArrowheads="1"/>
            </p:cNvSpPr>
            <p:nvPr/>
          </p:nvSpPr>
          <p:spPr bwMode="auto">
            <a:xfrm>
              <a:off x="3940" y="1832"/>
              <a:ext cx="611" cy="21"/>
            </a:xfrm>
            <a:prstGeom prst="rect">
              <a:avLst/>
            </a:prstGeom>
            <a:solidFill>
              <a:srgbClr val="B9DD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46" name="Rectangle 41">
              <a:extLst>
                <a:ext uri="{FF2B5EF4-FFF2-40B4-BE49-F238E27FC236}">
                  <a16:creationId xmlns:a16="http://schemas.microsoft.com/office/drawing/2014/main" id="{2EA99F33-FCA8-4A43-8CD5-865587F9D87A}"/>
                </a:ext>
              </a:extLst>
            </p:cNvPr>
            <p:cNvSpPr>
              <a:spLocks noChangeArrowheads="1"/>
            </p:cNvSpPr>
            <p:nvPr/>
          </p:nvSpPr>
          <p:spPr bwMode="auto">
            <a:xfrm>
              <a:off x="3940" y="1853"/>
              <a:ext cx="611" cy="20"/>
            </a:xfrm>
            <a:prstGeom prst="rect">
              <a:avLst/>
            </a:prstGeom>
            <a:solidFill>
              <a:srgbClr val="B8DD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47" name="Rectangle 42">
              <a:extLst>
                <a:ext uri="{FF2B5EF4-FFF2-40B4-BE49-F238E27FC236}">
                  <a16:creationId xmlns:a16="http://schemas.microsoft.com/office/drawing/2014/main" id="{47F66CE6-AAB7-4606-830C-5A7F034276E4}"/>
                </a:ext>
              </a:extLst>
            </p:cNvPr>
            <p:cNvSpPr>
              <a:spLocks noChangeArrowheads="1"/>
            </p:cNvSpPr>
            <p:nvPr/>
          </p:nvSpPr>
          <p:spPr bwMode="auto">
            <a:xfrm>
              <a:off x="3940" y="1873"/>
              <a:ext cx="611" cy="18"/>
            </a:xfrm>
            <a:prstGeom prst="rect">
              <a:avLst/>
            </a:prstGeom>
            <a:solidFill>
              <a:srgbClr val="B7DB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48" name="Rectangle 43">
              <a:extLst>
                <a:ext uri="{FF2B5EF4-FFF2-40B4-BE49-F238E27FC236}">
                  <a16:creationId xmlns:a16="http://schemas.microsoft.com/office/drawing/2014/main" id="{2E6081C3-5BA5-4156-BEFD-60313A7176C0}"/>
                </a:ext>
              </a:extLst>
            </p:cNvPr>
            <p:cNvSpPr>
              <a:spLocks noChangeArrowheads="1"/>
            </p:cNvSpPr>
            <p:nvPr/>
          </p:nvSpPr>
          <p:spPr bwMode="auto">
            <a:xfrm>
              <a:off x="3940" y="1891"/>
              <a:ext cx="611" cy="34"/>
            </a:xfrm>
            <a:prstGeom prst="rect">
              <a:avLst/>
            </a:prstGeom>
            <a:solidFill>
              <a:srgbClr val="B6DA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49" name="Rectangle 44">
              <a:extLst>
                <a:ext uri="{FF2B5EF4-FFF2-40B4-BE49-F238E27FC236}">
                  <a16:creationId xmlns:a16="http://schemas.microsoft.com/office/drawing/2014/main" id="{689DEF11-16BF-43F9-8D44-04FB0F4CB830}"/>
                </a:ext>
              </a:extLst>
            </p:cNvPr>
            <p:cNvSpPr>
              <a:spLocks noChangeArrowheads="1"/>
            </p:cNvSpPr>
            <p:nvPr/>
          </p:nvSpPr>
          <p:spPr bwMode="auto">
            <a:xfrm>
              <a:off x="3940" y="1925"/>
              <a:ext cx="611" cy="30"/>
            </a:xfrm>
            <a:prstGeom prst="rect">
              <a:avLst/>
            </a:prstGeom>
            <a:solidFill>
              <a:srgbClr val="B4D9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50" name="Rectangle 45">
              <a:extLst>
                <a:ext uri="{FF2B5EF4-FFF2-40B4-BE49-F238E27FC236}">
                  <a16:creationId xmlns:a16="http://schemas.microsoft.com/office/drawing/2014/main" id="{BBF73685-EBB7-4F64-90CC-0E136E0A0CB5}"/>
                </a:ext>
              </a:extLst>
            </p:cNvPr>
            <p:cNvSpPr>
              <a:spLocks noChangeArrowheads="1"/>
            </p:cNvSpPr>
            <p:nvPr/>
          </p:nvSpPr>
          <p:spPr bwMode="auto">
            <a:xfrm>
              <a:off x="3940" y="1955"/>
              <a:ext cx="611" cy="78"/>
            </a:xfrm>
            <a:prstGeom prst="rect">
              <a:avLst/>
            </a:prstGeom>
            <a:solidFill>
              <a:srgbClr val="B2D6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51" name="Rectangle 46">
              <a:extLst>
                <a:ext uri="{FF2B5EF4-FFF2-40B4-BE49-F238E27FC236}">
                  <a16:creationId xmlns:a16="http://schemas.microsoft.com/office/drawing/2014/main" id="{19E96F54-5FB7-44C1-979C-7E94DE00360B}"/>
                </a:ext>
              </a:extLst>
            </p:cNvPr>
            <p:cNvSpPr>
              <a:spLocks noChangeArrowheads="1"/>
            </p:cNvSpPr>
            <p:nvPr/>
          </p:nvSpPr>
          <p:spPr bwMode="auto">
            <a:xfrm>
              <a:off x="3940" y="1728"/>
              <a:ext cx="611" cy="306"/>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grpSp>
      <p:sp>
        <p:nvSpPr>
          <p:cNvPr id="52" name="Rectangle 48">
            <a:extLst>
              <a:ext uri="{FF2B5EF4-FFF2-40B4-BE49-F238E27FC236}">
                <a16:creationId xmlns:a16="http://schemas.microsoft.com/office/drawing/2014/main" id="{694786D3-BDEC-4783-A1F9-F87DBBE2337B}"/>
              </a:ext>
            </a:extLst>
          </p:cNvPr>
          <p:cNvSpPr>
            <a:spLocks noChangeArrowheads="1"/>
          </p:cNvSpPr>
          <p:nvPr/>
        </p:nvSpPr>
        <p:spPr bwMode="auto">
          <a:xfrm>
            <a:off x="6776185" y="1818316"/>
            <a:ext cx="11541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a:t>
            </a:r>
            <a:endParaRPr lang="en-US" altLang="en-US" sz="1800"/>
          </a:p>
        </p:txBody>
      </p:sp>
      <p:grpSp>
        <p:nvGrpSpPr>
          <p:cNvPr id="53" name="Group 58">
            <a:extLst>
              <a:ext uri="{FF2B5EF4-FFF2-40B4-BE49-F238E27FC236}">
                <a16:creationId xmlns:a16="http://schemas.microsoft.com/office/drawing/2014/main" id="{20F55F66-85CA-4A8F-9B1A-4D4EAC378456}"/>
              </a:ext>
            </a:extLst>
          </p:cNvPr>
          <p:cNvGrpSpPr>
            <a:grpSpLocks/>
          </p:cNvGrpSpPr>
          <p:nvPr/>
        </p:nvGrpSpPr>
        <p:grpSpPr bwMode="auto">
          <a:xfrm>
            <a:off x="3196373" y="1661153"/>
            <a:ext cx="969963" cy="487362"/>
            <a:chOff x="1954" y="1727"/>
            <a:chExt cx="611" cy="307"/>
          </a:xfrm>
        </p:grpSpPr>
        <p:sp>
          <p:nvSpPr>
            <p:cNvPr id="54" name="Rectangle 49">
              <a:extLst>
                <a:ext uri="{FF2B5EF4-FFF2-40B4-BE49-F238E27FC236}">
                  <a16:creationId xmlns:a16="http://schemas.microsoft.com/office/drawing/2014/main" id="{94885BAF-B802-4206-BFBB-379E8E5B2320}"/>
                </a:ext>
              </a:extLst>
            </p:cNvPr>
            <p:cNvSpPr>
              <a:spLocks noChangeArrowheads="1"/>
            </p:cNvSpPr>
            <p:nvPr/>
          </p:nvSpPr>
          <p:spPr bwMode="auto">
            <a:xfrm>
              <a:off x="1954" y="1727"/>
              <a:ext cx="611" cy="8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55" name="Rectangle 50">
              <a:extLst>
                <a:ext uri="{FF2B5EF4-FFF2-40B4-BE49-F238E27FC236}">
                  <a16:creationId xmlns:a16="http://schemas.microsoft.com/office/drawing/2014/main" id="{9BFB1F2A-7E87-4B30-96EB-6C93D7299E5D}"/>
                </a:ext>
              </a:extLst>
            </p:cNvPr>
            <p:cNvSpPr>
              <a:spLocks noChangeArrowheads="1"/>
            </p:cNvSpPr>
            <p:nvPr/>
          </p:nvSpPr>
          <p:spPr bwMode="auto">
            <a:xfrm>
              <a:off x="1954" y="1807"/>
              <a:ext cx="611" cy="25"/>
            </a:xfrm>
            <a:prstGeom prst="rect">
              <a:avLst/>
            </a:prstGeom>
            <a:solidFill>
              <a:srgbClr val="BAD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56" name="Rectangle 51">
              <a:extLst>
                <a:ext uri="{FF2B5EF4-FFF2-40B4-BE49-F238E27FC236}">
                  <a16:creationId xmlns:a16="http://schemas.microsoft.com/office/drawing/2014/main" id="{0972B8E8-25D6-4087-8603-E4F9F1D5EC53}"/>
                </a:ext>
              </a:extLst>
            </p:cNvPr>
            <p:cNvSpPr>
              <a:spLocks noChangeArrowheads="1"/>
            </p:cNvSpPr>
            <p:nvPr/>
          </p:nvSpPr>
          <p:spPr bwMode="auto">
            <a:xfrm>
              <a:off x="1954" y="1832"/>
              <a:ext cx="611" cy="21"/>
            </a:xfrm>
            <a:prstGeom prst="rect">
              <a:avLst/>
            </a:prstGeom>
            <a:solidFill>
              <a:srgbClr val="B9DD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57" name="Rectangle 52">
              <a:extLst>
                <a:ext uri="{FF2B5EF4-FFF2-40B4-BE49-F238E27FC236}">
                  <a16:creationId xmlns:a16="http://schemas.microsoft.com/office/drawing/2014/main" id="{3D034FB4-BF29-4F0A-9C3A-0C2677059874}"/>
                </a:ext>
              </a:extLst>
            </p:cNvPr>
            <p:cNvSpPr>
              <a:spLocks noChangeArrowheads="1"/>
            </p:cNvSpPr>
            <p:nvPr/>
          </p:nvSpPr>
          <p:spPr bwMode="auto">
            <a:xfrm>
              <a:off x="1954" y="1853"/>
              <a:ext cx="611" cy="20"/>
            </a:xfrm>
            <a:prstGeom prst="rect">
              <a:avLst/>
            </a:prstGeom>
            <a:solidFill>
              <a:srgbClr val="B8DD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58" name="Rectangle 53">
              <a:extLst>
                <a:ext uri="{FF2B5EF4-FFF2-40B4-BE49-F238E27FC236}">
                  <a16:creationId xmlns:a16="http://schemas.microsoft.com/office/drawing/2014/main" id="{28200145-AE57-4A2F-9F4F-F65F5E886735}"/>
                </a:ext>
              </a:extLst>
            </p:cNvPr>
            <p:cNvSpPr>
              <a:spLocks noChangeArrowheads="1"/>
            </p:cNvSpPr>
            <p:nvPr/>
          </p:nvSpPr>
          <p:spPr bwMode="auto">
            <a:xfrm>
              <a:off x="1954" y="1873"/>
              <a:ext cx="611" cy="18"/>
            </a:xfrm>
            <a:prstGeom prst="rect">
              <a:avLst/>
            </a:prstGeom>
            <a:solidFill>
              <a:srgbClr val="B7DB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59" name="Rectangle 54">
              <a:extLst>
                <a:ext uri="{FF2B5EF4-FFF2-40B4-BE49-F238E27FC236}">
                  <a16:creationId xmlns:a16="http://schemas.microsoft.com/office/drawing/2014/main" id="{5653264F-A2E2-4716-85F3-27B98CE5E277}"/>
                </a:ext>
              </a:extLst>
            </p:cNvPr>
            <p:cNvSpPr>
              <a:spLocks noChangeArrowheads="1"/>
            </p:cNvSpPr>
            <p:nvPr/>
          </p:nvSpPr>
          <p:spPr bwMode="auto">
            <a:xfrm>
              <a:off x="1954" y="1891"/>
              <a:ext cx="611" cy="34"/>
            </a:xfrm>
            <a:prstGeom prst="rect">
              <a:avLst/>
            </a:prstGeom>
            <a:solidFill>
              <a:srgbClr val="B6DA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60" name="Rectangle 55">
              <a:extLst>
                <a:ext uri="{FF2B5EF4-FFF2-40B4-BE49-F238E27FC236}">
                  <a16:creationId xmlns:a16="http://schemas.microsoft.com/office/drawing/2014/main" id="{06DB1FD6-2ABE-499F-8AC9-CB80E5DE8986}"/>
                </a:ext>
              </a:extLst>
            </p:cNvPr>
            <p:cNvSpPr>
              <a:spLocks noChangeArrowheads="1"/>
            </p:cNvSpPr>
            <p:nvPr/>
          </p:nvSpPr>
          <p:spPr bwMode="auto">
            <a:xfrm>
              <a:off x="1954" y="1925"/>
              <a:ext cx="611" cy="30"/>
            </a:xfrm>
            <a:prstGeom prst="rect">
              <a:avLst/>
            </a:prstGeom>
            <a:solidFill>
              <a:srgbClr val="B4D9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61" name="Rectangle 56">
              <a:extLst>
                <a:ext uri="{FF2B5EF4-FFF2-40B4-BE49-F238E27FC236}">
                  <a16:creationId xmlns:a16="http://schemas.microsoft.com/office/drawing/2014/main" id="{15EFC454-DD0A-4978-B583-4D1605D059E3}"/>
                </a:ext>
              </a:extLst>
            </p:cNvPr>
            <p:cNvSpPr>
              <a:spLocks noChangeArrowheads="1"/>
            </p:cNvSpPr>
            <p:nvPr/>
          </p:nvSpPr>
          <p:spPr bwMode="auto">
            <a:xfrm>
              <a:off x="1954" y="1955"/>
              <a:ext cx="611" cy="78"/>
            </a:xfrm>
            <a:prstGeom prst="rect">
              <a:avLst/>
            </a:prstGeom>
            <a:solidFill>
              <a:srgbClr val="B2D6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62" name="Rectangle 57">
              <a:extLst>
                <a:ext uri="{FF2B5EF4-FFF2-40B4-BE49-F238E27FC236}">
                  <a16:creationId xmlns:a16="http://schemas.microsoft.com/office/drawing/2014/main" id="{FCE3659D-7871-4701-AB40-A4F94CD38DA7}"/>
                </a:ext>
              </a:extLst>
            </p:cNvPr>
            <p:cNvSpPr>
              <a:spLocks noChangeArrowheads="1"/>
            </p:cNvSpPr>
            <p:nvPr/>
          </p:nvSpPr>
          <p:spPr bwMode="auto">
            <a:xfrm>
              <a:off x="1954" y="1728"/>
              <a:ext cx="611" cy="306"/>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grpSp>
      <p:sp>
        <p:nvSpPr>
          <p:cNvPr id="63" name="Rectangle 59">
            <a:extLst>
              <a:ext uri="{FF2B5EF4-FFF2-40B4-BE49-F238E27FC236}">
                <a16:creationId xmlns:a16="http://schemas.microsoft.com/office/drawing/2014/main" id="{4F8CE088-A33C-4188-B7A2-96DDBA19BCF0}"/>
              </a:ext>
            </a:extLst>
          </p:cNvPr>
          <p:cNvSpPr>
            <a:spLocks noChangeArrowheads="1"/>
          </p:cNvSpPr>
          <p:nvPr/>
        </p:nvSpPr>
        <p:spPr bwMode="auto">
          <a:xfrm>
            <a:off x="3301147" y="1734179"/>
            <a:ext cx="23564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Sub</a:t>
            </a:r>
            <a:endParaRPr lang="en-US" altLang="en-US" sz="1800"/>
          </a:p>
        </p:txBody>
      </p:sp>
      <p:sp>
        <p:nvSpPr>
          <p:cNvPr id="64" name="Rectangle 60">
            <a:extLst>
              <a:ext uri="{FF2B5EF4-FFF2-40B4-BE49-F238E27FC236}">
                <a16:creationId xmlns:a16="http://schemas.microsoft.com/office/drawing/2014/main" id="{E01028C6-52EC-473D-AFEA-09118336E97E}"/>
              </a:ext>
            </a:extLst>
          </p:cNvPr>
          <p:cNvSpPr>
            <a:spLocks noChangeArrowheads="1"/>
          </p:cNvSpPr>
          <p:nvPr/>
        </p:nvSpPr>
        <p:spPr bwMode="auto">
          <a:xfrm>
            <a:off x="3536097" y="1734179"/>
            <a:ext cx="5129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a:t>
            </a:r>
            <a:endParaRPr lang="en-US" altLang="en-US" sz="1800"/>
          </a:p>
        </p:txBody>
      </p:sp>
      <p:sp>
        <p:nvSpPr>
          <p:cNvPr id="65" name="Rectangle 61">
            <a:extLst>
              <a:ext uri="{FF2B5EF4-FFF2-40B4-BE49-F238E27FC236}">
                <a16:creationId xmlns:a16="http://schemas.microsoft.com/office/drawing/2014/main" id="{950DD08B-88CE-4680-BAF3-9F6F03164906}"/>
              </a:ext>
            </a:extLst>
          </p:cNvPr>
          <p:cNvSpPr>
            <a:spLocks noChangeArrowheads="1"/>
          </p:cNvSpPr>
          <p:nvPr/>
        </p:nvSpPr>
        <p:spPr bwMode="auto">
          <a:xfrm>
            <a:off x="3588486" y="1734179"/>
            <a:ext cx="47128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Process</a:t>
            </a:r>
            <a:endParaRPr lang="en-US" altLang="en-US" sz="1800"/>
          </a:p>
        </p:txBody>
      </p:sp>
      <p:sp>
        <p:nvSpPr>
          <p:cNvPr id="66" name="Rectangle 62">
            <a:extLst>
              <a:ext uri="{FF2B5EF4-FFF2-40B4-BE49-F238E27FC236}">
                <a16:creationId xmlns:a16="http://schemas.microsoft.com/office/drawing/2014/main" id="{3674EC55-0A68-4675-AA66-D9D212CFD2B5}"/>
              </a:ext>
            </a:extLst>
          </p:cNvPr>
          <p:cNvSpPr>
            <a:spLocks noChangeArrowheads="1"/>
          </p:cNvSpPr>
          <p:nvPr/>
        </p:nvSpPr>
        <p:spPr bwMode="auto">
          <a:xfrm>
            <a:off x="3553561" y="1904041"/>
            <a:ext cx="25717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(L4)</a:t>
            </a:r>
            <a:endParaRPr lang="en-US" altLang="en-US" sz="1800"/>
          </a:p>
        </p:txBody>
      </p:sp>
      <p:sp>
        <p:nvSpPr>
          <p:cNvPr id="67" name="Line 63">
            <a:extLst>
              <a:ext uri="{FF2B5EF4-FFF2-40B4-BE49-F238E27FC236}">
                <a16:creationId xmlns:a16="http://schemas.microsoft.com/office/drawing/2014/main" id="{CA05C1B9-0051-458C-A311-A211D81FFEF8}"/>
              </a:ext>
            </a:extLst>
          </p:cNvPr>
          <p:cNvSpPr>
            <a:spLocks noChangeShapeType="1"/>
          </p:cNvSpPr>
          <p:nvPr/>
        </p:nvSpPr>
        <p:spPr bwMode="auto">
          <a:xfrm>
            <a:off x="1559660" y="2148515"/>
            <a:ext cx="0" cy="2730500"/>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grpSp>
        <p:nvGrpSpPr>
          <p:cNvPr id="68" name="Group 73">
            <a:extLst>
              <a:ext uri="{FF2B5EF4-FFF2-40B4-BE49-F238E27FC236}">
                <a16:creationId xmlns:a16="http://schemas.microsoft.com/office/drawing/2014/main" id="{91CC25AE-1648-4D56-9A79-D57D6756D0C0}"/>
              </a:ext>
            </a:extLst>
          </p:cNvPr>
          <p:cNvGrpSpPr>
            <a:grpSpLocks/>
          </p:cNvGrpSpPr>
          <p:nvPr/>
        </p:nvGrpSpPr>
        <p:grpSpPr bwMode="auto">
          <a:xfrm>
            <a:off x="1740635" y="4575804"/>
            <a:ext cx="969962" cy="485775"/>
            <a:chOff x="1037" y="3563"/>
            <a:chExt cx="611" cy="306"/>
          </a:xfrm>
        </p:grpSpPr>
        <p:sp>
          <p:nvSpPr>
            <p:cNvPr id="69" name="Rectangle 64">
              <a:extLst>
                <a:ext uri="{FF2B5EF4-FFF2-40B4-BE49-F238E27FC236}">
                  <a16:creationId xmlns:a16="http://schemas.microsoft.com/office/drawing/2014/main" id="{B9A2A429-415A-469B-B069-5C72436E73B8}"/>
                </a:ext>
              </a:extLst>
            </p:cNvPr>
            <p:cNvSpPr>
              <a:spLocks noChangeArrowheads="1"/>
            </p:cNvSpPr>
            <p:nvPr/>
          </p:nvSpPr>
          <p:spPr bwMode="auto">
            <a:xfrm>
              <a:off x="1037" y="3563"/>
              <a:ext cx="611" cy="79"/>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70" name="Rectangle 65">
              <a:extLst>
                <a:ext uri="{FF2B5EF4-FFF2-40B4-BE49-F238E27FC236}">
                  <a16:creationId xmlns:a16="http://schemas.microsoft.com/office/drawing/2014/main" id="{FAA7EC21-8D0B-443E-AE77-A2560E5A6FED}"/>
                </a:ext>
              </a:extLst>
            </p:cNvPr>
            <p:cNvSpPr>
              <a:spLocks noChangeArrowheads="1"/>
            </p:cNvSpPr>
            <p:nvPr/>
          </p:nvSpPr>
          <p:spPr bwMode="auto">
            <a:xfrm>
              <a:off x="1037" y="3642"/>
              <a:ext cx="611" cy="26"/>
            </a:xfrm>
            <a:prstGeom prst="rect">
              <a:avLst/>
            </a:prstGeom>
            <a:solidFill>
              <a:srgbClr val="BAD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71" name="Rectangle 66">
              <a:extLst>
                <a:ext uri="{FF2B5EF4-FFF2-40B4-BE49-F238E27FC236}">
                  <a16:creationId xmlns:a16="http://schemas.microsoft.com/office/drawing/2014/main" id="{FEAA3D95-191F-40FD-89C9-74854BD442D5}"/>
                </a:ext>
              </a:extLst>
            </p:cNvPr>
            <p:cNvSpPr>
              <a:spLocks noChangeArrowheads="1"/>
            </p:cNvSpPr>
            <p:nvPr/>
          </p:nvSpPr>
          <p:spPr bwMode="auto">
            <a:xfrm>
              <a:off x="1037" y="3668"/>
              <a:ext cx="611" cy="21"/>
            </a:xfrm>
            <a:prstGeom prst="rect">
              <a:avLst/>
            </a:prstGeom>
            <a:solidFill>
              <a:srgbClr val="B9DD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72" name="Rectangle 67">
              <a:extLst>
                <a:ext uri="{FF2B5EF4-FFF2-40B4-BE49-F238E27FC236}">
                  <a16:creationId xmlns:a16="http://schemas.microsoft.com/office/drawing/2014/main" id="{7D870B29-3503-4A0F-9A15-DD3727AB7ADE}"/>
                </a:ext>
              </a:extLst>
            </p:cNvPr>
            <p:cNvSpPr>
              <a:spLocks noChangeArrowheads="1"/>
            </p:cNvSpPr>
            <p:nvPr/>
          </p:nvSpPr>
          <p:spPr bwMode="auto">
            <a:xfrm>
              <a:off x="1037" y="3689"/>
              <a:ext cx="611" cy="19"/>
            </a:xfrm>
            <a:prstGeom prst="rect">
              <a:avLst/>
            </a:prstGeom>
            <a:solidFill>
              <a:srgbClr val="B8DD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73" name="Rectangle 68">
              <a:extLst>
                <a:ext uri="{FF2B5EF4-FFF2-40B4-BE49-F238E27FC236}">
                  <a16:creationId xmlns:a16="http://schemas.microsoft.com/office/drawing/2014/main" id="{BFAC4B7F-A448-4CF3-A425-9E0454E52561}"/>
                </a:ext>
              </a:extLst>
            </p:cNvPr>
            <p:cNvSpPr>
              <a:spLocks noChangeArrowheads="1"/>
            </p:cNvSpPr>
            <p:nvPr/>
          </p:nvSpPr>
          <p:spPr bwMode="auto">
            <a:xfrm>
              <a:off x="1037" y="3708"/>
              <a:ext cx="611" cy="18"/>
            </a:xfrm>
            <a:prstGeom prst="rect">
              <a:avLst/>
            </a:prstGeom>
            <a:solidFill>
              <a:srgbClr val="B7DB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74" name="Rectangle 69">
              <a:extLst>
                <a:ext uri="{FF2B5EF4-FFF2-40B4-BE49-F238E27FC236}">
                  <a16:creationId xmlns:a16="http://schemas.microsoft.com/office/drawing/2014/main" id="{EABF4232-4C88-4AFB-B5F8-2FA2711C770E}"/>
                </a:ext>
              </a:extLst>
            </p:cNvPr>
            <p:cNvSpPr>
              <a:spLocks noChangeArrowheads="1"/>
            </p:cNvSpPr>
            <p:nvPr/>
          </p:nvSpPr>
          <p:spPr bwMode="auto">
            <a:xfrm>
              <a:off x="1037" y="3726"/>
              <a:ext cx="611" cy="34"/>
            </a:xfrm>
            <a:prstGeom prst="rect">
              <a:avLst/>
            </a:prstGeom>
            <a:solidFill>
              <a:srgbClr val="B6DA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75" name="Rectangle 70">
              <a:extLst>
                <a:ext uri="{FF2B5EF4-FFF2-40B4-BE49-F238E27FC236}">
                  <a16:creationId xmlns:a16="http://schemas.microsoft.com/office/drawing/2014/main" id="{A7D419EF-9C97-4015-AF47-3BCF1D975349}"/>
                </a:ext>
              </a:extLst>
            </p:cNvPr>
            <p:cNvSpPr>
              <a:spLocks noChangeArrowheads="1"/>
            </p:cNvSpPr>
            <p:nvPr/>
          </p:nvSpPr>
          <p:spPr bwMode="auto">
            <a:xfrm>
              <a:off x="1037" y="3760"/>
              <a:ext cx="611" cy="31"/>
            </a:xfrm>
            <a:prstGeom prst="rect">
              <a:avLst/>
            </a:prstGeom>
            <a:solidFill>
              <a:srgbClr val="B4D9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76" name="Rectangle 71">
              <a:extLst>
                <a:ext uri="{FF2B5EF4-FFF2-40B4-BE49-F238E27FC236}">
                  <a16:creationId xmlns:a16="http://schemas.microsoft.com/office/drawing/2014/main" id="{78E5D1D6-AD67-4437-A272-742F928AADBE}"/>
                </a:ext>
              </a:extLst>
            </p:cNvPr>
            <p:cNvSpPr>
              <a:spLocks noChangeArrowheads="1"/>
            </p:cNvSpPr>
            <p:nvPr/>
          </p:nvSpPr>
          <p:spPr bwMode="auto">
            <a:xfrm>
              <a:off x="1037" y="3791"/>
              <a:ext cx="611" cy="78"/>
            </a:xfrm>
            <a:prstGeom prst="rect">
              <a:avLst/>
            </a:prstGeom>
            <a:solidFill>
              <a:srgbClr val="B2D6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77" name="Rectangle 72">
              <a:extLst>
                <a:ext uri="{FF2B5EF4-FFF2-40B4-BE49-F238E27FC236}">
                  <a16:creationId xmlns:a16="http://schemas.microsoft.com/office/drawing/2014/main" id="{56D08106-42A6-426A-BF6D-59AF64786F95}"/>
                </a:ext>
              </a:extLst>
            </p:cNvPr>
            <p:cNvSpPr>
              <a:spLocks noChangeArrowheads="1"/>
            </p:cNvSpPr>
            <p:nvPr/>
          </p:nvSpPr>
          <p:spPr bwMode="auto">
            <a:xfrm>
              <a:off x="1037" y="3563"/>
              <a:ext cx="611" cy="306"/>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grpSp>
      <p:sp>
        <p:nvSpPr>
          <p:cNvPr id="78" name="Rectangle 74">
            <a:extLst>
              <a:ext uri="{FF2B5EF4-FFF2-40B4-BE49-F238E27FC236}">
                <a16:creationId xmlns:a16="http://schemas.microsoft.com/office/drawing/2014/main" id="{25BC1B89-3059-4B7E-AB8D-4F26C8366143}"/>
              </a:ext>
            </a:extLst>
          </p:cNvPr>
          <p:cNvSpPr>
            <a:spLocks noChangeArrowheads="1"/>
          </p:cNvSpPr>
          <p:nvPr/>
        </p:nvSpPr>
        <p:spPr bwMode="auto">
          <a:xfrm>
            <a:off x="1845410" y="4647241"/>
            <a:ext cx="23564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Sub</a:t>
            </a:r>
            <a:endParaRPr lang="en-US" altLang="en-US" sz="1800"/>
          </a:p>
        </p:txBody>
      </p:sp>
      <p:sp>
        <p:nvSpPr>
          <p:cNvPr id="79" name="Rectangle 75">
            <a:extLst>
              <a:ext uri="{FF2B5EF4-FFF2-40B4-BE49-F238E27FC236}">
                <a16:creationId xmlns:a16="http://schemas.microsoft.com/office/drawing/2014/main" id="{9E9A9C05-4D90-4982-88E6-75A2FFDE9D90}"/>
              </a:ext>
            </a:extLst>
          </p:cNvPr>
          <p:cNvSpPr>
            <a:spLocks noChangeArrowheads="1"/>
          </p:cNvSpPr>
          <p:nvPr/>
        </p:nvSpPr>
        <p:spPr bwMode="auto">
          <a:xfrm>
            <a:off x="2081947" y="4647241"/>
            <a:ext cx="5129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a:t>
            </a:r>
            <a:endParaRPr lang="en-US" altLang="en-US" sz="1800"/>
          </a:p>
        </p:txBody>
      </p:sp>
      <p:sp>
        <p:nvSpPr>
          <p:cNvPr id="80" name="Rectangle 76">
            <a:extLst>
              <a:ext uri="{FF2B5EF4-FFF2-40B4-BE49-F238E27FC236}">
                <a16:creationId xmlns:a16="http://schemas.microsoft.com/office/drawing/2014/main" id="{5145FFC5-32B3-4F13-B351-843459E59594}"/>
              </a:ext>
            </a:extLst>
          </p:cNvPr>
          <p:cNvSpPr>
            <a:spLocks noChangeArrowheads="1"/>
          </p:cNvSpPr>
          <p:nvPr/>
        </p:nvSpPr>
        <p:spPr bwMode="auto">
          <a:xfrm>
            <a:off x="2132748" y="4647241"/>
            <a:ext cx="47128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Process</a:t>
            </a:r>
            <a:endParaRPr lang="en-US" altLang="en-US" sz="1800"/>
          </a:p>
        </p:txBody>
      </p:sp>
      <p:sp>
        <p:nvSpPr>
          <p:cNvPr id="81" name="Rectangle 77">
            <a:extLst>
              <a:ext uri="{FF2B5EF4-FFF2-40B4-BE49-F238E27FC236}">
                <a16:creationId xmlns:a16="http://schemas.microsoft.com/office/drawing/2014/main" id="{F505A29F-D193-42B9-AB93-2C4B57928752}"/>
              </a:ext>
            </a:extLst>
          </p:cNvPr>
          <p:cNvSpPr>
            <a:spLocks noChangeArrowheads="1"/>
          </p:cNvSpPr>
          <p:nvPr/>
        </p:nvSpPr>
        <p:spPr bwMode="auto">
          <a:xfrm>
            <a:off x="2097823" y="4817103"/>
            <a:ext cx="25717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(L5)</a:t>
            </a:r>
            <a:endParaRPr lang="en-US" altLang="en-US" sz="1800"/>
          </a:p>
        </p:txBody>
      </p:sp>
      <p:sp>
        <p:nvSpPr>
          <p:cNvPr id="82" name="Line 78">
            <a:extLst>
              <a:ext uri="{FF2B5EF4-FFF2-40B4-BE49-F238E27FC236}">
                <a16:creationId xmlns:a16="http://schemas.microsoft.com/office/drawing/2014/main" id="{90058831-E0BD-45FD-A446-9B8A4AD6700D}"/>
              </a:ext>
            </a:extLst>
          </p:cNvPr>
          <p:cNvSpPr>
            <a:spLocks noChangeShapeType="1"/>
          </p:cNvSpPr>
          <p:nvPr/>
        </p:nvSpPr>
        <p:spPr bwMode="auto">
          <a:xfrm flipH="1">
            <a:off x="1559661" y="4879015"/>
            <a:ext cx="180975" cy="0"/>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3" name="Line 79">
            <a:extLst>
              <a:ext uri="{FF2B5EF4-FFF2-40B4-BE49-F238E27FC236}">
                <a16:creationId xmlns:a16="http://schemas.microsoft.com/office/drawing/2014/main" id="{88C4560F-588F-4679-B9DC-B8B9439034AF}"/>
              </a:ext>
            </a:extLst>
          </p:cNvPr>
          <p:cNvSpPr>
            <a:spLocks noChangeShapeType="1"/>
          </p:cNvSpPr>
          <p:nvPr/>
        </p:nvSpPr>
        <p:spPr bwMode="auto">
          <a:xfrm flipH="1">
            <a:off x="1559661" y="2632703"/>
            <a:ext cx="180975" cy="0"/>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4" name="Line 80">
            <a:extLst>
              <a:ext uri="{FF2B5EF4-FFF2-40B4-BE49-F238E27FC236}">
                <a16:creationId xmlns:a16="http://schemas.microsoft.com/office/drawing/2014/main" id="{B3E6019A-E3F4-47F2-B47B-6BA299AB450A}"/>
              </a:ext>
            </a:extLst>
          </p:cNvPr>
          <p:cNvSpPr>
            <a:spLocks noChangeShapeType="1"/>
          </p:cNvSpPr>
          <p:nvPr/>
        </p:nvSpPr>
        <p:spPr bwMode="auto">
          <a:xfrm>
            <a:off x="3378935" y="2148515"/>
            <a:ext cx="0" cy="2730500"/>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 name="Line 81">
            <a:extLst>
              <a:ext uri="{FF2B5EF4-FFF2-40B4-BE49-F238E27FC236}">
                <a16:creationId xmlns:a16="http://schemas.microsoft.com/office/drawing/2014/main" id="{9561E842-05FC-4095-AD8A-F1F1DFC17A9F}"/>
              </a:ext>
            </a:extLst>
          </p:cNvPr>
          <p:cNvSpPr>
            <a:spLocks noChangeShapeType="1"/>
          </p:cNvSpPr>
          <p:nvPr/>
        </p:nvSpPr>
        <p:spPr bwMode="auto">
          <a:xfrm flipH="1">
            <a:off x="3378936" y="2632703"/>
            <a:ext cx="180975" cy="0"/>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6" name="Line 82">
            <a:extLst>
              <a:ext uri="{FF2B5EF4-FFF2-40B4-BE49-F238E27FC236}">
                <a16:creationId xmlns:a16="http://schemas.microsoft.com/office/drawing/2014/main" id="{5773DDB3-E292-425D-832B-605196BF0C83}"/>
              </a:ext>
            </a:extLst>
          </p:cNvPr>
          <p:cNvSpPr>
            <a:spLocks noChangeShapeType="1"/>
          </p:cNvSpPr>
          <p:nvPr/>
        </p:nvSpPr>
        <p:spPr bwMode="auto">
          <a:xfrm flipH="1">
            <a:off x="3378936" y="3483603"/>
            <a:ext cx="180975" cy="0"/>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grpSp>
        <p:nvGrpSpPr>
          <p:cNvPr id="87" name="Group 92">
            <a:extLst>
              <a:ext uri="{FF2B5EF4-FFF2-40B4-BE49-F238E27FC236}">
                <a16:creationId xmlns:a16="http://schemas.microsoft.com/office/drawing/2014/main" id="{6E9AA32D-F48E-4D64-9DAD-9D0E6E04A1C2}"/>
              </a:ext>
            </a:extLst>
          </p:cNvPr>
          <p:cNvGrpSpPr>
            <a:grpSpLocks/>
          </p:cNvGrpSpPr>
          <p:nvPr/>
        </p:nvGrpSpPr>
        <p:grpSpPr bwMode="auto">
          <a:xfrm>
            <a:off x="3559910" y="3907466"/>
            <a:ext cx="969962" cy="485775"/>
            <a:chOff x="2183" y="3142"/>
            <a:chExt cx="611" cy="306"/>
          </a:xfrm>
        </p:grpSpPr>
        <p:sp>
          <p:nvSpPr>
            <p:cNvPr id="88" name="Rectangle 83">
              <a:extLst>
                <a:ext uri="{FF2B5EF4-FFF2-40B4-BE49-F238E27FC236}">
                  <a16:creationId xmlns:a16="http://schemas.microsoft.com/office/drawing/2014/main" id="{D9525BED-8D6C-4DCC-A561-11B89E4F825B}"/>
                </a:ext>
              </a:extLst>
            </p:cNvPr>
            <p:cNvSpPr>
              <a:spLocks noChangeArrowheads="1"/>
            </p:cNvSpPr>
            <p:nvPr/>
          </p:nvSpPr>
          <p:spPr bwMode="auto">
            <a:xfrm>
              <a:off x="2183" y="3142"/>
              <a:ext cx="611" cy="8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89" name="Rectangle 84">
              <a:extLst>
                <a:ext uri="{FF2B5EF4-FFF2-40B4-BE49-F238E27FC236}">
                  <a16:creationId xmlns:a16="http://schemas.microsoft.com/office/drawing/2014/main" id="{313FD963-65E6-40C9-B987-C6F08D39778B}"/>
                </a:ext>
              </a:extLst>
            </p:cNvPr>
            <p:cNvSpPr>
              <a:spLocks noChangeArrowheads="1"/>
            </p:cNvSpPr>
            <p:nvPr/>
          </p:nvSpPr>
          <p:spPr bwMode="auto">
            <a:xfrm>
              <a:off x="2183" y="3222"/>
              <a:ext cx="611" cy="25"/>
            </a:xfrm>
            <a:prstGeom prst="rect">
              <a:avLst/>
            </a:prstGeom>
            <a:solidFill>
              <a:srgbClr val="BAD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90" name="Rectangle 85">
              <a:extLst>
                <a:ext uri="{FF2B5EF4-FFF2-40B4-BE49-F238E27FC236}">
                  <a16:creationId xmlns:a16="http://schemas.microsoft.com/office/drawing/2014/main" id="{073BF6A8-6ADC-4A53-8A59-F78252C2365E}"/>
                </a:ext>
              </a:extLst>
            </p:cNvPr>
            <p:cNvSpPr>
              <a:spLocks noChangeArrowheads="1"/>
            </p:cNvSpPr>
            <p:nvPr/>
          </p:nvSpPr>
          <p:spPr bwMode="auto">
            <a:xfrm>
              <a:off x="2183" y="3247"/>
              <a:ext cx="611" cy="21"/>
            </a:xfrm>
            <a:prstGeom prst="rect">
              <a:avLst/>
            </a:prstGeom>
            <a:solidFill>
              <a:srgbClr val="B9DD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91" name="Rectangle 86">
              <a:extLst>
                <a:ext uri="{FF2B5EF4-FFF2-40B4-BE49-F238E27FC236}">
                  <a16:creationId xmlns:a16="http://schemas.microsoft.com/office/drawing/2014/main" id="{4905831E-EF2C-4CAD-8731-19E46FEACA7D}"/>
                </a:ext>
              </a:extLst>
            </p:cNvPr>
            <p:cNvSpPr>
              <a:spLocks noChangeArrowheads="1"/>
            </p:cNvSpPr>
            <p:nvPr/>
          </p:nvSpPr>
          <p:spPr bwMode="auto">
            <a:xfrm>
              <a:off x="2183" y="3268"/>
              <a:ext cx="611" cy="19"/>
            </a:xfrm>
            <a:prstGeom prst="rect">
              <a:avLst/>
            </a:prstGeom>
            <a:solidFill>
              <a:srgbClr val="B8DD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92" name="Rectangle 87">
              <a:extLst>
                <a:ext uri="{FF2B5EF4-FFF2-40B4-BE49-F238E27FC236}">
                  <a16:creationId xmlns:a16="http://schemas.microsoft.com/office/drawing/2014/main" id="{E91F63D1-4C1E-4A9F-9E1B-CFA26D5F783B}"/>
                </a:ext>
              </a:extLst>
            </p:cNvPr>
            <p:cNvSpPr>
              <a:spLocks noChangeArrowheads="1"/>
            </p:cNvSpPr>
            <p:nvPr/>
          </p:nvSpPr>
          <p:spPr bwMode="auto">
            <a:xfrm>
              <a:off x="2183" y="3287"/>
              <a:ext cx="611" cy="19"/>
            </a:xfrm>
            <a:prstGeom prst="rect">
              <a:avLst/>
            </a:prstGeom>
            <a:solidFill>
              <a:srgbClr val="B7DB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93" name="Rectangle 88">
              <a:extLst>
                <a:ext uri="{FF2B5EF4-FFF2-40B4-BE49-F238E27FC236}">
                  <a16:creationId xmlns:a16="http://schemas.microsoft.com/office/drawing/2014/main" id="{52F3BB4E-0483-40D1-8385-B9194E76F96F}"/>
                </a:ext>
              </a:extLst>
            </p:cNvPr>
            <p:cNvSpPr>
              <a:spLocks noChangeArrowheads="1"/>
            </p:cNvSpPr>
            <p:nvPr/>
          </p:nvSpPr>
          <p:spPr bwMode="auto">
            <a:xfrm>
              <a:off x="2183" y="3306"/>
              <a:ext cx="611" cy="33"/>
            </a:xfrm>
            <a:prstGeom prst="rect">
              <a:avLst/>
            </a:prstGeom>
            <a:solidFill>
              <a:srgbClr val="B6DA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94" name="Rectangle 89">
              <a:extLst>
                <a:ext uri="{FF2B5EF4-FFF2-40B4-BE49-F238E27FC236}">
                  <a16:creationId xmlns:a16="http://schemas.microsoft.com/office/drawing/2014/main" id="{311FC052-4A1A-4F36-BF37-44FDB77A6D6D}"/>
                </a:ext>
              </a:extLst>
            </p:cNvPr>
            <p:cNvSpPr>
              <a:spLocks noChangeArrowheads="1"/>
            </p:cNvSpPr>
            <p:nvPr/>
          </p:nvSpPr>
          <p:spPr bwMode="auto">
            <a:xfrm>
              <a:off x="2183" y="3339"/>
              <a:ext cx="611" cy="31"/>
            </a:xfrm>
            <a:prstGeom prst="rect">
              <a:avLst/>
            </a:prstGeom>
            <a:solidFill>
              <a:srgbClr val="B4D9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95" name="Rectangle 90">
              <a:extLst>
                <a:ext uri="{FF2B5EF4-FFF2-40B4-BE49-F238E27FC236}">
                  <a16:creationId xmlns:a16="http://schemas.microsoft.com/office/drawing/2014/main" id="{A23C6143-47F0-4FA3-806D-429C14924069}"/>
                </a:ext>
              </a:extLst>
            </p:cNvPr>
            <p:cNvSpPr>
              <a:spLocks noChangeArrowheads="1"/>
            </p:cNvSpPr>
            <p:nvPr/>
          </p:nvSpPr>
          <p:spPr bwMode="auto">
            <a:xfrm>
              <a:off x="2183" y="3370"/>
              <a:ext cx="611" cy="78"/>
            </a:xfrm>
            <a:prstGeom prst="rect">
              <a:avLst/>
            </a:prstGeom>
            <a:solidFill>
              <a:srgbClr val="B2D6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96" name="Rectangle 91">
              <a:extLst>
                <a:ext uri="{FF2B5EF4-FFF2-40B4-BE49-F238E27FC236}">
                  <a16:creationId xmlns:a16="http://schemas.microsoft.com/office/drawing/2014/main" id="{E91E1983-AD10-4B74-832C-508833987CC1}"/>
                </a:ext>
              </a:extLst>
            </p:cNvPr>
            <p:cNvSpPr>
              <a:spLocks noChangeArrowheads="1"/>
            </p:cNvSpPr>
            <p:nvPr/>
          </p:nvSpPr>
          <p:spPr bwMode="auto">
            <a:xfrm>
              <a:off x="2183" y="3142"/>
              <a:ext cx="611" cy="306"/>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grpSp>
      <p:sp>
        <p:nvSpPr>
          <p:cNvPr id="97" name="Rectangle 93">
            <a:extLst>
              <a:ext uri="{FF2B5EF4-FFF2-40B4-BE49-F238E27FC236}">
                <a16:creationId xmlns:a16="http://schemas.microsoft.com/office/drawing/2014/main" id="{13AEEA35-70DA-46E2-B8FE-04988F500B7E}"/>
              </a:ext>
            </a:extLst>
          </p:cNvPr>
          <p:cNvSpPr>
            <a:spLocks noChangeArrowheads="1"/>
          </p:cNvSpPr>
          <p:nvPr/>
        </p:nvSpPr>
        <p:spPr bwMode="auto">
          <a:xfrm>
            <a:off x="3664685" y="3978904"/>
            <a:ext cx="23564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Sub</a:t>
            </a:r>
            <a:endParaRPr lang="en-US" altLang="en-US" sz="1800"/>
          </a:p>
        </p:txBody>
      </p:sp>
      <p:sp>
        <p:nvSpPr>
          <p:cNvPr id="98" name="Rectangle 94">
            <a:extLst>
              <a:ext uri="{FF2B5EF4-FFF2-40B4-BE49-F238E27FC236}">
                <a16:creationId xmlns:a16="http://schemas.microsoft.com/office/drawing/2014/main" id="{41A7C7C5-1DAD-4C9E-BD33-4A694E4E30A5}"/>
              </a:ext>
            </a:extLst>
          </p:cNvPr>
          <p:cNvSpPr>
            <a:spLocks noChangeArrowheads="1"/>
          </p:cNvSpPr>
          <p:nvPr/>
        </p:nvSpPr>
        <p:spPr bwMode="auto">
          <a:xfrm>
            <a:off x="3899635" y="3978904"/>
            <a:ext cx="5129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a:t>
            </a:r>
            <a:endParaRPr lang="en-US" altLang="en-US" sz="1800"/>
          </a:p>
        </p:txBody>
      </p:sp>
      <p:sp>
        <p:nvSpPr>
          <p:cNvPr id="99" name="Rectangle 95">
            <a:extLst>
              <a:ext uri="{FF2B5EF4-FFF2-40B4-BE49-F238E27FC236}">
                <a16:creationId xmlns:a16="http://schemas.microsoft.com/office/drawing/2014/main" id="{DA31AC04-DCA6-4E90-922F-C9868D33184C}"/>
              </a:ext>
            </a:extLst>
          </p:cNvPr>
          <p:cNvSpPr>
            <a:spLocks noChangeArrowheads="1"/>
          </p:cNvSpPr>
          <p:nvPr/>
        </p:nvSpPr>
        <p:spPr bwMode="auto">
          <a:xfrm>
            <a:off x="3952023" y="3978904"/>
            <a:ext cx="47128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dirty="0">
                <a:solidFill>
                  <a:srgbClr val="000000"/>
                </a:solidFill>
                <a:latin typeface="Tahoma" panose="020B0604030504040204" pitchFamily="34" charset="0"/>
              </a:rPr>
              <a:t>Process</a:t>
            </a:r>
            <a:endParaRPr lang="en-US" altLang="en-US" sz="1800" dirty="0"/>
          </a:p>
        </p:txBody>
      </p:sp>
      <p:sp>
        <p:nvSpPr>
          <p:cNvPr id="100" name="Rectangle 96">
            <a:extLst>
              <a:ext uri="{FF2B5EF4-FFF2-40B4-BE49-F238E27FC236}">
                <a16:creationId xmlns:a16="http://schemas.microsoft.com/office/drawing/2014/main" id="{3DC78BFC-A104-4D96-A8D1-13FAA7B2AF2C}"/>
              </a:ext>
            </a:extLst>
          </p:cNvPr>
          <p:cNvSpPr>
            <a:spLocks noChangeArrowheads="1"/>
          </p:cNvSpPr>
          <p:nvPr/>
        </p:nvSpPr>
        <p:spPr bwMode="auto">
          <a:xfrm>
            <a:off x="3917097" y="4150354"/>
            <a:ext cx="25648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dirty="0">
                <a:solidFill>
                  <a:srgbClr val="000000"/>
                </a:solidFill>
                <a:latin typeface="Tahoma" panose="020B0604030504040204" pitchFamily="34" charset="0"/>
              </a:rPr>
              <a:t>(L5)</a:t>
            </a:r>
            <a:endParaRPr lang="en-US" altLang="en-US" sz="1800" dirty="0"/>
          </a:p>
        </p:txBody>
      </p:sp>
      <p:sp>
        <p:nvSpPr>
          <p:cNvPr id="101" name="Line 97">
            <a:extLst>
              <a:ext uri="{FF2B5EF4-FFF2-40B4-BE49-F238E27FC236}">
                <a16:creationId xmlns:a16="http://schemas.microsoft.com/office/drawing/2014/main" id="{9DD0EF87-68E4-4C28-97F9-AD5CD95FB2A9}"/>
              </a:ext>
            </a:extLst>
          </p:cNvPr>
          <p:cNvSpPr>
            <a:spLocks noChangeShapeType="1"/>
          </p:cNvSpPr>
          <p:nvPr/>
        </p:nvSpPr>
        <p:spPr bwMode="auto">
          <a:xfrm flipH="1">
            <a:off x="3378936" y="4150353"/>
            <a:ext cx="180975" cy="0"/>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grpSp>
        <p:nvGrpSpPr>
          <p:cNvPr id="102" name="Group 107">
            <a:extLst>
              <a:ext uri="{FF2B5EF4-FFF2-40B4-BE49-F238E27FC236}">
                <a16:creationId xmlns:a16="http://schemas.microsoft.com/office/drawing/2014/main" id="{9399757B-7539-45FC-8A0C-4AB83B2D01CF}"/>
              </a:ext>
            </a:extLst>
          </p:cNvPr>
          <p:cNvGrpSpPr>
            <a:grpSpLocks/>
          </p:cNvGrpSpPr>
          <p:nvPr/>
        </p:nvGrpSpPr>
        <p:grpSpPr bwMode="auto">
          <a:xfrm>
            <a:off x="3559910" y="4636129"/>
            <a:ext cx="969962" cy="485775"/>
            <a:chOff x="2183" y="3601"/>
            <a:chExt cx="611" cy="306"/>
          </a:xfrm>
        </p:grpSpPr>
        <p:sp>
          <p:nvSpPr>
            <p:cNvPr id="103" name="Rectangle 98">
              <a:extLst>
                <a:ext uri="{FF2B5EF4-FFF2-40B4-BE49-F238E27FC236}">
                  <a16:creationId xmlns:a16="http://schemas.microsoft.com/office/drawing/2014/main" id="{53573F45-22B7-48F0-9D31-1FA784678EBF}"/>
                </a:ext>
              </a:extLst>
            </p:cNvPr>
            <p:cNvSpPr>
              <a:spLocks noChangeArrowheads="1"/>
            </p:cNvSpPr>
            <p:nvPr/>
          </p:nvSpPr>
          <p:spPr bwMode="auto">
            <a:xfrm>
              <a:off x="2183" y="3601"/>
              <a:ext cx="611" cy="8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04" name="Rectangle 99">
              <a:extLst>
                <a:ext uri="{FF2B5EF4-FFF2-40B4-BE49-F238E27FC236}">
                  <a16:creationId xmlns:a16="http://schemas.microsoft.com/office/drawing/2014/main" id="{3A74BB2E-FFA7-4622-9D21-7638586C3664}"/>
                </a:ext>
              </a:extLst>
            </p:cNvPr>
            <p:cNvSpPr>
              <a:spLocks noChangeArrowheads="1"/>
            </p:cNvSpPr>
            <p:nvPr/>
          </p:nvSpPr>
          <p:spPr bwMode="auto">
            <a:xfrm>
              <a:off x="2183" y="3681"/>
              <a:ext cx="611" cy="25"/>
            </a:xfrm>
            <a:prstGeom prst="rect">
              <a:avLst/>
            </a:prstGeom>
            <a:solidFill>
              <a:srgbClr val="BAD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05" name="Rectangle 100">
              <a:extLst>
                <a:ext uri="{FF2B5EF4-FFF2-40B4-BE49-F238E27FC236}">
                  <a16:creationId xmlns:a16="http://schemas.microsoft.com/office/drawing/2014/main" id="{DECE7832-94BB-4CAB-BCF9-4989109F3D02}"/>
                </a:ext>
              </a:extLst>
            </p:cNvPr>
            <p:cNvSpPr>
              <a:spLocks noChangeArrowheads="1"/>
            </p:cNvSpPr>
            <p:nvPr/>
          </p:nvSpPr>
          <p:spPr bwMode="auto">
            <a:xfrm>
              <a:off x="2183" y="3706"/>
              <a:ext cx="611" cy="21"/>
            </a:xfrm>
            <a:prstGeom prst="rect">
              <a:avLst/>
            </a:prstGeom>
            <a:solidFill>
              <a:srgbClr val="B9DD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06" name="Rectangle 101">
              <a:extLst>
                <a:ext uri="{FF2B5EF4-FFF2-40B4-BE49-F238E27FC236}">
                  <a16:creationId xmlns:a16="http://schemas.microsoft.com/office/drawing/2014/main" id="{DF898F7C-4083-4694-BDCC-FDACDF3C342C}"/>
                </a:ext>
              </a:extLst>
            </p:cNvPr>
            <p:cNvSpPr>
              <a:spLocks noChangeArrowheads="1"/>
            </p:cNvSpPr>
            <p:nvPr/>
          </p:nvSpPr>
          <p:spPr bwMode="auto">
            <a:xfrm>
              <a:off x="2183" y="3727"/>
              <a:ext cx="611" cy="19"/>
            </a:xfrm>
            <a:prstGeom prst="rect">
              <a:avLst/>
            </a:prstGeom>
            <a:solidFill>
              <a:srgbClr val="B8DD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07" name="Rectangle 102">
              <a:extLst>
                <a:ext uri="{FF2B5EF4-FFF2-40B4-BE49-F238E27FC236}">
                  <a16:creationId xmlns:a16="http://schemas.microsoft.com/office/drawing/2014/main" id="{4C20E37B-FD24-4FF8-AB7E-400FA3A29E93}"/>
                </a:ext>
              </a:extLst>
            </p:cNvPr>
            <p:cNvSpPr>
              <a:spLocks noChangeArrowheads="1"/>
            </p:cNvSpPr>
            <p:nvPr/>
          </p:nvSpPr>
          <p:spPr bwMode="auto">
            <a:xfrm>
              <a:off x="2183" y="3746"/>
              <a:ext cx="611" cy="19"/>
            </a:xfrm>
            <a:prstGeom prst="rect">
              <a:avLst/>
            </a:prstGeom>
            <a:solidFill>
              <a:srgbClr val="B7DB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08" name="Rectangle 103">
              <a:extLst>
                <a:ext uri="{FF2B5EF4-FFF2-40B4-BE49-F238E27FC236}">
                  <a16:creationId xmlns:a16="http://schemas.microsoft.com/office/drawing/2014/main" id="{C2530F29-7F7A-4E41-85DB-B71383B093EA}"/>
                </a:ext>
              </a:extLst>
            </p:cNvPr>
            <p:cNvSpPr>
              <a:spLocks noChangeArrowheads="1"/>
            </p:cNvSpPr>
            <p:nvPr/>
          </p:nvSpPr>
          <p:spPr bwMode="auto">
            <a:xfrm>
              <a:off x="2183" y="3765"/>
              <a:ext cx="611" cy="33"/>
            </a:xfrm>
            <a:prstGeom prst="rect">
              <a:avLst/>
            </a:prstGeom>
            <a:solidFill>
              <a:srgbClr val="B6DA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09" name="Rectangle 104">
              <a:extLst>
                <a:ext uri="{FF2B5EF4-FFF2-40B4-BE49-F238E27FC236}">
                  <a16:creationId xmlns:a16="http://schemas.microsoft.com/office/drawing/2014/main" id="{B72A0C05-3EA8-4170-961B-F3E541AA58AB}"/>
                </a:ext>
              </a:extLst>
            </p:cNvPr>
            <p:cNvSpPr>
              <a:spLocks noChangeArrowheads="1"/>
            </p:cNvSpPr>
            <p:nvPr/>
          </p:nvSpPr>
          <p:spPr bwMode="auto">
            <a:xfrm>
              <a:off x="2183" y="3798"/>
              <a:ext cx="611" cy="31"/>
            </a:xfrm>
            <a:prstGeom prst="rect">
              <a:avLst/>
            </a:prstGeom>
            <a:solidFill>
              <a:srgbClr val="B4D9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10" name="Rectangle 105">
              <a:extLst>
                <a:ext uri="{FF2B5EF4-FFF2-40B4-BE49-F238E27FC236}">
                  <a16:creationId xmlns:a16="http://schemas.microsoft.com/office/drawing/2014/main" id="{9EB7C5DF-D1C8-4B50-AB50-63F98CDF5B79}"/>
                </a:ext>
              </a:extLst>
            </p:cNvPr>
            <p:cNvSpPr>
              <a:spLocks noChangeArrowheads="1"/>
            </p:cNvSpPr>
            <p:nvPr/>
          </p:nvSpPr>
          <p:spPr bwMode="auto">
            <a:xfrm>
              <a:off x="2183" y="3829"/>
              <a:ext cx="611" cy="78"/>
            </a:xfrm>
            <a:prstGeom prst="rect">
              <a:avLst/>
            </a:prstGeom>
            <a:solidFill>
              <a:srgbClr val="B2D6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11" name="Rectangle 106">
              <a:extLst>
                <a:ext uri="{FF2B5EF4-FFF2-40B4-BE49-F238E27FC236}">
                  <a16:creationId xmlns:a16="http://schemas.microsoft.com/office/drawing/2014/main" id="{5383BB93-CE0E-4237-89EF-EFFBBCABD01F}"/>
                </a:ext>
              </a:extLst>
            </p:cNvPr>
            <p:cNvSpPr>
              <a:spLocks noChangeArrowheads="1"/>
            </p:cNvSpPr>
            <p:nvPr/>
          </p:nvSpPr>
          <p:spPr bwMode="auto">
            <a:xfrm>
              <a:off x="2183" y="3601"/>
              <a:ext cx="611" cy="306"/>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grpSp>
      <p:sp>
        <p:nvSpPr>
          <p:cNvPr id="112" name="Rectangle 108">
            <a:extLst>
              <a:ext uri="{FF2B5EF4-FFF2-40B4-BE49-F238E27FC236}">
                <a16:creationId xmlns:a16="http://schemas.microsoft.com/office/drawing/2014/main" id="{3D8E4672-73FD-421D-8F06-482F37532B35}"/>
              </a:ext>
            </a:extLst>
          </p:cNvPr>
          <p:cNvSpPr>
            <a:spLocks noChangeArrowheads="1"/>
          </p:cNvSpPr>
          <p:nvPr/>
        </p:nvSpPr>
        <p:spPr bwMode="auto">
          <a:xfrm>
            <a:off x="3664685" y="4707566"/>
            <a:ext cx="23564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Sub</a:t>
            </a:r>
            <a:endParaRPr lang="en-US" altLang="en-US" sz="1800"/>
          </a:p>
        </p:txBody>
      </p:sp>
      <p:sp>
        <p:nvSpPr>
          <p:cNvPr id="113" name="Rectangle 109">
            <a:extLst>
              <a:ext uri="{FF2B5EF4-FFF2-40B4-BE49-F238E27FC236}">
                <a16:creationId xmlns:a16="http://schemas.microsoft.com/office/drawing/2014/main" id="{FC3C5385-E81E-48C1-91BC-53FA664E67F6}"/>
              </a:ext>
            </a:extLst>
          </p:cNvPr>
          <p:cNvSpPr>
            <a:spLocks noChangeArrowheads="1"/>
          </p:cNvSpPr>
          <p:nvPr/>
        </p:nvSpPr>
        <p:spPr bwMode="auto">
          <a:xfrm>
            <a:off x="3899635" y="4707566"/>
            <a:ext cx="5129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a:t>
            </a:r>
            <a:endParaRPr lang="en-US" altLang="en-US" sz="1800"/>
          </a:p>
        </p:txBody>
      </p:sp>
      <p:sp>
        <p:nvSpPr>
          <p:cNvPr id="114" name="Rectangle 110">
            <a:extLst>
              <a:ext uri="{FF2B5EF4-FFF2-40B4-BE49-F238E27FC236}">
                <a16:creationId xmlns:a16="http://schemas.microsoft.com/office/drawing/2014/main" id="{74405D26-2C86-4E18-8BF6-4149B30724DA}"/>
              </a:ext>
            </a:extLst>
          </p:cNvPr>
          <p:cNvSpPr>
            <a:spLocks noChangeArrowheads="1"/>
          </p:cNvSpPr>
          <p:nvPr/>
        </p:nvSpPr>
        <p:spPr bwMode="auto">
          <a:xfrm>
            <a:off x="3952023" y="4707566"/>
            <a:ext cx="47128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Process</a:t>
            </a:r>
            <a:endParaRPr lang="en-US" altLang="en-US" sz="1800"/>
          </a:p>
        </p:txBody>
      </p:sp>
      <p:sp>
        <p:nvSpPr>
          <p:cNvPr id="115" name="Rectangle 111">
            <a:extLst>
              <a:ext uri="{FF2B5EF4-FFF2-40B4-BE49-F238E27FC236}">
                <a16:creationId xmlns:a16="http://schemas.microsoft.com/office/drawing/2014/main" id="{A5462191-43D7-4FFB-B810-9BF319605615}"/>
              </a:ext>
            </a:extLst>
          </p:cNvPr>
          <p:cNvSpPr>
            <a:spLocks noChangeArrowheads="1"/>
          </p:cNvSpPr>
          <p:nvPr/>
        </p:nvSpPr>
        <p:spPr bwMode="auto">
          <a:xfrm>
            <a:off x="3917098" y="4877428"/>
            <a:ext cx="25717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(L5)</a:t>
            </a:r>
            <a:endParaRPr lang="en-US" altLang="en-US" sz="1800"/>
          </a:p>
        </p:txBody>
      </p:sp>
      <p:sp>
        <p:nvSpPr>
          <p:cNvPr id="116" name="Line 112">
            <a:extLst>
              <a:ext uri="{FF2B5EF4-FFF2-40B4-BE49-F238E27FC236}">
                <a16:creationId xmlns:a16="http://schemas.microsoft.com/office/drawing/2014/main" id="{A79E8C36-9267-46F0-9D0A-BB0BD05CABCF}"/>
              </a:ext>
            </a:extLst>
          </p:cNvPr>
          <p:cNvSpPr>
            <a:spLocks noChangeShapeType="1"/>
          </p:cNvSpPr>
          <p:nvPr/>
        </p:nvSpPr>
        <p:spPr bwMode="auto">
          <a:xfrm flipH="1">
            <a:off x="3378936" y="4879015"/>
            <a:ext cx="180975" cy="0"/>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17" name="Line 113">
            <a:extLst>
              <a:ext uri="{FF2B5EF4-FFF2-40B4-BE49-F238E27FC236}">
                <a16:creationId xmlns:a16="http://schemas.microsoft.com/office/drawing/2014/main" id="{A1BE87BE-C0CF-4D54-9D4B-0F060400BD07}"/>
              </a:ext>
            </a:extLst>
          </p:cNvPr>
          <p:cNvSpPr>
            <a:spLocks noChangeShapeType="1"/>
          </p:cNvSpPr>
          <p:nvPr/>
        </p:nvSpPr>
        <p:spPr bwMode="auto">
          <a:xfrm flipH="1">
            <a:off x="5318861" y="3301040"/>
            <a:ext cx="180975" cy="0"/>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18" name="Line 114">
            <a:extLst>
              <a:ext uri="{FF2B5EF4-FFF2-40B4-BE49-F238E27FC236}">
                <a16:creationId xmlns:a16="http://schemas.microsoft.com/office/drawing/2014/main" id="{2932F03D-DD90-4E35-BE28-8B46B8545073}"/>
              </a:ext>
            </a:extLst>
          </p:cNvPr>
          <p:cNvSpPr>
            <a:spLocks noChangeShapeType="1"/>
          </p:cNvSpPr>
          <p:nvPr/>
        </p:nvSpPr>
        <p:spPr bwMode="auto">
          <a:xfrm flipH="1">
            <a:off x="5318861" y="4029703"/>
            <a:ext cx="180975" cy="0"/>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19" name="Line 115">
            <a:extLst>
              <a:ext uri="{FF2B5EF4-FFF2-40B4-BE49-F238E27FC236}">
                <a16:creationId xmlns:a16="http://schemas.microsoft.com/office/drawing/2014/main" id="{A583ACC4-D035-40CD-A889-A2FAB44BBAB5}"/>
              </a:ext>
            </a:extLst>
          </p:cNvPr>
          <p:cNvSpPr>
            <a:spLocks noChangeShapeType="1"/>
          </p:cNvSpPr>
          <p:nvPr/>
        </p:nvSpPr>
        <p:spPr bwMode="auto">
          <a:xfrm>
            <a:off x="6592035" y="2148516"/>
            <a:ext cx="0" cy="423863"/>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grpSp>
        <p:nvGrpSpPr>
          <p:cNvPr id="120" name="Group 125">
            <a:extLst>
              <a:ext uri="{FF2B5EF4-FFF2-40B4-BE49-F238E27FC236}">
                <a16:creationId xmlns:a16="http://schemas.microsoft.com/office/drawing/2014/main" id="{B42A7B7B-ED28-4FAD-ADA4-EFD03C20BF29}"/>
              </a:ext>
            </a:extLst>
          </p:cNvPr>
          <p:cNvGrpSpPr>
            <a:grpSpLocks/>
          </p:cNvGrpSpPr>
          <p:nvPr/>
        </p:nvGrpSpPr>
        <p:grpSpPr bwMode="auto">
          <a:xfrm>
            <a:off x="6773010" y="2389816"/>
            <a:ext cx="969962" cy="485775"/>
            <a:chOff x="4207" y="2186"/>
            <a:chExt cx="611" cy="306"/>
          </a:xfrm>
        </p:grpSpPr>
        <p:sp>
          <p:nvSpPr>
            <p:cNvPr id="121" name="Rectangle 116">
              <a:extLst>
                <a:ext uri="{FF2B5EF4-FFF2-40B4-BE49-F238E27FC236}">
                  <a16:creationId xmlns:a16="http://schemas.microsoft.com/office/drawing/2014/main" id="{1A071732-67DC-4A2A-A712-846979056E03}"/>
                </a:ext>
              </a:extLst>
            </p:cNvPr>
            <p:cNvSpPr>
              <a:spLocks noChangeArrowheads="1"/>
            </p:cNvSpPr>
            <p:nvPr/>
          </p:nvSpPr>
          <p:spPr bwMode="auto">
            <a:xfrm>
              <a:off x="4207" y="2186"/>
              <a:ext cx="611" cy="8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22" name="Rectangle 117">
              <a:extLst>
                <a:ext uri="{FF2B5EF4-FFF2-40B4-BE49-F238E27FC236}">
                  <a16:creationId xmlns:a16="http://schemas.microsoft.com/office/drawing/2014/main" id="{FEB7DC9E-A352-4E44-A0FB-70AA682E69E5}"/>
                </a:ext>
              </a:extLst>
            </p:cNvPr>
            <p:cNvSpPr>
              <a:spLocks noChangeArrowheads="1"/>
            </p:cNvSpPr>
            <p:nvPr/>
          </p:nvSpPr>
          <p:spPr bwMode="auto">
            <a:xfrm>
              <a:off x="4207" y="2266"/>
              <a:ext cx="611" cy="25"/>
            </a:xfrm>
            <a:prstGeom prst="rect">
              <a:avLst/>
            </a:prstGeom>
            <a:solidFill>
              <a:srgbClr val="BAD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23" name="Rectangle 118">
              <a:extLst>
                <a:ext uri="{FF2B5EF4-FFF2-40B4-BE49-F238E27FC236}">
                  <a16:creationId xmlns:a16="http://schemas.microsoft.com/office/drawing/2014/main" id="{90984AD2-C630-42C3-A50F-3862C27AAB41}"/>
                </a:ext>
              </a:extLst>
            </p:cNvPr>
            <p:cNvSpPr>
              <a:spLocks noChangeArrowheads="1"/>
            </p:cNvSpPr>
            <p:nvPr/>
          </p:nvSpPr>
          <p:spPr bwMode="auto">
            <a:xfrm>
              <a:off x="4207" y="2291"/>
              <a:ext cx="611" cy="21"/>
            </a:xfrm>
            <a:prstGeom prst="rect">
              <a:avLst/>
            </a:prstGeom>
            <a:solidFill>
              <a:srgbClr val="B9DD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24" name="Rectangle 119">
              <a:extLst>
                <a:ext uri="{FF2B5EF4-FFF2-40B4-BE49-F238E27FC236}">
                  <a16:creationId xmlns:a16="http://schemas.microsoft.com/office/drawing/2014/main" id="{2465FC3D-D082-4412-8956-3E2745A1F9A4}"/>
                </a:ext>
              </a:extLst>
            </p:cNvPr>
            <p:cNvSpPr>
              <a:spLocks noChangeArrowheads="1"/>
            </p:cNvSpPr>
            <p:nvPr/>
          </p:nvSpPr>
          <p:spPr bwMode="auto">
            <a:xfrm>
              <a:off x="4207" y="2312"/>
              <a:ext cx="611" cy="19"/>
            </a:xfrm>
            <a:prstGeom prst="rect">
              <a:avLst/>
            </a:prstGeom>
            <a:solidFill>
              <a:srgbClr val="B8DD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25" name="Rectangle 120">
              <a:extLst>
                <a:ext uri="{FF2B5EF4-FFF2-40B4-BE49-F238E27FC236}">
                  <a16:creationId xmlns:a16="http://schemas.microsoft.com/office/drawing/2014/main" id="{ED5DCD8B-F39B-4FCB-815E-80F23158E424}"/>
                </a:ext>
              </a:extLst>
            </p:cNvPr>
            <p:cNvSpPr>
              <a:spLocks noChangeArrowheads="1"/>
            </p:cNvSpPr>
            <p:nvPr/>
          </p:nvSpPr>
          <p:spPr bwMode="auto">
            <a:xfrm>
              <a:off x="4207" y="2331"/>
              <a:ext cx="611" cy="19"/>
            </a:xfrm>
            <a:prstGeom prst="rect">
              <a:avLst/>
            </a:prstGeom>
            <a:solidFill>
              <a:srgbClr val="B7DB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26" name="Rectangle 121">
              <a:extLst>
                <a:ext uri="{FF2B5EF4-FFF2-40B4-BE49-F238E27FC236}">
                  <a16:creationId xmlns:a16="http://schemas.microsoft.com/office/drawing/2014/main" id="{6F882E80-7125-4D2A-BD99-BEA4A42F137A}"/>
                </a:ext>
              </a:extLst>
            </p:cNvPr>
            <p:cNvSpPr>
              <a:spLocks noChangeArrowheads="1"/>
            </p:cNvSpPr>
            <p:nvPr/>
          </p:nvSpPr>
          <p:spPr bwMode="auto">
            <a:xfrm>
              <a:off x="4207" y="2350"/>
              <a:ext cx="611" cy="33"/>
            </a:xfrm>
            <a:prstGeom prst="rect">
              <a:avLst/>
            </a:prstGeom>
            <a:solidFill>
              <a:srgbClr val="B6DA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27" name="Rectangle 122">
              <a:extLst>
                <a:ext uri="{FF2B5EF4-FFF2-40B4-BE49-F238E27FC236}">
                  <a16:creationId xmlns:a16="http://schemas.microsoft.com/office/drawing/2014/main" id="{0526BB23-94E2-4068-B7BD-78C72575B70C}"/>
                </a:ext>
              </a:extLst>
            </p:cNvPr>
            <p:cNvSpPr>
              <a:spLocks noChangeArrowheads="1"/>
            </p:cNvSpPr>
            <p:nvPr/>
          </p:nvSpPr>
          <p:spPr bwMode="auto">
            <a:xfrm>
              <a:off x="4207" y="2383"/>
              <a:ext cx="611" cy="31"/>
            </a:xfrm>
            <a:prstGeom prst="rect">
              <a:avLst/>
            </a:prstGeom>
            <a:solidFill>
              <a:srgbClr val="B4D9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28" name="Rectangle 123">
              <a:extLst>
                <a:ext uri="{FF2B5EF4-FFF2-40B4-BE49-F238E27FC236}">
                  <a16:creationId xmlns:a16="http://schemas.microsoft.com/office/drawing/2014/main" id="{CF847BBF-4D65-4A0D-8CEB-D737A3432005}"/>
                </a:ext>
              </a:extLst>
            </p:cNvPr>
            <p:cNvSpPr>
              <a:spLocks noChangeArrowheads="1"/>
            </p:cNvSpPr>
            <p:nvPr/>
          </p:nvSpPr>
          <p:spPr bwMode="auto">
            <a:xfrm>
              <a:off x="4207" y="2414"/>
              <a:ext cx="611" cy="78"/>
            </a:xfrm>
            <a:prstGeom prst="rect">
              <a:avLst/>
            </a:prstGeom>
            <a:solidFill>
              <a:srgbClr val="B2D6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29" name="Rectangle 124">
              <a:extLst>
                <a:ext uri="{FF2B5EF4-FFF2-40B4-BE49-F238E27FC236}">
                  <a16:creationId xmlns:a16="http://schemas.microsoft.com/office/drawing/2014/main" id="{33100CB6-354A-4145-B744-FDA63EF6E823}"/>
                </a:ext>
              </a:extLst>
            </p:cNvPr>
            <p:cNvSpPr>
              <a:spLocks noChangeArrowheads="1"/>
            </p:cNvSpPr>
            <p:nvPr/>
          </p:nvSpPr>
          <p:spPr bwMode="auto">
            <a:xfrm>
              <a:off x="4207" y="2186"/>
              <a:ext cx="611" cy="306"/>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grpSp>
      <p:sp>
        <p:nvSpPr>
          <p:cNvPr id="130" name="Rectangle 126">
            <a:extLst>
              <a:ext uri="{FF2B5EF4-FFF2-40B4-BE49-F238E27FC236}">
                <a16:creationId xmlns:a16="http://schemas.microsoft.com/office/drawing/2014/main" id="{063F0A58-CBB6-476B-AC83-AA53E14F774F}"/>
              </a:ext>
            </a:extLst>
          </p:cNvPr>
          <p:cNvSpPr>
            <a:spLocks noChangeArrowheads="1"/>
          </p:cNvSpPr>
          <p:nvPr/>
        </p:nvSpPr>
        <p:spPr bwMode="auto">
          <a:xfrm>
            <a:off x="7177822" y="2546979"/>
            <a:ext cx="11541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a:t>
            </a:r>
            <a:endParaRPr lang="en-US" altLang="en-US" sz="1800"/>
          </a:p>
        </p:txBody>
      </p:sp>
      <p:sp>
        <p:nvSpPr>
          <p:cNvPr id="131" name="Line 127">
            <a:extLst>
              <a:ext uri="{FF2B5EF4-FFF2-40B4-BE49-F238E27FC236}">
                <a16:creationId xmlns:a16="http://schemas.microsoft.com/office/drawing/2014/main" id="{EAF8C4E4-CA85-414B-886D-EBCABE30D0B7}"/>
              </a:ext>
            </a:extLst>
          </p:cNvPr>
          <p:cNvSpPr>
            <a:spLocks noChangeShapeType="1"/>
          </p:cNvSpPr>
          <p:nvPr/>
        </p:nvSpPr>
        <p:spPr bwMode="auto">
          <a:xfrm flipH="1">
            <a:off x="6592036" y="2572378"/>
            <a:ext cx="180975" cy="0"/>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32" name="Line 128">
            <a:extLst>
              <a:ext uri="{FF2B5EF4-FFF2-40B4-BE49-F238E27FC236}">
                <a16:creationId xmlns:a16="http://schemas.microsoft.com/office/drawing/2014/main" id="{5FB1D8C1-25E9-45BA-B827-1E7C421EFBBF}"/>
              </a:ext>
            </a:extLst>
          </p:cNvPr>
          <p:cNvSpPr>
            <a:spLocks noChangeShapeType="1"/>
          </p:cNvSpPr>
          <p:nvPr/>
        </p:nvSpPr>
        <p:spPr bwMode="auto">
          <a:xfrm>
            <a:off x="4833085" y="1237291"/>
            <a:ext cx="0" cy="182563"/>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33" name="Line 129">
            <a:extLst>
              <a:ext uri="{FF2B5EF4-FFF2-40B4-BE49-F238E27FC236}">
                <a16:creationId xmlns:a16="http://schemas.microsoft.com/office/drawing/2014/main" id="{8EA9B938-ADFA-46DB-913A-9A387F592814}"/>
              </a:ext>
            </a:extLst>
          </p:cNvPr>
          <p:cNvSpPr>
            <a:spLocks noChangeShapeType="1"/>
          </p:cNvSpPr>
          <p:nvPr/>
        </p:nvSpPr>
        <p:spPr bwMode="auto">
          <a:xfrm>
            <a:off x="1802548" y="1419853"/>
            <a:ext cx="5032375" cy="0"/>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34" name="Line 130">
            <a:extLst>
              <a:ext uri="{FF2B5EF4-FFF2-40B4-BE49-F238E27FC236}">
                <a16:creationId xmlns:a16="http://schemas.microsoft.com/office/drawing/2014/main" id="{5592E066-5FA2-4073-9AC4-FBEB3E6D96DB}"/>
              </a:ext>
            </a:extLst>
          </p:cNvPr>
          <p:cNvSpPr>
            <a:spLocks noChangeShapeType="1"/>
          </p:cNvSpPr>
          <p:nvPr/>
        </p:nvSpPr>
        <p:spPr bwMode="auto">
          <a:xfrm>
            <a:off x="1802547" y="1419854"/>
            <a:ext cx="0" cy="242887"/>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35" name="Line 131">
            <a:extLst>
              <a:ext uri="{FF2B5EF4-FFF2-40B4-BE49-F238E27FC236}">
                <a16:creationId xmlns:a16="http://schemas.microsoft.com/office/drawing/2014/main" id="{0E26FC4E-E753-48C8-ADCE-CAFAF8B4EA5D}"/>
              </a:ext>
            </a:extLst>
          </p:cNvPr>
          <p:cNvSpPr>
            <a:spLocks noChangeShapeType="1"/>
          </p:cNvSpPr>
          <p:nvPr/>
        </p:nvSpPr>
        <p:spPr bwMode="auto">
          <a:xfrm>
            <a:off x="3682147" y="1419854"/>
            <a:ext cx="0" cy="242887"/>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36" name="Line 132">
            <a:extLst>
              <a:ext uri="{FF2B5EF4-FFF2-40B4-BE49-F238E27FC236}">
                <a16:creationId xmlns:a16="http://schemas.microsoft.com/office/drawing/2014/main" id="{860898DF-0E9A-4FCA-84D3-C7AE04EFB03C}"/>
              </a:ext>
            </a:extLst>
          </p:cNvPr>
          <p:cNvSpPr>
            <a:spLocks noChangeShapeType="1"/>
          </p:cNvSpPr>
          <p:nvPr/>
        </p:nvSpPr>
        <p:spPr bwMode="auto">
          <a:xfrm>
            <a:off x="5379185" y="1419854"/>
            <a:ext cx="0" cy="242887"/>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37" name="Line 133">
            <a:extLst>
              <a:ext uri="{FF2B5EF4-FFF2-40B4-BE49-F238E27FC236}">
                <a16:creationId xmlns:a16="http://schemas.microsoft.com/office/drawing/2014/main" id="{F9B97484-1D04-4483-91BD-12E1A8EB5781}"/>
              </a:ext>
            </a:extLst>
          </p:cNvPr>
          <p:cNvSpPr>
            <a:spLocks noChangeShapeType="1"/>
          </p:cNvSpPr>
          <p:nvPr/>
        </p:nvSpPr>
        <p:spPr bwMode="auto">
          <a:xfrm>
            <a:off x="6834922" y="1419854"/>
            <a:ext cx="0" cy="242887"/>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grpSp>
        <p:nvGrpSpPr>
          <p:cNvPr id="138" name="Group 143">
            <a:extLst>
              <a:ext uri="{FF2B5EF4-FFF2-40B4-BE49-F238E27FC236}">
                <a16:creationId xmlns:a16="http://schemas.microsoft.com/office/drawing/2014/main" id="{B21A0C1B-DFA7-4DDD-84D0-868B7330CCE2}"/>
              </a:ext>
            </a:extLst>
          </p:cNvPr>
          <p:cNvGrpSpPr>
            <a:grpSpLocks/>
          </p:cNvGrpSpPr>
          <p:nvPr/>
        </p:nvGrpSpPr>
        <p:grpSpPr bwMode="auto">
          <a:xfrm>
            <a:off x="1740635" y="2389816"/>
            <a:ext cx="969962" cy="485775"/>
            <a:chOff x="1037" y="2186"/>
            <a:chExt cx="611" cy="306"/>
          </a:xfrm>
        </p:grpSpPr>
        <p:sp>
          <p:nvSpPr>
            <p:cNvPr id="139" name="Rectangle 134">
              <a:extLst>
                <a:ext uri="{FF2B5EF4-FFF2-40B4-BE49-F238E27FC236}">
                  <a16:creationId xmlns:a16="http://schemas.microsoft.com/office/drawing/2014/main" id="{5D48D404-F7D5-46B4-B300-B7B5BDA1E45A}"/>
                </a:ext>
              </a:extLst>
            </p:cNvPr>
            <p:cNvSpPr>
              <a:spLocks noChangeArrowheads="1"/>
            </p:cNvSpPr>
            <p:nvPr/>
          </p:nvSpPr>
          <p:spPr bwMode="auto">
            <a:xfrm>
              <a:off x="1037" y="2186"/>
              <a:ext cx="611" cy="8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40" name="Rectangle 135">
              <a:extLst>
                <a:ext uri="{FF2B5EF4-FFF2-40B4-BE49-F238E27FC236}">
                  <a16:creationId xmlns:a16="http://schemas.microsoft.com/office/drawing/2014/main" id="{79F8E2C2-46F8-4F28-BBBD-8AD68469AE33}"/>
                </a:ext>
              </a:extLst>
            </p:cNvPr>
            <p:cNvSpPr>
              <a:spLocks noChangeArrowheads="1"/>
            </p:cNvSpPr>
            <p:nvPr/>
          </p:nvSpPr>
          <p:spPr bwMode="auto">
            <a:xfrm>
              <a:off x="1037" y="2266"/>
              <a:ext cx="611" cy="25"/>
            </a:xfrm>
            <a:prstGeom prst="rect">
              <a:avLst/>
            </a:prstGeom>
            <a:solidFill>
              <a:srgbClr val="BAD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41" name="Rectangle 136">
              <a:extLst>
                <a:ext uri="{FF2B5EF4-FFF2-40B4-BE49-F238E27FC236}">
                  <a16:creationId xmlns:a16="http://schemas.microsoft.com/office/drawing/2014/main" id="{0C306FE2-7FE4-4382-B25C-0301C013A36C}"/>
                </a:ext>
              </a:extLst>
            </p:cNvPr>
            <p:cNvSpPr>
              <a:spLocks noChangeArrowheads="1"/>
            </p:cNvSpPr>
            <p:nvPr/>
          </p:nvSpPr>
          <p:spPr bwMode="auto">
            <a:xfrm>
              <a:off x="1037" y="2291"/>
              <a:ext cx="611" cy="21"/>
            </a:xfrm>
            <a:prstGeom prst="rect">
              <a:avLst/>
            </a:prstGeom>
            <a:solidFill>
              <a:srgbClr val="B9DD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42" name="Rectangle 137">
              <a:extLst>
                <a:ext uri="{FF2B5EF4-FFF2-40B4-BE49-F238E27FC236}">
                  <a16:creationId xmlns:a16="http://schemas.microsoft.com/office/drawing/2014/main" id="{C881F5A4-C0C5-4142-8EBB-4EDB8C67A987}"/>
                </a:ext>
              </a:extLst>
            </p:cNvPr>
            <p:cNvSpPr>
              <a:spLocks noChangeArrowheads="1"/>
            </p:cNvSpPr>
            <p:nvPr/>
          </p:nvSpPr>
          <p:spPr bwMode="auto">
            <a:xfrm>
              <a:off x="1037" y="2312"/>
              <a:ext cx="611" cy="19"/>
            </a:xfrm>
            <a:prstGeom prst="rect">
              <a:avLst/>
            </a:prstGeom>
            <a:solidFill>
              <a:srgbClr val="B8DD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43" name="Rectangle 138">
              <a:extLst>
                <a:ext uri="{FF2B5EF4-FFF2-40B4-BE49-F238E27FC236}">
                  <a16:creationId xmlns:a16="http://schemas.microsoft.com/office/drawing/2014/main" id="{D4DB9739-F503-428E-8256-85742357D95D}"/>
                </a:ext>
              </a:extLst>
            </p:cNvPr>
            <p:cNvSpPr>
              <a:spLocks noChangeArrowheads="1"/>
            </p:cNvSpPr>
            <p:nvPr/>
          </p:nvSpPr>
          <p:spPr bwMode="auto">
            <a:xfrm>
              <a:off x="1037" y="2331"/>
              <a:ext cx="611" cy="19"/>
            </a:xfrm>
            <a:prstGeom prst="rect">
              <a:avLst/>
            </a:prstGeom>
            <a:solidFill>
              <a:srgbClr val="B7DB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44" name="Rectangle 139">
              <a:extLst>
                <a:ext uri="{FF2B5EF4-FFF2-40B4-BE49-F238E27FC236}">
                  <a16:creationId xmlns:a16="http://schemas.microsoft.com/office/drawing/2014/main" id="{670499C0-5CC5-4670-896D-57BD29C19882}"/>
                </a:ext>
              </a:extLst>
            </p:cNvPr>
            <p:cNvSpPr>
              <a:spLocks noChangeArrowheads="1"/>
            </p:cNvSpPr>
            <p:nvPr/>
          </p:nvSpPr>
          <p:spPr bwMode="auto">
            <a:xfrm>
              <a:off x="1037" y="2350"/>
              <a:ext cx="611" cy="33"/>
            </a:xfrm>
            <a:prstGeom prst="rect">
              <a:avLst/>
            </a:prstGeom>
            <a:solidFill>
              <a:srgbClr val="B6DA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45" name="Rectangle 140">
              <a:extLst>
                <a:ext uri="{FF2B5EF4-FFF2-40B4-BE49-F238E27FC236}">
                  <a16:creationId xmlns:a16="http://schemas.microsoft.com/office/drawing/2014/main" id="{9D37484F-E549-4C98-AF91-5CB933335999}"/>
                </a:ext>
              </a:extLst>
            </p:cNvPr>
            <p:cNvSpPr>
              <a:spLocks noChangeArrowheads="1"/>
            </p:cNvSpPr>
            <p:nvPr/>
          </p:nvSpPr>
          <p:spPr bwMode="auto">
            <a:xfrm>
              <a:off x="1037" y="2383"/>
              <a:ext cx="611" cy="31"/>
            </a:xfrm>
            <a:prstGeom prst="rect">
              <a:avLst/>
            </a:prstGeom>
            <a:solidFill>
              <a:srgbClr val="B4D9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46" name="Rectangle 141">
              <a:extLst>
                <a:ext uri="{FF2B5EF4-FFF2-40B4-BE49-F238E27FC236}">
                  <a16:creationId xmlns:a16="http://schemas.microsoft.com/office/drawing/2014/main" id="{5207DD13-4AFE-44CC-9227-51EE05585F79}"/>
                </a:ext>
              </a:extLst>
            </p:cNvPr>
            <p:cNvSpPr>
              <a:spLocks noChangeArrowheads="1"/>
            </p:cNvSpPr>
            <p:nvPr/>
          </p:nvSpPr>
          <p:spPr bwMode="auto">
            <a:xfrm>
              <a:off x="1037" y="2414"/>
              <a:ext cx="611" cy="78"/>
            </a:xfrm>
            <a:prstGeom prst="rect">
              <a:avLst/>
            </a:prstGeom>
            <a:solidFill>
              <a:srgbClr val="B2D6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47" name="Rectangle 142">
              <a:extLst>
                <a:ext uri="{FF2B5EF4-FFF2-40B4-BE49-F238E27FC236}">
                  <a16:creationId xmlns:a16="http://schemas.microsoft.com/office/drawing/2014/main" id="{AA2CC671-24AE-44FF-8EC5-CA0FD346C889}"/>
                </a:ext>
              </a:extLst>
            </p:cNvPr>
            <p:cNvSpPr>
              <a:spLocks noChangeArrowheads="1"/>
            </p:cNvSpPr>
            <p:nvPr/>
          </p:nvSpPr>
          <p:spPr bwMode="auto">
            <a:xfrm>
              <a:off x="1037" y="2186"/>
              <a:ext cx="611" cy="306"/>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grpSp>
      <p:sp>
        <p:nvSpPr>
          <p:cNvPr id="148" name="Rectangle 144">
            <a:extLst>
              <a:ext uri="{FF2B5EF4-FFF2-40B4-BE49-F238E27FC236}">
                <a16:creationId xmlns:a16="http://schemas.microsoft.com/office/drawing/2014/main" id="{CC9307A2-7770-437D-841B-BCAA8205B79A}"/>
              </a:ext>
            </a:extLst>
          </p:cNvPr>
          <p:cNvSpPr>
            <a:spLocks noChangeArrowheads="1"/>
          </p:cNvSpPr>
          <p:nvPr/>
        </p:nvSpPr>
        <p:spPr bwMode="auto">
          <a:xfrm>
            <a:off x="1845410" y="2461254"/>
            <a:ext cx="23564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Sub</a:t>
            </a:r>
            <a:endParaRPr lang="en-US" altLang="en-US" sz="1800"/>
          </a:p>
        </p:txBody>
      </p:sp>
      <p:sp>
        <p:nvSpPr>
          <p:cNvPr id="149" name="Rectangle 145">
            <a:extLst>
              <a:ext uri="{FF2B5EF4-FFF2-40B4-BE49-F238E27FC236}">
                <a16:creationId xmlns:a16="http://schemas.microsoft.com/office/drawing/2014/main" id="{98F72311-5080-479C-A2FA-53DF5C4FFD31}"/>
              </a:ext>
            </a:extLst>
          </p:cNvPr>
          <p:cNvSpPr>
            <a:spLocks noChangeArrowheads="1"/>
          </p:cNvSpPr>
          <p:nvPr/>
        </p:nvSpPr>
        <p:spPr bwMode="auto">
          <a:xfrm>
            <a:off x="2081947" y="2461254"/>
            <a:ext cx="5129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a:t>
            </a:r>
            <a:endParaRPr lang="en-US" altLang="en-US" sz="1800"/>
          </a:p>
        </p:txBody>
      </p:sp>
      <p:sp>
        <p:nvSpPr>
          <p:cNvPr id="150" name="Rectangle 146">
            <a:extLst>
              <a:ext uri="{FF2B5EF4-FFF2-40B4-BE49-F238E27FC236}">
                <a16:creationId xmlns:a16="http://schemas.microsoft.com/office/drawing/2014/main" id="{2450AA08-324C-4A9D-93AE-EE1E1A856543}"/>
              </a:ext>
            </a:extLst>
          </p:cNvPr>
          <p:cNvSpPr>
            <a:spLocks noChangeArrowheads="1"/>
          </p:cNvSpPr>
          <p:nvPr/>
        </p:nvSpPr>
        <p:spPr bwMode="auto">
          <a:xfrm>
            <a:off x="2132748" y="2461254"/>
            <a:ext cx="47128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Process</a:t>
            </a:r>
            <a:endParaRPr lang="en-US" altLang="en-US" sz="1800"/>
          </a:p>
        </p:txBody>
      </p:sp>
      <p:sp>
        <p:nvSpPr>
          <p:cNvPr id="151" name="Rectangle 147">
            <a:extLst>
              <a:ext uri="{FF2B5EF4-FFF2-40B4-BE49-F238E27FC236}">
                <a16:creationId xmlns:a16="http://schemas.microsoft.com/office/drawing/2014/main" id="{38EBDB00-B2D3-40A5-9904-7F5C1D25B943}"/>
              </a:ext>
            </a:extLst>
          </p:cNvPr>
          <p:cNvSpPr>
            <a:spLocks noChangeArrowheads="1"/>
          </p:cNvSpPr>
          <p:nvPr/>
        </p:nvSpPr>
        <p:spPr bwMode="auto">
          <a:xfrm>
            <a:off x="2097823" y="2632703"/>
            <a:ext cx="25717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(L5)</a:t>
            </a:r>
            <a:endParaRPr lang="en-US" altLang="en-US" sz="1800"/>
          </a:p>
        </p:txBody>
      </p:sp>
      <p:grpSp>
        <p:nvGrpSpPr>
          <p:cNvPr id="152" name="Group 157">
            <a:extLst>
              <a:ext uri="{FF2B5EF4-FFF2-40B4-BE49-F238E27FC236}">
                <a16:creationId xmlns:a16="http://schemas.microsoft.com/office/drawing/2014/main" id="{BF4CE680-FBDC-43F8-8B18-F2B377D528A8}"/>
              </a:ext>
            </a:extLst>
          </p:cNvPr>
          <p:cNvGrpSpPr>
            <a:grpSpLocks/>
          </p:cNvGrpSpPr>
          <p:nvPr/>
        </p:nvGrpSpPr>
        <p:grpSpPr bwMode="auto">
          <a:xfrm>
            <a:off x="3559910" y="2389816"/>
            <a:ext cx="969962" cy="485775"/>
            <a:chOff x="2183" y="2186"/>
            <a:chExt cx="611" cy="306"/>
          </a:xfrm>
        </p:grpSpPr>
        <p:sp>
          <p:nvSpPr>
            <p:cNvPr id="153" name="Rectangle 148">
              <a:extLst>
                <a:ext uri="{FF2B5EF4-FFF2-40B4-BE49-F238E27FC236}">
                  <a16:creationId xmlns:a16="http://schemas.microsoft.com/office/drawing/2014/main" id="{8B5ADF1B-6838-4E9D-A3C4-6657161D0835}"/>
                </a:ext>
              </a:extLst>
            </p:cNvPr>
            <p:cNvSpPr>
              <a:spLocks noChangeArrowheads="1"/>
            </p:cNvSpPr>
            <p:nvPr/>
          </p:nvSpPr>
          <p:spPr bwMode="auto">
            <a:xfrm>
              <a:off x="2183" y="2186"/>
              <a:ext cx="611" cy="8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54" name="Rectangle 149">
              <a:extLst>
                <a:ext uri="{FF2B5EF4-FFF2-40B4-BE49-F238E27FC236}">
                  <a16:creationId xmlns:a16="http://schemas.microsoft.com/office/drawing/2014/main" id="{6E9F7691-5A20-4346-BBD9-6BA646445C19}"/>
                </a:ext>
              </a:extLst>
            </p:cNvPr>
            <p:cNvSpPr>
              <a:spLocks noChangeArrowheads="1"/>
            </p:cNvSpPr>
            <p:nvPr/>
          </p:nvSpPr>
          <p:spPr bwMode="auto">
            <a:xfrm>
              <a:off x="2183" y="2266"/>
              <a:ext cx="611" cy="25"/>
            </a:xfrm>
            <a:prstGeom prst="rect">
              <a:avLst/>
            </a:prstGeom>
            <a:solidFill>
              <a:srgbClr val="BAD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55" name="Rectangle 150">
              <a:extLst>
                <a:ext uri="{FF2B5EF4-FFF2-40B4-BE49-F238E27FC236}">
                  <a16:creationId xmlns:a16="http://schemas.microsoft.com/office/drawing/2014/main" id="{DCC8822C-1B8D-4226-A790-60DB03E3C28E}"/>
                </a:ext>
              </a:extLst>
            </p:cNvPr>
            <p:cNvSpPr>
              <a:spLocks noChangeArrowheads="1"/>
            </p:cNvSpPr>
            <p:nvPr/>
          </p:nvSpPr>
          <p:spPr bwMode="auto">
            <a:xfrm>
              <a:off x="2183" y="2291"/>
              <a:ext cx="611" cy="21"/>
            </a:xfrm>
            <a:prstGeom prst="rect">
              <a:avLst/>
            </a:prstGeom>
            <a:solidFill>
              <a:srgbClr val="B9DD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56" name="Rectangle 151">
              <a:extLst>
                <a:ext uri="{FF2B5EF4-FFF2-40B4-BE49-F238E27FC236}">
                  <a16:creationId xmlns:a16="http://schemas.microsoft.com/office/drawing/2014/main" id="{89C5202C-E1B2-409A-AA04-271F2D814E40}"/>
                </a:ext>
              </a:extLst>
            </p:cNvPr>
            <p:cNvSpPr>
              <a:spLocks noChangeArrowheads="1"/>
            </p:cNvSpPr>
            <p:nvPr/>
          </p:nvSpPr>
          <p:spPr bwMode="auto">
            <a:xfrm>
              <a:off x="2183" y="2312"/>
              <a:ext cx="611" cy="19"/>
            </a:xfrm>
            <a:prstGeom prst="rect">
              <a:avLst/>
            </a:prstGeom>
            <a:solidFill>
              <a:srgbClr val="B8DD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57" name="Rectangle 152">
              <a:extLst>
                <a:ext uri="{FF2B5EF4-FFF2-40B4-BE49-F238E27FC236}">
                  <a16:creationId xmlns:a16="http://schemas.microsoft.com/office/drawing/2014/main" id="{FCCC879A-0484-4CC9-94D6-D05E210BDC54}"/>
                </a:ext>
              </a:extLst>
            </p:cNvPr>
            <p:cNvSpPr>
              <a:spLocks noChangeArrowheads="1"/>
            </p:cNvSpPr>
            <p:nvPr/>
          </p:nvSpPr>
          <p:spPr bwMode="auto">
            <a:xfrm>
              <a:off x="2183" y="2331"/>
              <a:ext cx="611" cy="19"/>
            </a:xfrm>
            <a:prstGeom prst="rect">
              <a:avLst/>
            </a:prstGeom>
            <a:solidFill>
              <a:srgbClr val="B7DB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58" name="Rectangle 153">
              <a:extLst>
                <a:ext uri="{FF2B5EF4-FFF2-40B4-BE49-F238E27FC236}">
                  <a16:creationId xmlns:a16="http://schemas.microsoft.com/office/drawing/2014/main" id="{ADA1CDBA-0F85-42A5-A5FE-8B528AA6EDE8}"/>
                </a:ext>
              </a:extLst>
            </p:cNvPr>
            <p:cNvSpPr>
              <a:spLocks noChangeArrowheads="1"/>
            </p:cNvSpPr>
            <p:nvPr/>
          </p:nvSpPr>
          <p:spPr bwMode="auto">
            <a:xfrm>
              <a:off x="2183" y="2350"/>
              <a:ext cx="611" cy="33"/>
            </a:xfrm>
            <a:prstGeom prst="rect">
              <a:avLst/>
            </a:prstGeom>
            <a:solidFill>
              <a:srgbClr val="B6DA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59" name="Rectangle 154">
              <a:extLst>
                <a:ext uri="{FF2B5EF4-FFF2-40B4-BE49-F238E27FC236}">
                  <a16:creationId xmlns:a16="http://schemas.microsoft.com/office/drawing/2014/main" id="{0A738E49-9721-4A1B-A90A-4784830047D2}"/>
                </a:ext>
              </a:extLst>
            </p:cNvPr>
            <p:cNvSpPr>
              <a:spLocks noChangeArrowheads="1"/>
            </p:cNvSpPr>
            <p:nvPr/>
          </p:nvSpPr>
          <p:spPr bwMode="auto">
            <a:xfrm>
              <a:off x="2183" y="2383"/>
              <a:ext cx="611" cy="31"/>
            </a:xfrm>
            <a:prstGeom prst="rect">
              <a:avLst/>
            </a:prstGeom>
            <a:solidFill>
              <a:srgbClr val="B4D9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60" name="Rectangle 155">
              <a:extLst>
                <a:ext uri="{FF2B5EF4-FFF2-40B4-BE49-F238E27FC236}">
                  <a16:creationId xmlns:a16="http://schemas.microsoft.com/office/drawing/2014/main" id="{14490C3D-BEA6-49D0-9736-966CC93960D3}"/>
                </a:ext>
              </a:extLst>
            </p:cNvPr>
            <p:cNvSpPr>
              <a:spLocks noChangeArrowheads="1"/>
            </p:cNvSpPr>
            <p:nvPr/>
          </p:nvSpPr>
          <p:spPr bwMode="auto">
            <a:xfrm>
              <a:off x="2183" y="2414"/>
              <a:ext cx="611" cy="78"/>
            </a:xfrm>
            <a:prstGeom prst="rect">
              <a:avLst/>
            </a:prstGeom>
            <a:solidFill>
              <a:srgbClr val="B2D6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61" name="Rectangle 156">
              <a:extLst>
                <a:ext uri="{FF2B5EF4-FFF2-40B4-BE49-F238E27FC236}">
                  <a16:creationId xmlns:a16="http://schemas.microsoft.com/office/drawing/2014/main" id="{09BCFE23-C10F-4034-8FD6-CDC1EBA15154}"/>
                </a:ext>
              </a:extLst>
            </p:cNvPr>
            <p:cNvSpPr>
              <a:spLocks noChangeArrowheads="1"/>
            </p:cNvSpPr>
            <p:nvPr/>
          </p:nvSpPr>
          <p:spPr bwMode="auto">
            <a:xfrm>
              <a:off x="2183" y="2186"/>
              <a:ext cx="611" cy="306"/>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grpSp>
      <p:sp>
        <p:nvSpPr>
          <p:cNvPr id="162" name="Rectangle 158">
            <a:extLst>
              <a:ext uri="{FF2B5EF4-FFF2-40B4-BE49-F238E27FC236}">
                <a16:creationId xmlns:a16="http://schemas.microsoft.com/office/drawing/2014/main" id="{910F52A8-7589-42B5-BF9D-360DEB40B159}"/>
              </a:ext>
            </a:extLst>
          </p:cNvPr>
          <p:cNvSpPr>
            <a:spLocks noChangeArrowheads="1"/>
          </p:cNvSpPr>
          <p:nvPr/>
        </p:nvSpPr>
        <p:spPr bwMode="auto">
          <a:xfrm>
            <a:off x="3664685" y="2461254"/>
            <a:ext cx="23564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Sub</a:t>
            </a:r>
            <a:endParaRPr lang="en-US" altLang="en-US" sz="1800"/>
          </a:p>
        </p:txBody>
      </p:sp>
      <p:sp>
        <p:nvSpPr>
          <p:cNvPr id="163" name="Rectangle 159">
            <a:extLst>
              <a:ext uri="{FF2B5EF4-FFF2-40B4-BE49-F238E27FC236}">
                <a16:creationId xmlns:a16="http://schemas.microsoft.com/office/drawing/2014/main" id="{E8BBFA03-669B-4275-AA74-803B2EBD81CF}"/>
              </a:ext>
            </a:extLst>
          </p:cNvPr>
          <p:cNvSpPr>
            <a:spLocks noChangeArrowheads="1"/>
          </p:cNvSpPr>
          <p:nvPr/>
        </p:nvSpPr>
        <p:spPr bwMode="auto">
          <a:xfrm>
            <a:off x="3899635" y="2461254"/>
            <a:ext cx="5129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a:t>
            </a:r>
            <a:endParaRPr lang="en-US" altLang="en-US" sz="1800"/>
          </a:p>
        </p:txBody>
      </p:sp>
      <p:sp>
        <p:nvSpPr>
          <p:cNvPr id="164" name="Rectangle 160">
            <a:extLst>
              <a:ext uri="{FF2B5EF4-FFF2-40B4-BE49-F238E27FC236}">
                <a16:creationId xmlns:a16="http://schemas.microsoft.com/office/drawing/2014/main" id="{7F734609-FC63-4C0B-924E-05BECD708FF0}"/>
              </a:ext>
            </a:extLst>
          </p:cNvPr>
          <p:cNvSpPr>
            <a:spLocks noChangeArrowheads="1"/>
          </p:cNvSpPr>
          <p:nvPr/>
        </p:nvSpPr>
        <p:spPr bwMode="auto">
          <a:xfrm>
            <a:off x="3952023" y="2461254"/>
            <a:ext cx="47128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Process</a:t>
            </a:r>
            <a:endParaRPr lang="en-US" altLang="en-US" sz="1800"/>
          </a:p>
        </p:txBody>
      </p:sp>
      <p:sp>
        <p:nvSpPr>
          <p:cNvPr id="165" name="Rectangle 161">
            <a:extLst>
              <a:ext uri="{FF2B5EF4-FFF2-40B4-BE49-F238E27FC236}">
                <a16:creationId xmlns:a16="http://schemas.microsoft.com/office/drawing/2014/main" id="{ECEDD3A1-6976-4397-9D5C-577659E2DAFA}"/>
              </a:ext>
            </a:extLst>
          </p:cNvPr>
          <p:cNvSpPr>
            <a:spLocks noChangeArrowheads="1"/>
          </p:cNvSpPr>
          <p:nvPr/>
        </p:nvSpPr>
        <p:spPr bwMode="auto">
          <a:xfrm>
            <a:off x="3917098" y="2632703"/>
            <a:ext cx="25717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(L5)</a:t>
            </a:r>
            <a:endParaRPr lang="en-US" altLang="en-US" sz="1800"/>
          </a:p>
        </p:txBody>
      </p:sp>
      <p:grpSp>
        <p:nvGrpSpPr>
          <p:cNvPr id="166" name="Group 171">
            <a:extLst>
              <a:ext uri="{FF2B5EF4-FFF2-40B4-BE49-F238E27FC236}">
                <a16:creationId xmlns:a16="http://schemas.microsoft.com/office/drawing/2014/main" id="{F79F82F7-A720-4CC9-B6C3-AF00EB971ED7}"/>
              </a:ext>
            </a:extLst>
          </p:cNvPr>
          <p:cNvGrpSpPr>
            <a:grpSpLocks/>
          </p:cNvGrpSpPr>
          <p:nvPr/>
        </p:nvGrpSpPr>
        <p:grpSpPr bwMode="auto">
          <a:xfrm>
            <a:off x="3559910" y="3239128"/>
            <a:ext cx="969962" cy="487362"/>
            <a:chOff x="2183" y="2721"/>
            <a:chExt cx="611" cy="307"/>
          </a:xfrm>
        </p:grpSpPr>
        <p:sp>
          <p:nvSpPr>
            <p:cNvPr id="167" name="Rectangle 162">
              <a:extLst>
                <a:ext uri="{FF2B5EF4-FFF2-40B4-BE49-F238E27FC236}">
                  <a16:creationId xmlns:a16="http://schemas.microsoft.com/office/drawing/2014/main" id="{3D9EE1E2-8A58-407C-BD4B-7CC8A008456B}"/>
                </a:ext>
              </a:extLst>
            </p:cNvPr>
            <p:cNvSpPr>
              <a:spLocks noChangeArrowheads="1"/>
            </p:cNvSpPr>
            <p:nvPr/>
          </p:nvSpPr>
          <p:spPr bwMode="auto">
            <a:xfrm>
              <a:off x="2183" y="2721"/>
              <a:ext cx="611" cy="8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68" name="Rectangle 163">
              <a:extLst>
                <a:ext uri="{FF2B5EF4-FFF2-40B4-BE49-F238E27FC236}">
                  <a16:creationId xmlns:a16="http://schemas.microsoft.com/office/drawing/2014/main" id="{32F46508-5931-49E3-9002-6299DF74DAFF}"/>
                </a:ext>
              </a:extLst>
            </p:cNvPr>
            <p:cNvSpPr>
              <a:spLocks noChangeArrowheads="1"/>
            </p:cNvSpPr>
            <p:nvPr/>
          </p:nvSpPr>
          <p:spPr bwMode="auto">
            <a:xfrm>
              <a:off x="2183" y="2801"/>
              <a:ext cx="611" cy="25"/>
            </a:xfrm>
            <a:prstGeom prst="rect">
              <a:avLst/>
            </a:prstGeom>
            <a:solidFill>
              <a:srgbClr val="BAD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69" name="Rectangle 164">
              <a:extLst>
                <a:ext uri="{FF2B5EF4-FFF2-40B4-BE49-F238E27FC236}">
                  <a16:creationId xmlns:a16="http://schemas.microsoft.com/office/drawing/2014/main" id="{40517846-A4C7-4F23-8FB3-BAAB5FD6CB9F}"/>
                </a:ext>
              </a:extLst>
            </p:cNvPr>
            <p:cNvSpPr>
              <a:spLocks noChangeArrowheads="1"/>
            </p:cNvSpPr>
            <p:nvPr/>
          </p:nvSpPr>
          <p:spPr bwMode="auto">
            <a:xfrm>
              <a:off x="2183" y="2826"/>
              <a:ext cx="611" cy="22"/>
            </a:xfrm>
            <a:prstGeom prst="rect">
              <a:avLst/>
            </a:prstGeom>
            <a:solidFill>
              <a:srgbClr val="B9DD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70" name="Rectangle 165">
              <a:extLst>
                <a:ext uri="{FF2B5EF4-FFF2-40B4-BE49-F238E27FC236}">
                  <a16:creationId xmlns:a16="http://schemas.microsoft.com/office/drawing/2014/main" id="{85985283-1E15-4E3B-86BA-07BC8D76F584}"/>
                </a:ext>
              </a:extLst>
            </p:cNvPr>
            <p:cNvSpPr>
              <a:spLocks noChangeArrowheads="1"/>
            </p:cNvSpPr>
            <p:nvPr/>
          </p:nvSpPr>
          <p:spPr bwMode="auto">
            <a:xfrm>
              <a:off x="2183" y="2848"/>
              <a:ext cx="611" cy="19"/>
            </a:xfrm>
            <a:prstGeom prst="rect">
              <a:avLst/>
            </a:prstGeom>
            <a:solidFill>
              <a:srgbClr val="B8DD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71" name="Rectangle 166">
              <a:extLst>
                <a:ext uri="{FF2B5EF4-FFF2-40B4-BE49-F238E27FC236}">
                  <a16:creationId xmlns:a16="http://schemas.microsoft.com/office/drawing/2014/main" id="{F8A2EE84-186C-401D-BDEC-753FA9FD2D34}"/>
                </a:ext>
              </a:extLst>
            </p:cNvPr>
            <p:cNvSpPr>
              <a:spLocks noChangeArrowheads="1"/>
            </p:cNvSpPr>
            <p:nvPr/>
          </p:nvSpPr>
          <p:spPr bwMode="auto">
            <a:xfrm>
              <a:off x="2183" y="2867"/>
              <a:ext cx="611" cy="18"/>
            </a:xfrm>
            <a:prstGeom prst="rect">
              <a:avLst/>
            </a:prstGeom>
            <a:solidFill>
              <a:srgbClr val="B7DB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72" name="Rectangle 167">
              <a:extLst>
                <a:ext uri="{FF2B5EF4-FFF2-40B4-BE49-F238E27FC236}">
                  <a16:creationId xmlns:a16="http://schemas.microsoft.com/office/drawing/2014/main" id="{1339FC6B-6F8D-4D6B-B9CA-D8A5697B5BC3}"/>
                </a:ext>
              </a:extLst>
            </p:cNvPr>
            <p:cNvSpPr>
              <a:spLocks noChangeArrowheads="1"/>
            </p:cNvSpPr>
            <p:nvPr/>
          </p:nvSpPr>
          <p:spPr bwMode="auto">
            <a:xfrm>
              <a:off x="2183" y="2885"/>
              <a:ext cx="611" cy="34"/>
            </a:xfrm>
            <a:prstGeom prst="rect">
              <a:avLst/>
            </a:prstGeom>
            <a:solidFill>
              <a:srgbClr val="B6DA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73" name="Rectangle 168">
              <a:extLst>
                <a:ext uri="{FF2B5EF4-FFF2-40B4-BE49-F238E27FC236}">
                  <a16:creationId xmlns:a16="http://schemas.microsoft.com/office/drawing/2014/main" id="{1888112A-79B0-451A-8CDF-45086B6B35DF}"/>
                </a:ext>
              </a:extLst>
            </p:cNvPr>
            <p:cNvSpPr>
              <a:spLocks noChangeArrowheads="1"/>
            </p:cNvSpPr>
            <p:nvPr/>
          </p:nvSpPr>
          <p:spPr bwMode="auto">
            <a:xfrm>
              <a:off x="2183" y="2919"/>
              <a:ext cx="611" cy="30"/>
            </a:xfrm>
            <a:prstGeom prst="rect">
              <a:avLst/>
            </a:prstGeom>
            <a:solidFill>
              <a:srgbClr val="B4D9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74" name="Rectangle 169">
              <a:extLst>
                <a:ext uri="{FF2B5EF4-FFF2-40B4-BE49-F238E27FC236}">
                  <a16:creationId xmlns:a16="http://schemas.microsoft.com/office/drawing/2014/main" id="{71704709-6D59-4D63-A2DC-F082625B1BFF}"/>
                </a:ext>
              </a:extLst>
            </p:cNvPr>
            <p:cNvSpPr>
              <a:spLocks noChangeArrowheads="1"/>
            </p:cNvSpPr>
            <p:nvPr/>
          </p:nvSpPr>
          <p:spPr bwMode="auto">
            <a:xfrm>
              <a:off x="2183" y="2949"/>
              <a:ext cx="611" cy="78"/>
            </a:xfrm>
            <a:prstGeom prst="rect">
              <a:avLst/>
            </a:prstGeom>
            <a:solidFill>
              <a:srgbClr val="B2D6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75" name="Rectangle 170">
              <a:extLst>
                <a:ext uri="{FF2B5EF4-FFF2-40B4-BE49-F238E27FC236}">
                  <a16:creationId xmlns:a16="http://schemas.microsoft.com/office/drawing/2014/main" id="{DEA8664E-D701-4FB6-9E6C-72ED0E9FDDD8}"/>
                </a:ext>
              </a:extLst>
            </p:cNvPr>
            <p:cNvSpPr>
              <a:spLocks noChangeArrowheads="1"/>
            </p:cNvSpPr>
            <p:nvPr/>
          </p:nvSpPr>
          <p:spPr bwMode="auto">
            <a:xfrm>
              <a:off x="2183" y="2722"/>
              <a:ext cx="611" cy="306"/>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grpSp>
      <p:sp>
        <p:nvSpPr>
          <p:cNvPr id="176" name="Rectangle 172">
            <a:extLst>
              <a:ext uri="{FF2B5EF4-FFF2-40B4-BE49-F238E27FC236}">
                <a16:creationId xmlns:a16="http://schemas.microsoft.com/office/drawing/2014/main" id="{3921B7CD-E3FB-42D5-B5D8-D3F9D1215A03}"/>
              </a:ext>
            </a:extLst>
          </p:cNvPr>
          <p:cNvSpPr>
            <a:spLocks noChangeArrowheads="1"/>
          </p:cNvSpPr>
          <p:nvPr/>
        </p:nvSpPr>
        <p:spPr bwMode="auto">
          <a:xfrm>
            <a:off x="3664685" y="3312154"/>
            <a:ext cx="23564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Sub</a:t>
            </a:r>
            <a:endParaRPr lang="en-US" altLang="en-US" sz="1800"/>
          </a:p>
        </p:txBody>
      </p:sp>
      <p:sp>
        <p:nvSpPr>
          <p:cNvPr id="177" name="Rectangle 173">
            <a:extLst>
              <a:ext uri="{FF2B5EF4-FFF2-40B4-BE49-F238E27FC236}">
                <a16:creationId xmlns:a16="http://schemas.microsoft.com/office/drawing/2014/main" id="{AF8EF640-93DA-4CC6-857F-BB0859FD3C18}"/>
              </a:ext>
            </a:extLst>
          </p:cNvPr>
          <p:cNvSpPr>
            <a:spLocks noChangeArrowheads="1"/>
          </p:cNvSpPr>
          <p:nvPr/>
        </p:nvSpPr>
        <p:spPr bwMode="auto">
          <a:xfrm>
            <a:off x="3899635" y="3312154"/>
            <a:ext cx="5129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a:t>
            </a:r>
            <a:endParaRPr lang="en-US" altLang="en-US" sz="1800"/>
          </a:p>
        </p:txBody>
      </p:sp>
      <p:sp>
        <p:nvSpPr>
          <p:cNvPr id="178" name="Rectangle 174">
            <a:extLst>
              <a:ext uri="{FF2B5EF4-FFF2-40B4-BE49-F238E27FC236}">
                <a16:creationId xmlns:a16="http://schemas.microsoft.com/office/drawing/2014/main" id="{95FBFD77-7897-4A08-A538-1EA1981A3DDB}"/>
              </a:ext>
            </a:extLst>
          </p:cNvPr>
          <p:cNvSpPr>
            <a:spLocks noChangeArrowheads="1"/>
          </p:cNvSpPr>
          <p:nvPr/>
        </p:nvSpPr>
        <p:spPr bwMode="auto">
          <a:xfrm>
            <a:off x="3952023" y="3312154"/>
            <a:ext cx="47128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Process</a:t>
            </a:r>
            <a:endParaRPr lang="en-US" altLang="en-US" sz="1800"/>
          </a:p>
        </p:txBody>
      </p:sp>
      <p:sp>
        <p:nvSpPr>
          <p:cNvPr id="179" name="Rectangle 175">
            <a:extLst>
              <a:ext uri="{FF2B5EF4-FFF2-40B4-BE49-F238E27FC236}">
                <a16:creationId xmlns:a16="http://schemas.microsoft.com/office/drawing/2014/main" id="{5B6AFCBD-4230-41C8-998D-6DEFF1520D06}"/>
              </a:ext>
            </a:extLst>
          </p:cNvPr>
          <p:cNvSpPr>
            <a:spLocks noChangeArrowheads="1"/>
          </p:cNvSpPr>
          <p:nvPr/>
        </p:nvSpPr>
        <p:spPr bwMode="auto">
          <a:xfrm>
            <a:off x="3917097" y="3482016"/>
            <a:ext cx="25648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dirty="0">
                <a:solidFill>
                  <a:srgbClr val="000000"/>
                </a:solidFill>
                <a:latin typeface="Tahoma" panose="020B0604030504040204" pitchFamily="34" charset="0"/>
              </a:rPr>
              <a:t>(L5)</a:t>
            </a:r>
            <a:endParaRPr lang="en-US" altLang="en-US" sz="1800" dirty="0"/>
          </a:p>
        </p:txBody>
      </p:sp>
      <p:grpSp>
        <p:nvGrpSpPr>
          <p:cNvPr id="180" name="Group 185">
            <a:extLst>
              <a:ext uri="{FF2B5EF4-FFF2-40B4-BE49-F238E27FC236}">
                <a16:creationId xmlns:a16="http://schemas.microsoft.com/office/drawing/2014/main" id="{5DAA9F49-5C7F-44EC-BB6D-37EA3F2DE842}"/>
              </a:ext>
            </a:extLst>
          </p:cNvPr>
          <p:cNvGrpSpPr>
            <a:grpSpLocks/>
          </p:cNvGrpSpPr>
          <p:nvPr/>
        </p:nvGrpSpPr>
        <p:grpSpPr bwMode="auto">
          <a:xfrm>
            <a:off x="5499835" y="3058154"/>
            <a:ext cx="969962" cy="485775"/>
            <a:chOff x="3405" y="2607"/>
            <a:chExt cx="611" cy="306"/>
          </a:xfrm>
        </p:grpSpPr>
        <p:sp>
          <p:nvSpPr>
            <p:cNvPr id="181" name="Rectangle 176">
              <a:extLst>
                <a:ext uri="{FF2B5EF4-FFF2-40B4-BE49-F238E27FC236}">
                  <a16:creationId xmlns:a16="http://schemas.microsoft.com/office/drawing/2014/main" id="{AE51EF2E-5E58-4A6C-B5F4-12EDDC77497A}"/>
                </a:ext>
              </a:extLst>
            </p:cNvPr>
            <p:cNvSpPr>
              <a:spLocks noChangeArrowheads="1"/>
            </p:cNvSpPr>
            <p:nvPr/>
          </p:nvSpPr>
          <p:spPr bwMode="auto">
            <a:xfrm>
              <a:off x="3405" y="2607"/>
              <a:ext cx="611" cy="79"/>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82" name="Rectangle 177">
              <a:extLst>
                <a:ext uri="{FF2B5EF4-FFF2-40B4-BE49-F238E27FC236}">
                  <a16:creationId xmlns:a16="http://schemas.microsoft.com/office/drawing/2014/main" id="{28707098-4C9B-4846-AC9E-0F665BF1CF18}"/>
                </a:ext>
              </a:extLst>
            </p:cNvPr>
            <p:cNvSpPr>
              <a:spLocks noChangeArrowheads="1"/>
            </p:cNvSpPr>
            <p:nvPr/>
          </p:nvSpPr>
          <p:spPr bwMode="auto">
            <a:xfrm>
              <a:off x="3405" y="2686"/>
              <a:ext cx="611" cy="26"/>
            </a:xfrm>
            <a:prstGeom prst="rect">
              <a:avLst/>
            </a:prstGeom>
            <a:solidFill>
              <a:srgbClr val="BAD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83" name="Rectangle 178">
              <a:extLst>
                <a:ext uri="{FF2B5EF4-FFF2-40B4-BE49-F238E27FC236}">
                  <a16:creationId xmlns:a16="http://schemas.microsoft.com/office/drawing/2014/main" id="{C7315E7C-0A3C-4DDF-802D-C859441CEA19}"/>
                </a:ext>
              </a:extLst>
            </p:cNvPr>
            <p:cNvSpPr>
              <a:spLocks noChangeArrowheads="1"/>
            </p:cNvSpPr>
            <p:nvPr/>
          </p:nvSpPr>
          <p:spPr bwMode="auto">
            <a:xfrm>
              <a:off x="3405" y="2712"/>
              <a:ext cx="611" cy="21"/>
            </a:xfrm>
            <a:prstGeom prst="rect">
              <a:avLst/>
            </a:prstGeom>
            <a:solidFill>
              <a:srgbClr val="B9DD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84" name="Rectangle 179">
              <a:extLst>
                <a:ext uri="{FF2B5EF4-FFF2-40B4-BE49-F238E27FC236}">
                  <a16:creationId xmlns:a16="http://schemas.microsoft.com/office/drawing/2014/main" id="{2B259AFD-D907-485C-A368-D302DE9AE2F5}"/>
                </a:ext>
              </a:extLst>
            </p:cNvPr>
            <p:cNvSpPr>
              <a:spLocks noChangeArrowheads="1"/>
            </p:cNvSpPr>
            <p:nvPr/>
          </p:nvSpPr>
          <p:spPr bwMode="auto">
            <a:xfrm>
              <a:off x="3405" y="2733"/>
              <a:ext cx="611" cy="19"/>
            </a:xfrm>
            <a:prstGeom prst="rect">
              <a:avLst/>
            </a:prstGeom>
            <a:solidFill>
              <a:srgbClr val="B8DD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85" name="Rectangle 180">
              <a:extLst>
                <a:ext uri="{FF2B5EF4-FFF2-40B4-BE49-F238E27FC236}">
                  <a16:creationId xmlns:a16="http://schemas.microsoft.com/office/drawing/2014/main" id="{208754D3-9829-407A-ABA4-9235274D103E}"/>
                </a:ext>
              </a:extLst>
            </p:cNvPr>
            <p:cNvSpPr>
              <a:spLocks noChangeArrowheads="1"/>
            </p:cNvSpPr>
            <p:nvPr/>
          </p:nvSpPr>
          <p:spPr bwMode="auto">
            <a:xfrm>
              <a:off x="3405" y="2752"/>
              <a:ext cx="611" cy="18"/>
            </a:xfrm>
            <a:prstGeom prst="rect">
              <a:avLst/>
            </a:prstGeom>
            <a:solidFill>
              <a:srgbClr val="B7DB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86" name="Rectangle 181">
              <a:extLst>
                <a:ext uri="{FF2B5EF4-FFF2-40B4-BE49-F238E27FC236}">
                  <a16:creationId xmlns:a16="http://schemas.microsoft.com/office/drawing/2014/main" id="{5831F8AA-36BA-4990-B987-DC7054767696}"/>
                </a:ext>
              </a:extLst>
            </p:cNvPr>
            <p:cNvSpPr>
              <a:spLocks noChangeArrowheads="1"/>
            </p:cNvSpPr>
            <p:nvPr/>
          </p:nvSpPr>
          <p:spPr bwMode="auto">
            <a:xfrm>
              <a:off x="3405" y="2770"/>
              <a:ext cx="611" cy="34"/>
            </a:xfrm>
            <a:prstGeom prst="rect">
              <a:avLst/>
            </a:prstGeom>
            <a:solidFill>
              <a:srgbClr val="B6DA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87" name="Rectangle 182">
              <a:extLst>
                <a:ext uri="{FF2B5EF4-FFF2-40B4-BE49-F238E27FC236}">
                  <a16:creationId xmlns:a16="http://schemas.microsoft.com/office/drawing/2014/main" id="{FEC1B7BE-83F1-4B8A-9F4A-5A28FFEFD117}"/>
                </a:ext>
              </a:extLst>
            </p:cNvPr>
            <p:cNvSpPr>
              <a:spLocks noChangeArrowheads="1"/>
            </p:cNvSpPr>
            <p:nvPr/>
          </p:nvSpPr>
          <p:spPr bwMode="auto">
            <a:xfrm>
              <a:off x="3405" y="2804"/>
              <a:ext cx="611" cy="31"/>
            </a:xfrm>
            <a:prstGeom prst="rect">
              <a:avLst/>
            </a:prstGeom>
            <a:solidFill>
              <a:srgbClr val="B4D9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88" name="Rectangle 183">
              <a:extLst>
                <a:ext uri="{FF2B5EF4-FFF2-40B4-BE49-F238E27FC236}">
                  <a16:creationId xmlns:a16="http://schemas.microsoft.com/office/drawing/2014/main" id="{B54188F0-AD15-4AEC-8AB6-66CB6759DF7D}"/>
                </a:ext>
              </a:extLst>
            </p:cNvPr>
            <p:cNvSpPr>
              <a:spLocks noChangeArrowheads="1"/>
            </p:cNvSpPr>
            <p:nvPr/>
          </p:nvSpPr>
          <p:spPr bwMode="auto">
            <a:xfrm>
              <a:off x="3405" y="2835"/>
              <a:ext cx="611" cy="78"/>
            </a:xfrm>
            <a:prstGeom prst="rect">
              <a:avLst/>
            </a:prstGeom>
            <a:solidFill>
              <a:srgbClr val="B2D6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89" name="Rectangle 184">
              <a:extLst>
                <a:ext uri="{FF2B5EF4-FFF2-40B4-BE49-F238E27FC236}">
                  <a16:creationId xmlns:a16="http://schemas.microsoft.com/office/drawing/2014/main" id="{5A6A92EE-CEAC-4981-BE6B-F85224053F69}"/>
                </a:ext>
              </a:extLst>
            </p:cNvPr>
            <p:cNvSpPr>
              <a:spLocks noChangeArrowheads="1"/>
            </p:cNvSpPr>
            <p:nvPr/>
          </p:nvSpPr>
          <p:spPr bwMode="auto">
            <a:xfrm>
              <a:off x="3405" y="2607"/>
              <a:ext cx="611" cy="306"/>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grpSp>
      <p:sp>
        <p:nvSpPr>
          <p:cNvPr id="190" name="Rectangle 186">
            <a:extLst>
              <a:ext uri="{FF2B5EF4-FFF2-40B4-BE49-F238E27FC236}">
                <a16:creationId xmlns:a16="http://schemas.microsoft.com/office/drawing/2014/main" id="{9ED361E0-D6A2-4E61-9B89-EBA22B224387}"/>
              </a:ext>
            </a:extLst>
          </p:cNvPr>
          <p:cNvSpPr>
            <a:spLocks noChangeArrowheads="1"/>
          </p:cNvSpPr>
          <p:nvPr/>
        </p:nvSpPr>
        <p:spPr bwMode="auto">
          <a:xfrm>
            <a:off x="5604610" y="3129591"/>
            <a:ext cx="23564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Sub</a:t>
            </a:r>
            <a:endParaRPr lang="en-US" altLang="en-US" sz="1800"/>
          </a:p>
        </p:txBody>
      </p:sp>
      <p:sp>
        <p:nvSpPr>
          <p:cNvPr id="191" name="Rectangle 187">
            <a:extLst>
              <a:ext uri="{FF2B5EF4-FFF2-40B4-BE49-F238E27FC236}">
                <a16:creationId xmlns:a16="http://schemas.microsoft.com/office/drawing/2014/main" id="{9124221E-E94F-408E-AB30-08976CF1105A}"/>
              </a:ext>
            </a:extLst>
          </p:cNvPr>
          <p:cNvSpPr>
            <a:spLocks noChangeArrowheads="1"/>
          </p:cNvSpPr>
          <p:nvPr/>
        </p:nvSpPr>
        <p:spPr bwMode="auto">
          <a:xfrm>
            <a:off x="5841147" y="3129591"/>
            <a:ext cx="5129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a:t>
            </a:r>
            <a:endParaRPr lang="en-US" altLang="en-US" sz="1800"/>
          </a:p>
        </p:txBody>
      </p:sp>
      <p:sp>
        <p:nvSpPr>
          <p:cNvPr id="192" name="Rectangle 188">
            <a:extLst>
              <a:ext uri="{FF2B5EF4-FFF2-40B4-BE49-F238E27FC236}">
                <a16:creationId xmlns:a16="http://schemas.microsoft.com/office/drawing/2014/main" id="{1C46BC24-1A9C-4588-A2A2-62BA2803FEEB}"/>
              </a:ext>
            </a:extLst>
          </p:cNvPr>
          <p:cNvSpPr>
            <a:spLocks noChangeArrowheads="1"/>
          </p:cNvSpPr>
          <p:nvPr/>
        </p:nvSpPr>
        <p:spPr bwMode="auto">
          <a:xfrm>
            <a:off x="5891948" y="3129591"/>
            <a:ext cx="47128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Process</a:t>
            </a:r>
            <a:endParaRPr lang="en-US" altLang="en-US" sz="1800"/>
          </a:p>
        </p:txBody>
      </p:sp>
      <p:sp>
        <p:nvSpPr>
          <p:cNvPr id="193" name="Rectangle 189">
            <a:extLst>
              <a:ext uri="{FF2B5EF4-FFF2-40B4-BE49-F238E27FC236}">
                <a16:creationId xmlns:a16="http://schemas.microsoft.com/office/drawing/2014/main" id="{4B356838-1AEA-49D3-B7E2-9B82EE4391C9}"/>
              </a:ext>
            </a:extLst>
          </p:cNvPr>
          <p:cNvSpPr>
            <a:spLocks noChangeArrowheads="1"/>
          </p:cNvSpPr>
          <p:nvPr/>
        </p:nvSpPr>
        <p:spPr bwMode="auto">
          <a:xfrm>
            <a:off x="5857023" y="3299453"/>
            <a:ext cx="25717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(L6)</a:t>
            </a:r>
            <a:endParaRPr lang="en-US" altLang="en-US" sz="1800"/>
          </a:p>
        </p:txBody>
      </p:sp>
      <p:grpSp>
        <p:nvGrpSpPr>
          <p:cNvPr id="194" name="Group 199">
            <a:extLst>
              <a:ext uri="{FF2B5EF4-FFF2-40B4-BE49-F238E27FC236}">
                <a16:creationId xmlns:a16="http://schemas.microsoft.com/office/drawing/2014/main" id="{3EBC42C2-11DA-4EBB-8A03-9C946D47E8F0}"/>
              </a:ext>
            </a:extLst>
          </p:cNvPr>
          <p:cNvGrpSpPr>
            <a:grpSpLocks/>
          </p:cNvGrpSpPr>
          <p:nvPr/>
        </p:nvGrpSpPr>
        <p:grpSpPr bwMode="auto">
          <a:xfrm>
            <a:off x="5499835" y="3786816"/>
            <a:ext cx="969962" cy="485775"/>
            <a:chOff x="3405" y="3066"/>
            <a:chExt cx="611" cy="306"/>
          </a:xfrm>
        </p:grpSpPr>
        <p:sp>
          <p:nvSpPr>
            <p:cNvPr id="195" name="Rectangle 190">
              <a:extLst>
                <a:ext uri="{FF2B5EF4-FFF2-40B4-BE49-F238E27FC236}">
                  <a16:creationId xmlns:a16="http://schemas.microsoft.com/office/drawing/2014/main" id="{27892E52-0E80-4D06-8AEB-4C7A32169625}"/>
                </a:ext>
              </a:extLst>
            </p:cNvPr>
            <p:cNvSpPr>
              <a:spLocks noChangeArrowheads="1"/>
            </p:cNvSpPr>
            <p:nvPr/>
          </p:nvSpPr>
          <p:spPr bwMode="auto">
            <a:xfrm>
              <a:off x="3405" y="3066"/>
              <a:ext cx="611" cy="79"/>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96" name="Rectangle 191">
              <a:extLst>
                <a:ext uri="{FF2B5EF4-FFF2-40B4-BE49-F238E27FC236}">
                  <a16:creationId xmlns:a16="http://schemas.microsoft.com/office/drawing/2014/main" id="{A416C0AC-9A13-4F82-A1AC-2E22B48BB007}"/>
                </a:ext>
              </a:extLst>
            </p:cNvPr>
            <p:cNvSpPr>
              <a:spLocks noChangeArrowheads="1"/>
            </p:cNvSpPr>
            <p:nvPr/>
          </p:nvSpPr>
          <p:spPr bwMode="auto">
            <a:xfrm>
              <a:off x="3405" y="3145"/>
              <a:ext cx="611" cy="25"/>
            </a:xfrm>
            <a:prstGeom prst="rect">
              <a:avLst/>
            </a:prstGeom>
            <a:solidFill>
              <a:srgbClr val="BAD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97" name="Rectangle 192">
              <a:extLst>
                <a:ext uri="{FF2B5EF4-FFF2-40B4-BE49-F238E27FC236}">
                  <a16:creationId xmlns:a16="http://schemas.microsoft.com/office/drawing/2014/main" id="{FD3DE008-A445-4558-9516-17C8AD484BB7}"/>
                </a:ext>
              </a:extLst>
            </p:cNvPr>
            <p:cNvSpPr>
              <a:spLocks noChangeArrowheads="1"/>
            </p:cNvSpPr>
            <p:nvPr/>
          </p:nvSpPr>
          <p:spPr bwMode="auto">
            <a:xfrm>
              <a:off x="3405" y="3170"/>
              <a:ext cx="611" cy="22"/>
            </a:xfrm>
            <a:prstGeom prst="rect">
              <a:avLst/>
            </a:prstGeom>
            <a:solidFill>
              <a:srgbClr val="B9DD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98" name="Rectangle 193">
              <a:extLst>
                <a:ext uri="{FF2B5EF4-FFF2-40B4-BE49-F238E27FC236}">
                  <a16:creationId xmlns:a16="http://schemas.microsoft.com/office/drawing/2014/main" id="{A3B694D4-DA9E-4A5E-A518-BE2199CFA511}"/>
                </a:ext>
              </a:extLst>
            </p:cNvPr>
            <p:cNvSpPr>
              <a:spLocks noChangeArrowheads="1"/>
            </p:cNvSpPr>
            <p:nvPr/>
          </p:nvSpPr>
          <p:spPr bwMode="auto">
            <a:xfrm>
              <a:off x="3405" y="3192"/>
              <a:ext cx="611" cy="19"/>
            </a:xfrm>
            <a:prstGeom prst="rect">
              <a:avLst/>
            </a:prstGeom>
            <a:solidFill>
              <a:srgbClr val="B8DD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99" name="Rectangle 194">
              <a:extLst>
                <a:ext uri="{FF2B5EF4-FFF2-40B4-BE49-F238E27FC236}">
                  <a16:creationId xmlns:a16="http://schemas.microsoft.com/office/drawing/2014/main" id="{57458856-690D-483D-A55E-3BB4798F00F4}"/>
                </a:ext>
              </a:extLst>
            </p:cNvPr>
            <p:cNvSpPr>
              <a:spLocks noChangeArrowheads="1"/>
            </p:cNvSpPr>
            <p:nvPr/>
          </p:nvSpPr>
          <p:spPr bwMode="auto">
            <a:xfrm>
              <a:off x="3405" y="3211"/>
              <a:ext cx="611" cy="18"/>
            </a:xfrm>
            <a:prstGeom prst="rect">
              <a:avLst/>
            </a:prstGeom>
            <a:solidFill>
              <a:srgbClr val="B7DB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00" name="Rectangle 195">
              <a:extLst>
                <a:ext uri="{FF2B5EF4-FFF2-40B4-BE49-F238E27FC236}">
                  <a16:creationId xmlns:a16="http://schemas.microsoft.com/office/drawing/2014/main" id="{6C23B7E0-858B-4C29-B19D-C013AC0A87A0}"/>
                </a:ext>
              </a:extLst>
            </p:cNvPr>
            <p:cNvSpPr>
              <a:spLocks noChangeArrowheads="1"/>
            </p:cNvSpPr>
            <p:nvPr/>
          </p:nvSpPr>
          <p:spPr bwMode="auto">
            <a:xfrm>
              <a:off x="3405" y="3229"/>
              <a:ext cx="611" cy="34"/>
            </a:xfrm>
            <a:prstGeom prst="rect">
              <a:avLst/>
            </a:prstGeom>
            <a:solidFill>
              <a:srgbClr val="B6DA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01" name="Rectangle 196">
              <a:extLst>
                <a:ext uri="{FF2B5EF4-FFF2-40B4-BE49-F238E27FC236}">
                  <a16:creationId xmlns:a16="http://schemas.microsoft.com/office/drawing/2014/main" id="{ABD8778F-FF50-4B9F-8241-C5C024A8BA8E}"/>
                </a:ext>
              </a:extLst>
            </p:cNvPr>
            <p:cNvSpPr>
              <a:spLocks noChangeArrowheads="1"/>
            </p:cNvSpPr>
            <p:nvPr/>
          </p:nvSpPr>
          <p:spPr bwMode="auto">
            <a:xfrm>
              <a:off x="3405" y="3263"/>
              <a:ext cx="611" cy="31"/>
            </a:xfrm>
            <a:prstGeom prst="rect">
              <a:avLst/>
            </a:prstGeom>
            <a:solidFill>
              <a:srgbClr val="B4D9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02" name="Rectangle 197">
              <a:extLst>
                <a:ext uri="{FF2B5EF4-FFF2-40B4-BE49-F238E27FC236}">
                  <a16:creationId xmlns:a16="http://schemas.microsoft.com/office/drawing/2014/main" id="{65C8F82F-FE98-4519-8159-6AFC270B1B6C}"/>
                </a:ext>
              </a:extLst>
            </p:cNvPr>
            <p:cNvSpPr>
              <a:spLocks noChangeArrowheads="1"/>
            </p:cNvSpPr>
            <p:nvPr/>
          </p:nvSpPr>
          <p:spPr bwMode="auto">
            <a:xfrm>
              <a:off x="3405" y="3294"/>
              <a:ext cx="611" cy="78"/>
            </a:xfrm>
            <a:prstGeom prst="rect">
              <a:avLst/>
            </a:prstGeom>
            <a:solidFill>
              <a:srgbClr val="B2D6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03" name="Rectangle 198">
              <a:extLst>
                <a:ext uri="{FF2B5EF4-FFF2-40B4-BE49-F238E27FC236}">
                  <a16:creationId xmlns:a16="http://schemas.microsoft.com/office/drawing/2014/main" id="{0B3E72C9-7F23-494A-BC96-45BCEE9D6DF6}"/>
                </a:ext>
              </a:extLst>
            </p:cNvPr>
            <p:cNvSpPr>
              <a:spLocks noChangeArrowheads="1"/>
            </p:cNvSpPr>
            <p:nvPr/>
          </p:nvSpPr>
          <p:spPr bwMode="auto">
            <a:xfrm>
              <a:off x="3405" y="3066"/>
              <a:ext cx="611" cy="306"/>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grpSp>
      <p:sp>
        <p:nvSpPr>
          <p:cNvPr id="204" name="Rectangle 200">
            <a:extLst>
              <a:ext uri="{FF2B5EF4-FFF2-40B4-BE49-F238E27FC236}">
                <a16:creationId xmlns:a16="http://schemas.microsoft.com/office/drawing/2014/main" id="{34F5BD4B-0EBB-4BE4-B55E-6B727B75EF0E}"/>
              </a:ext>
            </a:extLst>
          </p:cNvPr>
          <p:cNvSpPr>
            <a:spLocks noChangeArrowheads="1"/>
          </p:cNvSpPr>
          <p:nvPr/>
        </p:nvSpPr>
        <p:spPr bwMode="auto">
          <a:xfrm>
            <a:off x="5604610" y="3858254"/>
            <a:ext cx="23564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Sub</a:t>
            </a:r>
            <a:endParaRPr lang="en-US" altLang="en-US" sz="1800"/>
          </a:p>
        </p:txBody>
      </p:sp>
      <p:sp>
        <p:nvSpPr>
          <p:cNvPr id="205" name="Rectangle 201">
            <a:extLst>
              <a:ext uri="{FF2B5EF4-FFF2-40B4-BE49-F238E27FC236}">
                <a16:creationId xmlns:a16="http://schemas.microsoft.com/office/drawing/2014/main" id="{BCBB6FC4-A451-4A88-9E8D-8CFC414A5F07}"/>
              </a:ext>
            </a:extLst>
          </p:cNvPr>
          <p:cNvSpPr>
            <a:spLocks noChangeArrowheads="1"/>
          </p:cNvSpPr>
          <p:nvPr/>
        </p:nvSpPr>
        <p:spPr bwMode="auto">
          <a:xfrm>
            <a:off x="5841147" y="3858254"/>
            <a:ext cx="5129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a:t>
            </a:r>
            <a:endParaRPr lang="en-US" altLang="en-US" sz="1800"/>
          </a:p>
        </p:txBody>
      </p:sp>
      <p:sp>
        <p:nvSpPr>
          <p:cNvPr id="206" name="Rectangle 202">
            <a:extLst>
              <a:ext uri="{FF2B5EF4-FFF2-40B4-BE49-F238E27FC236}">
                <a16:creationId xmlns:a16="http://schemas.microsoft.com/office/drawing/2014/main" id="{968C51A3-AD9F-46CF-BB83-2E82E2DF2445}"/>
              </a:ext>
            </a:extLst>
          </p:cNvPr>
          <p:cNvSpPr>
            <a:spLocks noChangeArrowheads="1"/>
          </p:cNvSpPr>
          <p:nvPr/>
        </p:nvSpPr>
        <p:spPr bwMode="auto">
          <a:xfrm>
            <a:off x="5891948" y="3858254"/>
            <a:ext cx="47128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Process</a:t>
            </a:r>
            <a:endParaRPr lang="en-US" altLang="en-US" sz="1800"/>
          </a:p>
        </p:txBody>
      </p:sp>
      <p:sp>
        <p:nvSpPr>
          <p:cNvPr id="207" name="Rectangle 203">
            <a:extLst>
              <a:ext uri="{FF2B5EF4-FFF2-40B4-BE49-F238E27FC236}">
                <a16:creationId xmlns:a16="http://schemas.microsoft.com/office/drawing/2014/main" id="{368F9CAC-D7A1-43F7-9B9B-446BC5FDC8B0}"/>
              </a:ext>
            </a:extLst>
          </p:cNvPr>
          <p:cNvSpPr>
            <a:spLocks noChangeArrowheads="1"/>
          </p:cNvSpPr>
          <p:nvPr/>
        </p:nvSpPr>
        <p:spPr bwMode="auto">
          <a:xfrm>
            <a:off x="5857023" y="4028116"/>
            <a:ext cx="25717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(L6)</a:t>
            </a:r>
            <a:endParaRPr lang="en-US" altLang="en-US" sz="1800"/>
          </a:p>
        </p:txBody>
      </p:sp>
      <p:grpSp>
        <p:nvGrpSpPr>
          <p:cNvPr id="208" name="Group 213">
            <a:extLst>
              <a:ext uri="{FF2B5EF4-FFF2-40B4-BE49-F238E27FC236}">
                <a16:creationId xmlns:a16="http://schemas.microsoft.com/office/drawing/2014/main" id="{8E90C966-29A5-4E37-B320-2779C64FDE8F}"/>
              </a:ext>
            </a:extLst>
          </p:cNvPr>
          <p:cNvGrpSpPr>
            <a:grpSpLocks/>
          </p:cNvGrpSpPr>
          <p:nvPr/>
        </p:nvGrpSpPr>
        <p:grpSpPr bwMode="auto">
          <a:xfrm>
            <a:off x="5136298" y="2389816"/>
            <a:ext cx="969963" cy="485775"/>
            <a:chOff x="3176" y="2186"/>
            <a:chExt cx="611" cy="306"/>
          </a:xfrm>
        </p:grpSpPr>
        <p:sp>
          <p:nvSpPr>
            <p:cNvPr id="209" name="Rectangle 204">
              <a:extLst>
                <a:ext uri="{FF2B5EF4-FFF2-40B4-BE49-F238E27FC236}">
                  <a16:creationId xmlns:a16="http://schemas.microsoft.com/office/drawing/2014/main" id="{8883DC87-6119-4D9D-8C0B-C5938F68BD18}"/>
                </a:ext>
              </a:extLst>
            </p:cNvPr>
            <p:cNvSpPr>
              <a:spLocks noChangeArrowheads="1"/>
            </p:cNvSpPr>
            <p:nvPr/>
          </p:nvSpPr>
          <p:spPr bwMode="auto">
            <a:xfrm>
              <a:off x="3176" y="2186"/>
              <a:ext cx="611" cy="8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10" name="Rectangle 205">
              <a:extLst>
                <a:ext uri="{FF2B5EF4-FFF2-40B4-BE49-F238E27FC236}">
                  <a16:creationId xmlns:a16="http://schemas.microsoft.com/office/drawing/2014/main" id="{155EC0EF-9AB2-4FF7-A521-EF9CF8030FD9}"/>
                </a:ext>
              </a:extLst>
            </p:cNvPr>
            <p:cNvSpPr>
              <a:spLocks noChangeArrowheads="1"/>
            </p:cNvSpPr>
            <p:nvPr/>
          </p:nvSpPr>
          <p:spPr bwMode="auto">
            <a:xfrm>
              <a:off x="3176" y="2266"/>
              <a:ext cx="611" cy="25"/>
            </a:xfrm>
            <a:prstGeom prst="rect">
              <a:avLst/>
            </a:prstGeom>
            <a:solidFill>
              <a:srgbClr val="BAD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11" name="Rectangle 206">
              <a:extLst>
                <a:ext uri="{FF2B5EF4-FFF2-40B4-BE49-F238E27FC236}">
                  <a16:creationId xmlns:a16="http://schemas.microsoft.com/office/drawing/2014/main" id="{FEF8A745-24A3-4F86-AC28-8B72268BC9D3}"/>
                </a:ext>
              </a:extLst>
            </p:cNvPr>
            <p:cNvSpPr>
              <a:spLocks noChangeArrowheads="1"/>
            </p:cNvSpPr>
            <p:nvPr/>
          </p:nvSpPr>
          <p:spPr bwMode="auto">
            <a:xfrm>
              <a:off x="3176" y="2291"/>
              <a:ext cx="611" cy="21"/>
            </a:xfrm>
            <a:prstGeom prst="rect">
              <a:avLst/>
            </a:prstGeom>
            <a:solidFill>
              <a:srgbClr val="B9DD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12" name="Rectangle 207">
              <a:extLst>
                <a:ext uri="{FF2B5EF4-FFF2-40B4-BE49-F238E27FC236}">
                  <a16:creationId xmlns:a16="http://schemas.microsoft.com/office/drawing/2014/main" id="{6C6C271B-2D87-4F22-8448-40E1C8746DAB}"/>
                </a:ext>
              </a:extLst>
            </p:cNvPr>
            <p:cNvSpPr>
              <a:spLocks noChangeArrowheads="1"/>
            </p:cNvSpPr>
            <p:nvPr/>
          </p:nvSpPr>
          <p:spPr bwMode="auto">
            <a:xfrm>
              <a:off x="3176" y="2312"/>
              <a:ext cx="611" cy="19"/>
            </a:xfrm>
            <a:prstGeom prst="rect">
              <a:avLst/>
            </a:prstGeom>
            <a:solidFill>
              <a:srgbClr val="B8DD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13" name="Rectangle 208">
              <a:extLst>
                <a:ext uri="{FF2B5EF4-FFF2-40B4-BE49-F238E27FC236}">
                  <a16:creationId xmlns:a16="http://schemas.microsoft.com/office/drawing/2014/main" id="{A0AF1634-D2A2-4172-8D0A-9F0E24EDF49B}"/>
                </a:ext>
              </a:extLst>
            </p:cNvPr>
            <p:cNvSpPr>
              <a:spLocks noChangeArrowheads="1"/>
            </p:cNvSpPr>
            <p:nvPr/>
          </p:nvSpPr>
          <p:spPr bwMode="auto">
            <a:xfrm>
              <a:off x="3176" y="2331"/>
              <a:ext cx="611" cy="19"/>
            </a:xfrm>
            <a:prstGeom prst="rect">
              <a:avLst/>
            </a:prstGeom>
            <a:solidFill>
              <a:srgbClr val="B7DB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14" name="Rectangle 209">
              <a:extLst>
                <a:ext uri="{FF2B5EF4-FFF2-40B4-BE49-F238E27FC236}">
                  <a16:creationId xmlns:a16="http://schemas.microsoft.com/office/drawing/2014/main" id="{333287D8-09AE-4C4F-9BA5-978A5DF87498}"/>
                </a:ext>
              </a:extLst>
            </p:cNvPr>
            <p:cNvSpPr>
              <a:spLocks noChangeArrowheads="1"/>
            </p:cNvSpPr>
            <p:nvPr/>
          </p:nvSpPr>
          <p:spPr bwMode="auto">
            <a:xfrm>
              <a:off x="3176" y="2350"/>
              <a:ext cx="611" cy="33"/>
            </a:xfrm>
            <a:prstGeom prst="rect">
              <a:avLst/>
            </a:prstGeom>
            <a:solidFill>
              <a:srgbClr val="B6DA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15" name="Rectangle 210">
              <a:extLst>
                <a:ext uri="{FF2B5EF4-FFF2-40B4-BE49-F238E27FC236}">
                  <a16:creationId xmlns:a16="http://schemas.microsoft.com/office/drawing/2014/main" id="{6BEFB8E3-47F0-40C0-9389-9EA8E7818499}"/>
                </a:ext>
              </a:extLst>
            </p:cNvPr>
            <p:cNvSpPr>
              <a:spLocks noChangeArrowheads="1"/>
            </p:cNvSpPr>
            <p:nvPr/>
          </p:nvSpPr>
          <p:spPr bwMode="auto">
            <a:xfrm>
              <a:off x="3176" y="2383"/>
              <a:ext cx="611" cy="31"/>
            </a:xfrm>
            <a:prstGeom prst="rect">
              <a:avLst/>
            </a:prstGeom>
            <a:solidFill>
              <a:srgbClr val="B4D9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16" name="Rectangle 211">
              <a:extLst>
                <a:ext uri="{FF2B5EF4-FFF2-40B4-BE49-F238E27FC236}">
                  <a16:creationId xmlns:a16="http://schemas.microsoft.com/office/drawing/2014/main" id="{8F7292D8-A531-4CA5-B644-726FA9477D77}"/>
                </a:ext>
              </a:extLst>
            </p:cNvPr>
            <p:cNvSpPr>
              <a:spLocks noChangeArrowheads="1"/>
            </p:cNvSpPr>
            <p:nvPr/>
          </p:nvSpPr>
          <p:spPr bwMode="auto">
            <a:xfrm>
              <a:off x="3176" y="2414"/>
              <a:ext cx="611" cy="78"/>
            </a:xfrm>
            <a:prstGeom prst="rect">
              <a:avLst/>
            </a:prstGeom>
            <a:solidFill>
              <a:srgbClr val="B2D6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17" name="Rectangle 212">
              <a:extLst>
                <a:ext uri="{FF2B5EF4-FFF2-40B4-BE49-F238E27FC236}">
                  <a16:creationId xmlns:a16="http://schemas.microsoft.com/office/drawing/2014/main" id="{23F41478-A418-42EC-A002-9E3DD2C62FEB}"/>
                </a:ext>
              </a:extLst>
            </p:cNvPr>
            <p:cNvSpPr>
              <a:spLocks noChangeArrowheads="1"/>
            </p:cNvSpPr>
            <p:nvPr/>
          </p:nvSpPr>
          <p:spPr bwMode="auto">
            <a:xfrm>
              <a:off x="3176" y="2186"/>
              <a:ext cx="611" cy="306"/>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grpSp>
      <p:sp>
        <p:nvSpPr>
          <p:cNvPr id="218" name="Rectangle 214">
            <a:extLst>
              <a:ext uri="{FF2B5EF4-FFF2-40B4-BE49-F238E27FC236}">
                <a16:creationId xmlns:a16="http://schemas.microsoft.com/office/drawing/2014/main" id="{37B8BD7E-0108-46AA-9221-B426761B390B}"/>
              </a:ext>
            </a:extLst>
          </p:cNvPr>
          <p:cNvSpPr>
            <a:spLocks noChangeArrowheads="1"/>
          </p:cNvSpPr>
          <p:nvPr/>
        </p:nvSpPr>
        <p:spPr bwMode="auto">
          <a:xfrm>
            <a:off x="5241072" y="2461254"/>
            <a:ext cx="23564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Sub</a:t>
            </a:r>
            <a:endParaRPr lang="en-US" altLang="en-US" sz="1800"/>
          </a:p>
        </p:txBody>
      </p:sp>
      <p:sp>
        <p:nvSpPr>
          <p:cNvPr id="219" name="Rectangle 215">
            <a:extLst>
              <a:ext uri="{FF2B5EF4-FFF2-40B4-BE49-F238E27FC236}">
                <a16:creationId xmlns:a16="http://schemas.microsoft.com/office/drawing/2014/main" id="{9BFDB579-9C93-42B7-8583-94FCEDAB0F4F}"/>
              </a:ext>
            </a:extLst>
          </p:cNvPr>
          <p:cNvSpPr>
            <a:spLocks noChangeArrowheads="1"/>
          </p:cNvSpPr>
          <p:nvPr/>
        </p:nvSpPr>
        <p:spPr bwMode="auto">
          <a:xfrm>
            <a:off x="5476022" y="2461254"/>
            <a:ext cx="5129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a:t>
            </a:r>
            <a:endParaRPr lang="en-US" altLang="en-US" sz="1800"/>
          </a:p>
        </p:txBody>
      </p:sp>
      <p:sp>
        <p:nvSpPr>
          <p:cNvPr id="220" name="Rectangle 216">
            <a:extLst>
              <a:ext uri="{FF2B5EF4-FFF2-40B4-BE49-F238E27FC236}">
                <a16:creationId xmlns:a16="http://schemas.microsoft.com/office/drawing/2014/main" id="{747A7658-617E-418B-9E4B-0AC08569781D}"/>
              </a:ext>
            </a:extLst>
          </p:cNvPr>
          <p:cNvSpPr>
            <a:spLocks noChangeArrowheads="1"/>
          </p:cNvSpPr>
          <p:nvPr/>
        </p:nvSpPr>
        <p:spPr bwMode="auto">
          <a:xfrm>
            <a:off x="5528411" y="2461254"/>
            <a:ext cx="47128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Process</a:t>
            </a:r>
            <a:endParaRPr lang="en-US" altLang="en-US" sz="1800"/>
          </a:p>
        </p:txBody>
      </p:sp>
      <p:sp>
        <p:nvSpPr>
          <p:cNvPr id="221" name="Rectangle 217">
            <a:extLst>
              <a:ext uri="{FF2B5EF4-FFF2-40B4-BE49-F238E27FC236}">
                <a16:creationId xmlns:a16="http://schemas.microsoft.com/office/drawing/2014/main" id="{1C8A839B-685F-4166-AC44-11E4E39F3043}"/>
              </a:ext>
            </a:extLst>
          </p:cNvPr>
          <p:cNvSpPr>
            <a:spLocks noChangeArrowheads="1"/>
          </p:cNvSpPr>
          <p:nvPr/>
        </p:nvSpPr>
        <p:spPr bwMode="auto">
          <a:xfrm>
            <a:off x="5493486" y="2632703"/>
            <a:ext cx="25717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(L5)</a:t>
            </a:r>
            <a:endParaRPr lang="en-US" altLang="en-US" sz="1800"/>
          </a:p>
        </p:txBody>
      </p:sp>
      <p:sp>
        <p:nvSpPr>
          <p:cNvPr id="222" name="Line 218">
            <a:extLst>
              <a:ext uri="{FF2B5EF4-FFF2-40B4-BE49-F238E27FC236}">
                <a16:creationId xmlns:a16="http://schemas.microsoft.com/office/drawing/2014/main" id="{177B6881-C9B4-4C2D-8CEE-DA580A499328}"/>
              </a:ext>
            </a:extLst>
          </p:cNvPr>
          <p:cNvSpPr>
            <a:spLocks noChangeShapeType="1"/>
          </p:cNvSpPr>
          <p:nvPr/>
        </p:nvSpPr>
        <p:spPr bwMode="auto">
          <a:xfrm>
            <a:off x="5318860" y="2875591"/>
            <a:ext cx="0" cy="1154113"/>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23" name="Line 219">
            <a:extLst>
              <a:ext uri="{FF2B5EF4-FFF2-40B4-BE49-F238E27FC236}">
                <a16:creationId xmlns:a16="http://schemas.microsoft.com/office/drawing/2014/main" id="{3AC0CD17-5D8F-49C3-AB47-F1C468FD1D75}"/>
              </a:ext>
            </a:extLst>
          </p:cNvPr>
          <p:cNvSpPr>
            <a:spLocks noChangeShapeType="1"/>
          </p:cNvSpPr>
          <p:nvPr/>
        </p:nvSpPr>
        <p:spPr bwMode="auto">
          <a:xfrm flipH="1">
            <a:off x="1983523" y="3301040"/>
            <a:ext cx="182563" cy="0"/>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24" name="Line 220">
            <a:extLst>
              <a:ext uri="{FF2B5EF4-FFF2-40B4-BE49-F238E27FC236}">
                <a16:creationId xmlns:a16="http://schemas.microsoft.com/office/drawing/2014/main" id="{67ABA26B-9D96-409B-896B-885A3DB4B538}"/>
              </a:ext>
            </a:extLst>
          </p:cNvPr>
          <p:cNvSpPr>
            <a:spLocks noChangeShapeType="1"/>
          </p:cNvSpPr>
          <p:nvPr/>
        </p:nvSpPr>
        <p:spPr bwMode="auto">
          <a:xfrm flipH="1">
            <a:off x="1983523" y="4029703"/>
            <a:ext cx="182563" cy="0"/>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grpSp>
        <p:nvGrpSpPr>
          <p:cNvPr id="225" name="Group 230">
            <a:extLst>
              <a:ext uri="{FF2B5EF4-FFF2-40B4-BE49-F238E27FC236}">
                <a16:creationId xmlns:a16="http://schemas.microsoft.com/office/drawing/2014/main" id="{8B08A13C-CD06-4162-9F00-D37FD65D4737}"/>
              </a:ext>
            </a:extLst>
          </p:cNvPr>
          <p:cNvGrpSpPr>
            <a:grpSpLocks/>
          </p:cNvGrpSpPr>
          <p:nvPr/>
        </p:nvGrpSpPr>
        <p:grpSpPr bwMode="auto">
          <a:xfrm>
            <a:off x="2164497" y="3058154"/>
            <a:ext cx="971550" cy="485775"/>
            <a:chOff x="1304" y="2607"/>
            <a:chExt cx="612" cy="306"/>
          </a:xfrm>
        </p:grpSpPr>
        <p:sp>
          <p:nvSpPr>
            <p:cNvPr id="226" name="Rectangle 221">
              <a:extLst>
                <a:ext uri="{FF2B5EF4-FFF2-40B4-BE49-F238E27FC236}">
                  <a16:creationId xmlns:a16="http://schemas.microsoft.com/office/drawing/2014/main" id="{5FBDBEA0-0B08-4B58-9965-B78ECAE85882}"/>
                </a:ext>
              </a:extLst>
            </p:cNvPr>
            <p:cNvSpPr>
              <a:spLocks noChangeArrowheads="1"/>
            </p:cNvSpPr>
            <p:nvPr/>
          </p:nvSpPr>
          <p:spPr bwMode="auto">
            <a:xfrm>
              <a:off x="1304" y="2607"/>
              <a:ext cx="611" cy="79"/>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27" name="Rectangle 222">
              <a:extLst>
                <a:ext uri="{FF2B5EF4-FFF2-40B4-BE49-F238E27FC236}">
                  <a16:creationId xmlns:a16="http://schemas.microsoft.com/office/drawing/2014/main" id="{0CC146C0-DD71-4E43-809D-21F32D29D078}"/>
                </a:ext>
              </a:extLst>
            </p:cNvPr>
            <p:cNvSpPr>
              <a:spLocks noChangeArrowheads="1"/>
            </p:cNvSpPr>
            <p:nvPr/>
          </p:nvSpPr>
          <p:spPr bwMode="auto">
            <a:xfrm>
              <a:off x="1304" y="2686"/>
              <a:ext cx="611" cy="26"/>
            </a:xfrm>
            <a:prstGeom prst="rect">
              <a:avLst/>
            </a:prstGeom>
            <a:solidFill>
              <a:srgbClr val="BAD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28" name="Rectangle 223">
              <a:extLst>
                <a:ext uri="{FF2B5EF4-FFF2-40B4-BE49-F238E27FC236}">
                  <a16:creationId xmlns:a16="http://schemas.microsoft.com/office/drawing/2014/main" id="{6608157A-4448-4380-8D90-9B100C525D51}"/>
                </a:ext>
              </a:extLst>
            </p:cNvPr>
            <p:cNvSpPr>
              <a:spLocks noChangeArrowheads="1"/>
            </p:cNvSpPr>
            <p:nvPr/>
          </p:nvSpPr>
          <p:spPr bwMode="auto">
            <a:xfrm>
              <a:off x="1304" y="2712"/>
              <a:ext cx="611" cy="21"/>
            </a:xfrm>
            <a:prstGeom prst="rect">
              <a:avLst/>
            </a:prstGeom>
            <a:solidFill>
              <a:srgbClr val="B9DD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29" name="Rectangle 224">
              <a:extLst>
                <a:ext uri="{FF2B5EF4-FFF2-40B4-BE49-F238E27FC236}">
                  <a16:creationId xmlns:a16="http://schemas.microsoft.com/office/drawing/2014/main" id="{990E1251-3DB7-4FA5-90FC-A59814A8AB18}"/>
                </a:ext>
              </a:extLst>
            </p:cNvPr>
            <p:cNvSpPr>
              <a:spLocks noChangeArrowheads="1"/>
            </p:cNvSpPr>
            <p:nvPr/>
          </p:nvSpPr>
          <p:spPr bwMode="auto">
            <a:xfrm>
              <a:off x="1304" y="2733"/>
              <a:ext cx="611" cy="19"/>
            </a:xfrm>
            <a:prstGeom prst="rect">
              <a:avLst/>
            </a:prstGeom>
            <a:solidFill>
              <a:srgbClr val="B8DD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30" name="Rectangle 225">
              <a:extLst>
                <a:ext uri="{FF2B5EF4-FFF2-40B4-BE49-F238E27FC236}">
                  <a16:creationId xmlns:a16="http://schemas.microsoft.com/office/drawing/2014/main" id="{A34FBB92-212F-4F1D-8429-30131DE86FD6}"/>
                </a:ext>
              </a:extLst>
            </p:cNvPr>
            <p:cNvSpPr>
              <a:spLocks noChangeArrowheads="1"/>
            </p:cNvSpPr>
            <p:nvPr/>
          </p:nvSpPr>
          <p:spPr bwMode="auto">
            <a:xfrm>
              <a:off x="1304" y="2752"/>
              <a:ext cx="611" cy="18"/>
            </a:xfrm>
            <a:prstGeom prst="rect">
              <a:avLst/>
            </a:prstGeom>
            <a:solidFill>
              <a:srgbClr val="B7DB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31" name="Rectangle 226">
              <a:extLst>
                <a:ext uri="{FF2B5EF4-FFF2-40B4-BE49-F238E27FC236}">
                  <a16:creationId xmlns:a16="http://schemas.microsoft.com/office/drawing/2014/main" id="{689708A1-3C28-45EE-AE0D-51D6B0358B9D}"/>
                </a:ext>
              </a:extLst>
            </p:cNvPr>
            <p:cNvSpPr>
              <a:spLocks noChangeArrowheads="1"/>
            </p:cNvSpPr>
            <p:nvPr/>
          </p:nvSpPr>
          <p:spPr bwMode="auto">
            <a:xfrm>
              <a:off x="1304" y="2770"/>
              <a:ext cx="611" cy="34"/>
            </a:xfrm>
            <a:prstGeom prst="rect">
              <a:avLst/>
            </a:prstGeom>
            <a:solidFill>
              <a:srgbClr val="B6DA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32" name="Rectangle 227">
              <a:extLst>
                <a:ext uri="{FF2B5EF4-FFF2-40B4-BE49-F238E27FC236}">
                  <a16:creationId xmlns:a16="http://schemas.microsoft.com/office/drawing/2014/main" id="{56B95A68-2F57-4DDF-8D09-0303705352CB}"/>
                </a:ext>
              </a:extLst>
            </p:cNvPr>
            <p:cNvSpPr>
              <a:spLocks noChangeArrowheads="1"/>
            </p:cNvSpPr>
            <p:nvPr/>
          </p:nvSpPr>
          <p:spPr bwMode="auto">
            <a:xfrm>
              <a:off x="1304" y="2804"/>
              <a:ext cx="611" cy="31"/>
            </a:xfrm>
            <a:prstGeom prst="rect">
              <a:avLst/>
            </a:prstGeom>
            <a:solidFill>
              <a:srgbClr val="B4D9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33" name="Rectangle 228">
              <a:extLst>
                <a:ext uri="{FF2B5EF4-FFF2-40B4-BE49-F238E27FC236}">
                  <a16:creationId xmlns:a16="http://schemas.microsoft.com/office/drawing/2014/main" id="{236D1B27-9FD8-40B9-B2AE-19BDA46B5DFC}"/>
                </a:ext>
              </a:extLst>
            </p:cNvPr>
            <p:cNvSpPr>
              <a:spLocks noChangeArrowheads="1"/>
            </p:cNvSpPr>
            <p:nvPr/>
          </p:nvSpPr>
          <p:spPr bwMode="auto">
            <a:xfrm>
              <a:off x="1304" y="2835"/>
              <a:ext cx="611" cy="78"/>
            </a:xfrm>
            <a:prstGeom prst="rect">
              <a:avLst/>
            </a:prstGeom>
            <a:solidFill>
              <a:srgbClr val="B2D6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34" name="Rectangle 229">
              <a:extLst>
                <a:ext uri="{FF2B5EF4-FFF2-40B4-BE49-F238E27FC236}">
                  <a16:creationId xmlns:a16="http://schemas.microsoft.com/office/drawing/2014/main" id="{03438DBE-7178-4F9E-9EC5-9B980E6A8E81}"/>
                </a:ext>
              </a:extLst>
            </p:cNvPr>
            <p:cNvSpPr>
              <a:spLocks noChangeArrowheads="1"/>
            </p:cNvSpPr>
            <p:nvPr/>
          </p:nvSpPr>
          <p:spPr bwMode="auto">
            <a:xfrm>
              <a:off x="1305" y="2607"/>
              <a:ext cx="611" cy="306"/>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grpSp>
      <p:sp>
        <p:nvSpPr>
          <p:cNvPr id="235" name="Rectangle 231">
            <a:extLst>
              <a:ext uri="{FF2B5EF4-FFF2-40B4-BE49-F238E27FC236}">
                <a16:creationId xmlns:a16="http://schemas.microsoft.com/office/drawing/2014/main" id="{E0017367-7B8B-4AE1-8A64-7783D2613476}"/>
              </a:ext>
            </a:extLst>
          </p:cNvPr>
          <p:cNvSpPr>
            <a:spLocks noChangeArrowheads="1"/>
          </p:cNvSpPr>
          <p:nvPr/>
        </p:nvSpPr>
        <p:spPr bwMode="auto">
          <a:xfrm>
            <a:off x="2270860" y="3129591"/>
            <a:ext cx="23564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Sub</a:t>
            </a:r>
            <a:endParaRPr lang="en-US" altLang="en-US" sz="1800"/>
          </a:p>
        </p:txBody>
      </p:sp>
      <p:sp>
        <p:nvSpPr>
          <p:cNvPr id="236" name="Rectangle 232">
            <a:extLst>
              <a:ext uri="{FF2B5EF4-FFF2-40B4-BE49-F238E27FC236}">
                <a16:creationId xmlns:a16="http://schemas.microsoft.com/office/drawing/2014/main" id="{BFD2933E-87BF-4C20-88F2-02694F4E1D8C}"/>
              </a:ext>
            </a:extLst>
          </p:cNvPr>
          <p:cNvSpPr>
            <a:spLocks noChangeArrowheads="1"/>
          </p:cNvSpPr>
          <p:nvPr/>
        </p:nvSpPr>
        <p:spPr bwMode="auto">
          <a:xfrm>
            <a:off x="2505810" y="3129591"/>
            <a:ext cx="5129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a:t>
            </a:r>
            <a:endParaRPr lang="en-US" altLang="en-US" sz="1800"/>
          </a:p>
        </p:txBody>
      </p:sp>
      <p:sp>
        <p:nvSpPr>
          <p:cNvPr id="237" name="Rectangle 233">
            <a:extLst>
              <a:ext uri="{FF2B5EF4-FFF2-40B4-BE49-F238E27FC236}">
                <a16:creationId xmlns:a16="http://schemas.microsoft.com/office/drawing/2014/main" id="{9DDCCB3E-C36A-4265-A83A-0DCE0E0A8651}"/>
              </a:ext>
            </a:extLst>
          </p:cNvPr>
          <p:cNvSpPr>
            <a:spLocks noChangeArrowheads="1"/>
          </p:cNvSpPr>
          <p:nvPr/>
        </p:nvSpPr>
        <p:spPr bwMode="auto">
          <a:xfrm>
            <a:off x="2558198" y="3129591"/>
            <a:ext cx="47128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Process</a:t>
            </a:r>
            <a:endParaRPr lang="en-US" altLang="en-US" sz="1800"/>
          </a:p>
        </p:txBody>
      </p:sp>
      <p:sp>
        <p:nvSpPr>
          <p:cNvPr id="238" name="Rectangle 234">
            <a:extLst>
              <a:ext uri="{FF2B5EF4-FFF2-40B4-BE49-F238E27FC236}">
                <a16:creationId xmlns:a16="http://schemas.microsoft.com/office/drawing/2014/main" id="{279F1F15-96B9-4C72-928C-8594AD40509A}"/>
              </a:ext>
            </a:extLst>
          </p:cNvPr>
          <p:cNvSpPr>
            <a:spLocks noChangeArrowheads="1"/>
          </p:cNvSpPr>
          <p:nvPr/>
        </p:nvSpPr>
        <p:spPr bwMode="auto">
          <a:xfrm>
            <a:off x="2523273" y="3299453"/>
            <a:ext cx="25717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(L6)</a:t>
            </a:r>
            <a:endParaRPr lang="en-US" altLang="en-US" sz="1800"/>
          </a:p>
        </p:txBody>
      </p:sp>
      <p:grpSp>
        <p:nvGrpSpPr>
          <p:cNvPr id="239" name="Group 244">
            <a:extLst>
              <a:ext uri="{FF2B5EF4-FFF2-40B4-BE49-F238E27FC236}">
                <a16:creationId xmlns:a16="http://schemas.microsoft.com/office/drawing/2014/main" id="{7870A699-AD6E-4358-810B-64B1EC9B1436}"/>
              </a:ext>
            </a:extLst>
          </p:cNvPr>
          <p:cNvGrpSpPr>
            <a:grpSpLocks/>
          </p:cNvGrpSpPr>
          <p:nvPr/>
        </p:nvGrpSpPr>
        <p:grpSpPr bwMode="auto">
          <a:xfrm>
            <a:off x="2164497" y="3786816"/>
            <a:ext cx="971550" cy="485775"/>
            <a:chOff x="1304" y="3066"/>
            <a:chExt cx="612" cy="306"/>
          </a:xfrm>
        </p:grpSpPr>
        <p:sp>
          <p:nvSpPr>
            <p:cNvPr id="240" name="Rectangle 235">
              <a:extLst>
                <a:ext uri="{FF2B5EF4-FFF2-40B4-BE49-F238E27FC236}">
                  <a16:creationId xmlns:a16="http://schemas.microsoft.com/office/drawing/2014/main" id="{02E50743-B235-4217-B3E2-A821AB6DCF74}"/>
                </a:ext>
              </a:extLst>
            </p:cNvPr>
            <p:cNvSpPr>
              <a:spLocks noChangeArrowheads="1"/>
            </p:cNvSpPr>
            <p:nvPr/>
          </p:nvSpPr>
          <p:spPr bwMode="auto">
            <a:xfrm>
              <a:off x="1304" y="3066"/>
              <a:ext cx="611" cy="79"/>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41" name="Rectangle 236">
              <a:extLst>
                <a:ext uri="{FF2B5EF4-FFF2-40B4-BE49-F238E27FC236}">
                  <a16:creationId xmlns:a16="http://schemas.microsoft.com/office/drawing/2014/main" id="{280C6838-256A-44FA-BA0D-703D0B748EA1}"/>
                </a:ext>
              </a:extLst>
            </p:cNvPr>
            <p:cNvSpPr>
              <a:spLocks noChangeArrowheads="1"/>
            </p:cNvSpPr>
            <p:nvPr/>
          </p:nvSpPr>
          <p:spPr bwMode="auto">
            <a:xfrm>
              <a:off x="1304" y="3145"/>
              <a:ext cx="611" cy="25"/>
            </a:xfrm>
            <a:prstGeom prst="rect">
              <a:avLst/>
            </a:prstGeom>
            <a:solidFill>
              <a:srgbClr val="BAD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42" name="Rectangle 237">
              <a:extLst>
                <a:ext uri="{FF2B5EF4-FFF2-40B4-BE49-F238E27FC236}">
                  <a16:creationId xmlns:a16="http://schemas.microsoft.com/office/drawing/2014/main" id="{4E934784-ED52-481A-83E3-65EF5932F783}"/>
                </a:ext>
              </a:extLst>
            </p:cNvPr>
            <p:cNvSpPr>
              <a:spLocks noChangeArrowheads="1"/>
            </p:cNvSpPr>
            <p:nvPr/>
          </p:nvSpPr>
          <p:spPr bwMode="auto">
            <a:xfrm>
              <a:off x="1304" y="3170"/>
              <a:ext cx="611" cy="22"/>
            </a:xfrm>
            <a:prstGeom prst="rect">
              <a:avLst/>
            </a:prstGeom>
            <a:solidFill>
              <a:srgbClr val="B9DD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43" name="Rectangle 238">
              <a:extLst>
                <a:ext uri="{FF2B5EF4-FFF2-40B4-BE49-F238E27FC236}">
                  <a16:creationId xmlns:a16="http://schemas.microsoft.com/office/drawing/2014/main" id="{D862110D-FAEB-4497-B268-BE1E51EE5634}"/>
                </a:ext>
              </a:extLst>
            </p:cNvPr>
            <p:cNvSpPr>
              <a:spLocks noChangeArrowheads="1"/>
            </p:cNvSpPr>
            <p:nvPr/>
          </p:nvSpPr>
          <p:spPr bwMode="auto">
            <a:xfrm>
              <a:off x="1304" y="3192"/>
              <a:ext cx="611" cy="19"/>
            </a:xfrm>
            <a:prstGeom prst="rect">
              <a:avLst/>
            </a:prstGeom>
            <a:solidFill>
              <a:srgbClr val="B8DD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44" name="Rectangle 239">
              <a:extLst>
                <a:ext uri="{FF2B5EF4-FFF2-40B4-BE49-F238E27FC236}">
                  <a16:creationId xmlns:a16="http://schemas.microsoft.com/office/drawing/2014/main" id="{2446255E-A805-4EF7-B35D-C77767783113}"/>
                </a:ext>
              </a:extLst>
            </p:cNvPr>
            <p:cNvSpPr>
              <a:spLocks noChangeArrowheads="1"/>
            </p:cNvSpPr>
            <p:nvPr/>
          </p:nvSpPr>
          <p:spPr bwMode="auto">
            <a:xfrm>
              <a:off x="1304" y="3211"/>
              <a:ext cx="611" cy="18"/>
            </a:xfrm>
            <a:prstGeom prst="rect">
              <a:avLst/>
            </a:prstGeom>
            <a:solidFill>
              <a:srgbClr val="B7DB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45" name="Rectangle 240">
              <a:extLst>
                <a:ext uri="{FF2B5EF4-FFF2-40B4-BE49-F238E27FC236}">
                  <a16:creationId xmlns:a16="http://schemas.microsoft.com/office/drawing/2014/main" id="{5B90244A-7A9F-490C-B44B-B611AFE37928}"/>
                </a:ext>
              </a:extLst>
            </p:cNvPr>
            <p:cNvSpPr>
              <a:spLocks noChangeArrowheads="1"/>
            </p:cNvSpPr>
            <p:nvPr/>
          </p:nvSpPr>
          <p:spPr bwMode="auto">
            <a:xfrm>
              <a:off x="1304" y="3229"/>
              <a:ext cx="611" cy="34"/>
            </a:xfrm>
            <a:prstGeom prst="rect">
              <a:avLst/>
            </a:prstGeom>
            <a:solidFill>
              <a:srgbClr val="B6DA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46" name="Rectangle 241">
              <a:extLst>
                <a:ext uri="{FF2B5EF4-FFF2-40B4-BE49-F238E27FC236}">
                  <a16:creationId xmlns:a16="http://schemas.microsoft.com/office/drawing/2014/main" id="{2FEE5488-B9CB-4E9A-AA59-D9C91C349AED}"/>
                </a:ext>
              </a:extLst>
            </p:cNvPr>
            <p:cNvSpPr>
              <a:spLocks noChangeArrowheads="1"/>
            </p:cNvSpPr>
            <p:nvPr/>
          </p:nvSpPr>
          <p:spPr bwMode="auto">
            <a:xfrm>
              <a:off x="1304" y="3263"/>
              <a:ext cx="611" cy="31"/>
            </a:xfrm>
            <a:prstGeom prst="rect">
              <a:avLst/>
            </a:prstGeom>
            <a:solidFill>
              <a:srgbClr val="B4D9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47" name="Rectangle 242">
              <a:extLst>
                <a:ext uri="{FF2B5EF4-FFF2-40B4-BE49-F238E27FC236}">
                  <a16:creationId xmlns:a16="http://schemas.microsoft.com/office/drawing/2014/main" id="{28AD35D8-A286-471A-B4A4-ACE2F4E27A26}"/>
                </a:ext>
              </a:extLst>
            </p:cNvPr>
            <p:cNvSpPr>
              <a:spLocks noChangeArrowheads="1"/>
            </p:cNvSpPr>
            <p:nvPr/>
          </p:nvSpPr>
          <p:spPr bwMode="auto">
            <a:xfrm>
              <a:off x="1304" y="3294"/>
              <a:ext cx="611" cy="78"/>
            </a:xfrm>
            <a:prstGeom prst="rect">
              <a:avLst/>
            </a:prstGeom>
            <a:solidFill>
              <a:srgbClr val="B2D6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48" name="Rectangle 243">
              <a:extLst>
                <a:ext uri="{FF2B5EF4-FFF2-40B4-BE49-F238E27FC236}">
                  <a16:creationId xmlns:a16="http://schemas.microsoft.com/office/drawing/2014/main" id="{97361287-1870-49C3-8FBB-B3AF755CEF53}"/>
                </a:ext>
              </a:extLst>
            </p:cNvPr>
            <p:cNvSpPr>
              <a:spLocks noChangeArrowheads="1"/>
            </p:cNvSpPr>
            <p:nvPr/>
          </p:nvSpPr>
          <p:spPr bwMode="auto">
            <a:xfrm>
              <a:off x="1305" y="3066"/>
              <a:ext cx="611" cy="306"/>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grpSp>
      <p:sp>
        <p:nvSpPr>
          <p:cNvPr id="249" name="Rectangle 245">
            <a:extLst>
              <a:ext uri="{FF2B5EF4-FFF2-40B4-BE49-F238E27FC236}">
                <a16:creationId xmlns:a16="http://schemas.microsoft.com/office/drawing/2014/main" id="{7A3A2888-A235-4193-ACA3-C76F206DB848}"/>
              </a:ext>
            </a:extLst>
          </p:cNvPr>
          <p:cNvSpPr>
            <a:spLocks noChangeArrowheads="1"/>
          </p:cNvSpPr>
          <p:nvPr/>
        </p:nvSpPr>
        <p:spPr bwMode="auto">
          <a:xfrm>
            <a:off x="2270860" y="3858254"/>
            <a:ext cx="23564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Sub</a:t>
            </a:r>
            <a:endParaRPr lang="en-US" altLang="en-US" sz="1800"/>
          </a:p>
        </p:txBody>
      </p:sp>
      <p:sp>
        <p:nvSpPr>
          <p:cNvPr id="250" name="Rectangle 246">
            <a:extLst>
              <a:ext uri="{FF2B5EF4-FFF2-40B4-BE49-F238E27FC236}">
                <a16:creationId xmlns:a16="http://schemas.microsoft.com/office/drawing/2014/main" id="{36D6ACC2-2129-40B3-B161-42455AE6675F}"/>
              </a:ext>
            </a:extLst>
          </p:cNvPr>
          <p:cNvSpPr>
            <a:spLocks noChangeArrowheads="1"/>
          </p:cNvSpPr>
          <p:nvPr/>
        </p:nvSpPr>
        <p:spPr bwMode="auto">
          <a:xfrm>
            <a:off x="2505810" y="3858254"/>
            <a:ext cx="5129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a:t>
            </a:r>
            <a:endParaRPr lang="en-US" altLang="en-US" sz="1800"/>
          </a:p>
        </p:txBody>
      </p:sp>
      <p:sp>
        <p:nvSpPr>
          <p:cNvPr id="251" name="Rectangle 247">
            <a:extLst>
              <a:ext uri="{FF2B5EF4-FFF2-40B4-BE49-F238E27FC236}">
                <a16:creationId xmlns:a16="http://schemas.microsoft.com/office/drawing/2014/main" id="{BDFBD798-6B86-425C-9C1C-EF8636F331E0}"/>
              </a:ext>
            </a:extLst>
          </p:cNvPr>
          <p:cNvSpPr>
            <a:spLocks noChangeArrowheads="1"/>
          </p:cNvSpPr>
          <p:nvPr/>
        </p:nvSpPr>
        <p:spPr bwMode="auto">
          <a:xfrm>
            <a:off x="2558198" y="3858254"/>
            <a:ext cx="47128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Process</a:t>
            </a:r>
            <a:endParaRPr lang="en-US" altLang="en-US" sz="1800"/>
          </a:p>
        </p:txBody>
      </p:sp>
      <p:sp>
        <p:nvSpPr>
          <p:cNvPr id="252" name="Rectangle 248">
            <a:extLst>
              <a:ext uri="{FF2B5EF4-FFF2-40B4-BE49-F238E27FC236}">
                <a16:creationId xmlns:a16="http://schemas.microsoft.com/office/drawing/2014/main" id="{F7A2E2B4-F2D4-4629-B3FF-57EEBF714F83}"/>
              </a:ext>
            </a:extLst>
          </p:cNvPr>
          <p:cNvSpPr>
            <a:spLocks noChangeArrowheads="1"/>
          </p:cNvSpPr>
          <p:nvPr/>
        </p:nvSpPr>
        <p:spPr bwMode="auto">
          <a:xfrm>
            <a:off x="2523273" y="4028116"/>
            <a:ext cx="25717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solidFill>
                  <a:srgbClr val="000000"/>
                </a:solidFill>
                <a:latin typeface="Tahoma" panose="020B0604030504040204" pitchFamily="34" charset="0"/>
              </a:rPr>
              <a:t>(L6)</a:t>
            </a:r>
            <a:endParaRPr lang="en-US" altLang="en-US" sz="1800"/>
          </a:p>
        </p:txBody>
      </p:sp>
      <p:sp>
        <p:nvSpPr>
          <p:cNvPr id="253" name="Line 249">
            <a:extLst>
              <a:ext uri="{FF2B5EF4-FFF2-40B4-BE49-F238E27FC236}">
                <a16:creationId xmlns:a16="http://schemas.microsoft.com/office/drawing/2014/main" id="{876F92DE-8D4A-4B84-89B0-815854F00E10}"/>
              </a:ext>
            </a:extLst>
          </p:cNvPr>
          <p:cNvSpPr>
            <a:spLocks noChangeShapeType="1"/>
          </p:cNvSpPr>
          <p:nvPr/>
        </p:nvSpPr>
        <p:spPr bwMode="auto">
          <a:xfrm>
            <a:off x="1983522" y="2875591"/>
            <a:ext cx="0" cy="1154113"/>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54" name="Line 250">
            <a:extLst>
              <a:ext uri="{FF2B5EF4-FFF2-40B4-BE49-F238E27FC236}">
                <a16:creationId xmlns:a16="http://schemas.microsoft.com/office/drawing/2014/main" id="{1F356321-7274-46DD-90C5-5F8538BCCC19}"/>
              </a:ext>
            </a:extLst>
          </p:cNvPr>
          <p:cNvSpPr>
            <a:spLocks noChangeShapeType="1"/>
          </p:cNvSpPr>
          <p:nvPr/>
        </p:nvSpPr>
        <p:spPr bwMode="auto">
          <a:xfrm>
            <a:off x="4955322" y="2148515"/>
            <a:ext cx="0" cy="484188"/>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55" name="Line 251">
            <a:extLst>
              <a:ext uri="{FF2B5EF4-FFF2-40B4-BE49-F238E27FC236}">
                <a16:creationId xmlns:a16="http://schemas.microsoft.com/office/drawing/2014/main" id="{440A08F8-BED4-468F-9E31-50DD946471F3}"/>
              </a:ext>
            </a:extLst>
          </p:cNvPr>
          <p:cNvSpPr>
            <a:spLocks noChangeShapeType="1"/>
          </p:cNvSpPr>
          <p:nvPr/>
        </p:nvSpPr>
        <p:spPr bwMode="auto">
          <a:xfrm flipH="1">
            <a:off x="4955323" y="2632703"/>
            <a:ext cx="180975" cy="0"/>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256" name="Rectangle 255">
            <a:extLst>
              <a:ext uri="{FF2B5EF4-FFF2-40B4-BE49-F238E27FC236}">
                <a16:creationId xmlns:a16="http://schemas.microsoft.com/office/drawing/2014/main" id="{E4847AAC-D201-42A6-995F-4D48C8DE9139}"/>
              </a:ext>
            </a:extLst>
          </p:cNvPr>
          <p:cNvSpPr>
            <a:spLocks noChangeArrowheads="1"/>
          </p:cNvSpPr>
          <p:nvPr/>
        </p:nvSpPr>
        <p:spPr bwMode="auto">
          <a:xfrm>
            <a:off x="7712811" y="1159504"/>
            <a:ext cx="1309687" cy="485775"/>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SG" altLang="en-US" sz="1400" b="1" dirty="0">
                <a:latin typeface="+mn-lt"/>
              </a:rPr>
              <a:t>Lx – Level x</a:t>
            </a:r>
          </a:p>
        </p:txBody>
      </p:sp>
      <p:sp>
        <p:nvSpPr>
          <p:cNvPr id="257" name="Rectangle 256">
            <a:extLst>
              <a:ext uri="{FF2B5EF4-FFF2-40B4-BE49-F238E27FC236}">
                <a16:creationId xmlns:a16="http://schemas.microsoft.com/office/drawing/2014/main" id="{89F4BA51-D2EF-4457-A2CA-ACF98815C87C}"/>
              </a:ext>
            </a:extLst>
          </p:cNvPr>
          <p:cNvSpPr/>
          <p:nvPr/>
        </p:nvSpPr>
        <p:spPr>
          <a:xfrm>
            <a:off x="7274659" y="4078915"/>
            <a:ext cx="1620000" cy="720000"/>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lang="en-SG" b="1" dirty="0">
                <a:solidFill>
                  <a:schemeClr val="tx1"/>
                </a:solidFill>
                <a:latin typeface="Century Gothic" panose="020B0502020202020204" pitchFamily="34" charset="0"/>
              </a:rPr>
              <a:t>Hierarchy Model </a:t>
            </a:r>
          </a:p>
        </p:txBody>
      </p:sp>
    </p:spTree>
    <p:extLst>
      <p:ext uri="{BB962C8B-B14F-4D97-AF65-F5344CB8AC3E}">
        <p14:creationId xmlns:p14="http://schemas.microsoft.com/office/powerpoint/2010/main" val="357985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42293-20D1-4155-96E1-C2F8B7C6EF0F}"/>
              </a:ext>
            </a:extLst>
          </p:cNvPr>
          <p:cNvSpPr>
            <a:spLocks noGrp="1"/>
          </p:cNvSpPr>
          <p:nvPr>
            <p:ph type="ctrTitle"/>
          </p:nvPr>
        </p:nvSpPr>
        <p:spPr>
          <a:xfrm>
            <a:off x="2021062" y="-54158"/>
            <a:ext cx="4736652" cy="646331"/>
          </a:xfrm>
        </p:spPr>
        <p:txBody>
          <a:bodyPr/>
          <a:lstStyle/>
          <a:p>
            <a:r>
              <a:rPr lang="en-GB" altLang="en-US" sz="1800" dirty="0"/>
              <a:t>Process Hierarchy Model </a:t>
            </a:r>
            <a:br>
              <a:rPr lang="en-GB" altLang="en-US" sz="1800" dirty="0"/>
            </a:br>
            <a:r>
              <a:rPr lang="en-GB" altLang="en-US" sz="1800" dirty="0"/>
              <a:t>Example: Order Handling in Logistics</a:t>
            </a:r>
            <a:endParaRPr lang="en-SG" sz="1800" dirty="0"/>
          </a:p>
        </p:txBody>
      </p:sp>
      <p:sp>
        <p:nvSpPr>
          <p:cNvPr id="3" name="Slide Number Placeholder 2">
            <a:extLst>
              <a:ext uri="{FF2B5EF4-FFF2-40B4-BE49-F238E27FC236}">
                <a16:creationId xmlns:a16="http://schemas.microsoft.com/office/drawing/2014/main" id="{7FD62005-B6EB-4ADE-AA3B-A4136A8206D8}"/>
              </a:ext>
            </a:extLst>
          </p:cNvPr>
          <p:cNvSpPr>
            <a:spLocks noGrp="1"/>
          </p:cNvSpPr>
          <p:nvPr>
            <p:ph type="sldNum" sz="quarter" idx="4"/>
          </p:nvPr>
        </p:nvSpPr>
        <p:spPr/>
        <p:txBody>
          <a:bodyPr/>
          <a:lstStyle/>
          <a:p>
            <a:fld id="{7387C258-FC62-494D-A890-3990F0E1C889}" type="slidenum">
              <a:rPr lang="en-SG" smtClean="0"/>
              <a:pPr/>
              <a:t>28</a:t>
            </a:fld>
            <a:endParaRPr lang="en-SG"/>
          </a:p>
        </p:txBody>
      </p:sp>
      <p:sp>
        <p:nvSpPr>
          <p:cNvPr id="4" name="Footer Placeholder 3">
            <a:extLst>
              <a:ext uri="{FF2B5EF4-FFF2-40B4-BE49-F238E27FC236}">
                <a16:creationId xmlns:a16="http://schemas.microsoft.com/office/drawing/2014/main" id="{463076E8-0DE0-4BC8-8320-2C54EE9095A6}"/>
              </a:ext>
            </a:extLst>
          </p:cNvPr>
          <p:cNvSpPr>
            <a:spLocks noGrp="1"/>
          </p:cNvSpPr>
          <p:nvPr>
            <p:ph type="ftr" sz="quarter" idx="3"/>
          </p:nvPr>
        </p:nvSpPr>
        <p:spPr/>
        <p:txBody>
          <a:bodyPr/>
          <a:lstStyle/>
          <a:p>
            <a:r>
              <a:rPr lang="en-US"/>
              <a:t>IS210-Business Process Analysis and Solutioning</a:t>
            </a:r>
            <a:endParaRPr lang="en-US" dirty="0"/>
          </a:p>
        </p:txBody>
      </p:sp>
      <p:grpSp>
        <p:nvGrpSpPr>
          <p:cNvPr id="5" name="Group 8">
            <a:extLst>
              <a:ext uri="{FF2B5EF4-FFF2-40B4-BE49-F238E27FC236}">
                <a16:creationId xmlns:a16="http://schemas.microsoft.com/office/drawing/2014/main" id="{A153EBED-D9AD-4C04-88EF-3FCEA8038FA4}"/>
              </a:ext>
            </a:extLst>
          </p:cNvPr>
          <p:cNvGrpSpPr>
            <a:grpSpLocks noChangeAspect="1"/>
          </p:cNvGrpSpPr>
          <p:nvPr/>
        </p:nvGrpSpPr>
        <p:grpSpPr bwMode="auto">
          <a:xfrm>
            <a:off x="546415" y="828972"/>
            <a:ext cx="9429805" cy="4614601"/>
            <a:chOff x="48" y="720"/>
            <a:chExt cx="5631" cy="3056"/>
          </a:xfrm>
        </p:grpSpPr>
        <p:sp>
          <p:nvSpPr>
            <p:cNvPr id="6" name="AutoShape 7">
              <a:extLst>
                <a:ext uri="{FF2B5EF4-FFF2-40B4-BE49-F238E27FC236}">
                  <a16:creationId xmlns:a16="http://schemas.microsoft.com/office/drawing/2014/main" id="{F10B88D8-16CC-4360-A7D4-4C25F1B91FA8}"/>
                </a:ext>
              </a:extLst>
            </p:cNvPr>
            <p:cNvSpPr>
              <a:spLocks noChangeAspect="1" noChangeArrowheads="1" noTextEdit="1"/>
            </p:cNvSpPr>
            <p:nvPr/>
          </p:nvSpPr>
          <p:spPr bwMode="auto">
            <a:xfrm>
              <a:off x="48" y="720"/>
              <a:ext cx="5631" cy="3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p>
          </p:txBody>
        </p:sp>
        <p:grpSp>
          <p:nvGrpSpPr>
            <p:cNvPr id="7" name="Group 13">
              <a:extLst>
                <a:ext uri="{FF2B5EF4-FFF2-40B4-BE49-F238E27FC236}">
                  <a16:creationId xmlns:a16="http://schemas.microsoft.com/office/drawing/2014/main" id="{D709B8CD-6714-4990-A4D3-BD56FD2E2AB0}"/>
                </a:ext>
              </a:extLst>
            </p:cNvPr>
            <p:cNvGrpSpPr>
              <a:grpSpLocks/>
            </p:cNvGrpSpPr>
            <p:nvPr/>
          </p:nvGrpSpPr>
          <p:grpSpPr bwMode="auto">
            <a:xfrm>
              <a:off x="50" y="1356"/>
              <a:ext cx="676" cy="339"/>
              <a:chOff x="50" y="1356"/>
              <a:chExt cx="676" cy="339"/>
            </a:xfrm>
          </p:grpSpPr>
          <p:sp>
            <p:nvSpPr>
              <p:cNvPr id="234" name="Rectangle 9">
                <a:extLst>
                  <a:ext uri="{FF2B5EF4-FFF2-40B4-BE49-F238E27FC236}">
                    <a16:creationId xmlns:a16="http://schemas.microsoft.com/office/drawing/2014/main" id="{43A214FF-76A9-4A7D-8B85-1B47A267D007}"/>
                  </a:ext>
                </a:extLst>
              </p:cNvPr>
              <p:cNvSpPr>
                <a:spLocks noChangeArrowheads="1"/>
              </p:cNvSpPr>
              <p:nvPr/>
            </p:nvSpPr>
            <p:spPr bwMode="auto">
              <a:xfrm>
                <a:off x="50" y="1356"/>
                <a:ext cx="676" cy="17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35" name="Rectangle 10">
                <a:extLst>
                  <a:ext uri="{FF2B5EF4-FFF2-40B4-BE49-F238E27FC236}">
                    <a16:creationId xmlns:a16="http://schemas.microsoft.com/office/drawing/2014/main" id="{67DE97FA-C751-429B-8CE0-406B07CC30B5}"/>
                  </a:ext>
                </a:extLst>
              </p:cNvPr>
              <p:cNvSpPr>
                <a:spLocks noChangeArrowheads="1"/>
              </p:cNvSpPr>
              <p:nvPr/>
            </p:nvSpPr>
            <p:spPr bwMode="auto">
              <a:xfrm>
                <a:off x="50" y="1526"/>
                <a:ext cx="676" cy="75"/>
              </a:xfrm>
              <a:prstGeom prst="rect">
                <a:avLst/>
              </a:prstGeom>
              <a:solidFill>
                <a:srgbClr val="BAD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36" name="Rectangle 11">
                <a:extLst>
                  <a:ext uri="{FF2B5EF4-FFF2-40B4-BE49-F238E27FC236}">
                    <a16:creationId xmlns:a16="http://schemas.microsoft.com/office/drawing/2014/main" id="{C2B81B5B-31E6-45AA-9A0D-22133F5A9359}"/>
                  </a:ext>
                </a:extLst>
              </p:cNvPr>
              <p:cNvSpPr>
                <a:spLocks noChangeArrowheads="1"/>
              </p:cNvSpPr>
              <p:nvPr/>
            </p:nvSpPr>
            <p:spPr bwMode="auto">
              <a:xfrm>
                <a:off x="50" y="1601"/>
                <a:ext cx="676" cy="93"/>
              </a:xfrm>
              <a:prstGeom prst="rect">
                <a:avLst/>
              </a:prstGeom>
              <a:solidFill>
                <a:srgbClr val="B8DD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37" name="Rectangle 12">
                <a:extLst>
                  <a:ext uri="{FF2B5EF4-FFF2-40B4-BE49-F238E27FC236}">
                    <a16:creationId xmlns:a16="http://schemas.microsoft.com/office/drawing/2014/main" id="{7436817C-BBA3-46EE-8F03-A35F0586F346}"/>
                  </a:ext>
                </a:extLst>
              </p:cNvPr>
              <p:cNvSpPr>
                <a:spLocks noChangeArrowheads="1"/>
              </p:cNvSpPr>
              <p:nvPr/>
            </p:nvSpPr>
            <p:spPr bwMode="auto">
              <a:xfrm>
                <a:off x="50" y="1356"/>
                <a:ext cx="676" cy="339"/>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grpSp>
        <p:sp>
          <p:nvSpPr>
            <p:cNvPr id="8" name="Rectangle 14">
              <a:extLst>
                <a:ext uri="{FF2B5EF4-FFF2-40B4-BE49-F238E27FC236}">
                  <a16:creationId xmlns:a16="http://schemas.microsoft.com/office/drawing/2014/main" id="{8B804D96-9B1D-43C8-BCB8-6AEEE4FBC1B5}"/>
                </a:ext>
              </a:extLst>
            </p:cNvPr>
            <p:cNvSpPr>
              <a:spLocks noChangeArrowheads="1"/>
            </p:cNvSpPr>
            <p:nvPr/>
          </p:nvSpPr>
          <p:spPr bwMode="auto">
            <a:xfrm>
              <a:off x="175" y="1347"/>
              <a:ext cx="41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Feasibility</a:t>
              </a:r>
              <a:endParaRPr lang="en-US" altLang="en-US" sz="2800" b="1">
                <a:solidFill>
                  <a:srgbClr val="C69200"/>
                </a:solidFill>
                <a:latin typeface="Tahoma" panose="020B0604030504040204" pitchFamily="34" charset="0"/>
                <a:cs typeface="Arial" panose="020B0604020202020204" pitchFamily="34" charset="0"/>
              </a:endParaRPr>
            </a:p>
          </p:txBody>
        </p:sp>
        <p:sp>
          <p:nvSpPr>
            <p:cNvPr id="9" name="Rectangle 15">
              <a:extLst>
                <a:ext uri="{FF2B5EF4-FFF2-40B4-BE49-F238E27FC236}">
                  <a16:creationId xmlns:a16="http://schemas.microsoft.com/office/drawing/2014/main" id="{0B35FD7D-4CC4-4B68-976E-DBCDFB080F67}"/>
                </a:ext>
              </a:extLst>
            </p:cNvPr>
            <p:cNvSpPr>
              <a:spLocks noChangeArrowheads="1"/>
            </p:cNvSpPr>
            <p:nvPr/>
          </p:nvSpPr>
          <p:spPr bwMode="auto">
            <a:xfrm>
              <a:off x="81" y="1466"/>
              <a:ext cx="60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Determination</a:t>
              </a:r>
              <a:endParaRPr lang="en-US" altLang="en-US" sz="2800" b="1">
                <a:solidFill>
                  <a:srgbClr val="C69200"/>
                </a:solidFill>
                <a:latin typeface="Tahoma" panose="020B0604030504040204" pitchFamily="34" charset="0"/>
                <a:cs typeface="Arial" panose="020B0604020202020204" pitchFamily="34" charset="0"/>
              </a:endParaRPr>
            </a:p>
          </p:txBody>
        </p:sp>
        <p:sp>
          <p:nvSpPr>
            <p:cNvPr id="10" name="Rectangle 16">
              <a:extLst>
                <a:ext uri="{FF2B5EF4-FFF2-40B4-BE49-F238E27FC236}">
                  <a16:creationId xmlns:a16="http://schemas.microsoft.com/office/drawing/2014/main" id="{972199DA-453D-4AD4-9523-E90D9BC94766}"/>
                </a:ext>
              </a:extLst>
            </p:cNvPr>
            <p:cNvSpPr>
              <a:spLocks noChangeArrowheads="1"/>
            </p:cNvSpPr>
            <p:nvPr/>
          </p:nvSpPr>
          <p:spPr bwMode="auto">
            <a:xfrm>
              <a:off x="284" y="1583"/>
              <a:ext cx="20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(L4) </a:t>
              </a:r>
              <a:endParaRPr lang="en-US" altLang="en-US" sz="2800" b="1">
                <a:solidFill>
                  <a:srgbClr val="C69200"/>
                </a:solidFill>
                <a:latin typeface="Tahoma" panose="020B0604030504040204" pitchFamily="34" charset="0"/>
                <a:cs typeface="Arial" panose="020B0604020202020204" pitchFamily="34" charset="0"/>
              </a:endParaRPr>
            </a:p>
          </p:txBody>
        </p:sp>
        <p:grpSp>
          <p:nvGrpSpPr>
            <p:cNvPr id="11" name="Group 19">
              <a:extLst>
                <a:ext uri="{FF2B5EF4-FFF2-40B4-BE49-F238E27FC236}">
                  <a16:creationId xmlns:a16="http://schemas.microsoft.com/office/drawing/2014/main" id="{C542D30E-4ECD-41CE-9A0C-7D0156D55036}"/>
                </a:ext>
              </a:extLst>
            </p:cNvPr>
            <p:cNvGrpSpPr>
              <a:grpSpLocks/>
            </p:cNvGrpSpPr>
            <p:nvPr/>
          </p:nvGrpSpPr>
          <p:grpSpPr bwMode="auto">
            <a:xfrm>
              <a:off x="2205" y="722"/>
              <a:ext cx="972" cy="338"/>
              <a:chOff x="2205" y="722"/>
              <a:chExt cx="972" cy="338"/>
            </a:xfrm>
          </p:grpSpPr>
          <p:sp>
            <p:nvSpPr>
              <p:cNvPr id="232" name="Rectangle 17">
                <a:extLst>
                  <a:ext uri="{FF2B5EF4-FFF2-40B4-BE49-F238E27FC236}">
                    <a16:creationId xmlns:a16="http://schemas.microsoft.com/office/drawing/2014/main" id="{E7579465-2D79-4CFD-8492-15DD96551AC2}"/>
                  </a:ext>
                </a:extLst>
              </p:cNvPr>
              <p:cNvSpPr>
                <a:spLocks noChangeArrowheads="1"/>
              </p:cNvSpPr>
              <p:nvPr/>
            </p:nvSpPr>
            <p:spPr bwMode="auto">
              <a:xfrm>
                <a:off x="2205" y="722"/>
                <a:ext cx="972" cy="338"/>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33" name="Rectangle 18">
                <a:extLst>
                  <a:ext uri="{FF2B5EF4-FFF2-40B4-BE49-F238E27FC236}">
                    <a16:creationId xmlns:a16="http://schemas.microsoft.com/office/drawing/2014/main" id="{A08AF9F2-8EBA-493D-A9C4-7A11D2A57316}"/>
                  </a:ext>
                </a:extLst>
              </p:cNvPr>
              <p:cNvSpPr>
                <a:spLocks noChangeArrowheads="1"/>
              </p:cNvSpPr>
              <p:nvPr/>
            </p:nvSpPr>
            <p:spPr bwMode="auto">
              <a:xfrm>
                <a:off x="2205" y="722"/>
                <a:ext cx="972" cy="338"/>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grpSp>
        <p:sp>
          <p:nvSpPr>
            <p:cNvPr id="12" name="Rectangle 20">
              <a:extLst>
                <a:ext uri="{FF2B5EF4-FFF2-40B4-BE49-F238E27FC236}">
                  <a16:creationId xmlns:a16="http://schemas.microsoft.com/office/drawing/2014/main" id="{4F100924-0180-4497-86D7-1F1753870606}"/>
                </a:ext>
              </a:extLst>
            </p:cNvPr>
            <p:cNvSpPr>
              <a:spLocks noChangeArrowheads="1"/>
            </p:cNvSpPr>
            <p:nvPr/>
          </p:nvSpPr>
          <p:spPr bwMode="auto">
            <a:xfrm>
              <a:off x="2361" y="772"/>
              <a:ext cx="65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Order Handling</a:t>
              </a:r>
              <a:endParaRPr lang="en-US" altLang="en-US" sz="2800" b="1">
                <a:solidFill>
                  <a:srgbClr val="C69200"/>
                </a:solidFill>
                <a:latin typeface="Tahoma" panose="020B0604030504040204" pitchFamily="34" charset="0"/>
                <a:cs typeface="Arial" panose="020B0604020202020204" pitchFamily="34" charset="0"/>
              </a:endParaRPr>
            </a:p>
          </p:txBody>
        </p:sp>
        <p:sp>
          <p:nvSpPr>
            <p:cNvPr id="13" name="Rectangle 21">
              <a:extLst>
                <a:ext uri="{FF2B5EF4-FFF2-40B4-BE49-F238E27FC236}">
                  <a16:creationId xmlns:a16="http://schemas.microsoft.com/office/drawing/2014/main" id="{AFA17BF0-CBEF-4041-A083-C5FE1CB5AD7A}"/>
                </a:ext>
              </a:extLst>
            </p:cNvPr>
            <p:cNvSpPr>
              <a:spLocks noChangeArrowheads="1"/>
            </p:cNvSpPr>
            <p:nvPr/>
          </p:nvSpPr>
          <p:spPr bwMode="auto">
            <a:xfrm>
              <a:off x="2602" y="891"/>
              <a:ext cx="17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(L3)</a:t>
              </a:r>
              <a:endParaRPr lang="en-US" altLang="en-US" sz="2800" b="1">
                <a:solidFill>
                  <a:srgbClr val="C69200"/>
                </a:solidFill>
                <a:latin typeface="Tahoma" panose="020B0604030504040204" pitchFamily="34" charset="0"/>
                <a:cs typeface="Arial" panose="020B0604020202020204" pitchFamily="34" charset="0"/>
              </a:endParaRPr>
            </a:p>
          </p:txBody>
        </p:sp>
        <p:grpSp>
          <p:nvGrpSpPr>
            <p:cNvPr id="14" name="Group 26">
              <a:extLst>
                <a:ext uri="{FF2B5EF4-FFF2-40B4-BE49-F238E27FC236}">
                  <a16:creationId xmlns:a16="http://schemas.microsoft.com/office/drawing/2014/main" id="{935A29E9-74C5-4CD4-B10D-442129F4DFEA}"/>
                </a:ext>
              </a:extLst>
            </p:cNvPr>
            <p:cNvGrpSpPr>
              <a:grpSpLocks/>
            </p:cNvGrpSpPr>
            <p:nvPr/>
          </p:nvGrpSpPr>
          <p:grpSpPr bwMode="auto">
            <a:xfrm>
              <a:off x="979" y="1356"/>
              <a:ext cx="677" cy="339"/>
              <a:chOff x="979" y="1356"/>
              <a:chExt cx="677" cy="339"/>
            </a:xfrm>
          </p:grpSpPr>
          <p:sp>
            <p:nvSpPr>
              <p:cNvPr id="228" name="Rectangle 22">
                <a:extLst>
                  <a:ext uri="{FF2B5EF4-FFF2-40B4-BE49-F238E27FC236}">
                    <a16:creationId xmlns:a16="http://schemas.microsoft.com/office/drawing/2014/main" id="{72D15354-2DBF-43FC-9DF4-4C8025C0C3F1}"/>
                  </a:ext>
                </a:extLst>
              </p:cNvPr>
              <p:cNvSpPr>
                <a:spLocks noChangeArrowheads="1"/>
              </p:cNvSpPr>
              <p:nvPr/>
            </p:nvSpPr>
            <p:spPr bwMode="auto">
              <a:xfrm>
                <a:off x="979" y="1356"/>
                <a:ext cx="676" cy="17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29" name="Rectangle 23">
                <a:extLst>
                  <a:ext uri="{FF2B5EF4-FFF2-40B4-BE49-F238E27FC236}">
                    <a16:creationId xmlns:a16="http://schemas.microsoft.com/office/drawing/2014/main" id="{C9B71FCA-6F9A-4213-94EE-4E8F2957F109}"/>
                  </a:ext>
                </a:extLst>
              </p:cNvPr>
              <p:cNvSpPr>
                <a:spLocks noChangeArrowheads="1"/>
              </p:cNvSpPr>
              <p:nvPr/>
            </p:nvSpPr>
            <p:spPr bwMode="auto">
              <a:xfrm>
                <a:off x="979" y="1526"/>
                <a:ext cx="676" cy="75"/>
              </a:xfrm>
              <a:prstGeom prst="rect">
                <a:avLst/>
              </a:prstGeom>
              <a:solidFill>
                <a:srgbClr val="BAD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30" name="Rectangle 24">
                <a:extLst>
                  <a:ext uri="{FF2B5EF4-FFF2-40B4-BE49-F238E27FC236}">
                    <a16:creationId xmlns:a16="http://schemas.microsoft.com/office/drawing/2014/main" id="{3A345F99-CD19-485D-95C8-8DE721CFC166}"/>
                  </a:ext>
                </a:extLst>
              </p:cNvPr>
              <p:cNvSpPr>
                <a:spLocks noChangeArrowheads="1"/>
              </p:cNvSpPr>
              <p:nvPr/>
            </p:nvSpPr>
            <p:spPr bwMode="auto">
              <a:xfrm>
                <a:off x="979" y="1601"/>
                <a:ext cx="676" cy="93"/>
              </a:xfrm>
              <a:prstGeom prst="rect">
                <a:avLst/>
              </a:prstGeom>
              <a:solidFill>
                <a:srgbClr val="B8DD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31" name="Rectangle 25">
                <a:extLst>
                  <a:ext uri="{FF2B5EF4-FFF2-40B4-BE49-F238E27FC236}">
                    <a16:creationId xmlns:a16="http://schemas.microsoft.com/office/drawing/2014/main" id="{F0806D5D-332C-436B-BC7B-DC402E30C02E}"/>
                  </a:ext>
                </a:extLst>
              </p:cNvPr>
              <p:cNvSpPr>
                <a:spLocks noChangeArrowheads="1"/>
              </p:cNvSpPr>
              <p:nvPr/>
            </p:nvSpPr>
            <p:spPr bwMode="auto">
              <a:xfrm>
                <a:off x="980" y="1356"/>
                <a:ext cx="676" cy="339"/>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grpSp>
        <p:sp>
          <p:nvSpPr>
            <p:cNvPr id="15" name="Rectangle 27">
              <a:extLst>
                <a:ext uri="{FF2B5EF4-FFF2-40B4-BE49-F238E27FC236}">
                  <a16:creationId xmlns:a16="http://schemas.microsoft.com/office/drawing/2014/main" id="{AD416ACD-B610-4C6C-86D7-EA8AD158598F}"/>
                </a:ext>
              </a:extLst>
            </p:cNvPr>
            <p:cNvSpPr>
              <a:spLocks noChangeArrowheads="1"/>
            </p:cNvSpPr>
            <p:nvPr/>
          </p:nvSpPr>
          <p:spPr bwMode="auto">
            <a:xfrm>
              <a:off x="1174" y="1347"/>
              <a:ext cx="28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Credit </a:t>
              </a:r>
              <a:endParaRPr lang="en-US" altLang="en-US" sz="2800" b="1">
                <a:solidFill>
                  <a:srgbClr val="C69200"/>
                </a:solidFill>
                <a:latin typeface="Tahoma" panose="020B0604030504040204" pitchFamily="34" charset="0"/>
                <a:cs typeface="Arial" panose="020B0604020202020204" pitchFamily="34" charset="0"/>
              </a:endParaRPr>
            </a:p>
          </p:txBody>
        </p:sp>
        <p:sp>
          <p:nvSpPr>
            <p:cNvPr id="16" name="Rectangle 28">
              <a:extLst>
                <a:ext uri="{FF2B5EF4-FFF2-40B4-BE49-F238E27FC236}">
                  <a16:creationId xmlns:a16="http://schemas.microsoft.com/office/drawing/2014/main" id="{2242AEE9-47DC-4BAC-83FD-E5EF7D129C25}"/>
                </a:ext>
              </a:extLst>
            </p:cNvPr>
            <p:cNvSpPr>
              <a:spLocks noChangeArrowheads="1"/>
            </p:cNvSpPr>
            <p:nvPr/>
          </p:nvSpPr>
          <p:spPr bwMode="auto">
            <a:xfrm>
              <a:off x="1032" y="1466"/>
              <a:ext cx="56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Authorization</a:t>
              </a:r>
              <a:endParaRPr lang="en-US" altLang="en-US" sz="2800" b="1">
                <a:solidFill>
                  <a:srgbClr val="C69200"/>
                </a:solidFill>
                <a:latin typeface="Tahoma" panose="020B0604030504040204" pitchFamily="34" charset="0"/>
                <a:cs typeface="Arial" panose="020B0604020202020204" pitchFamily="34" charset="0"/>
              </a:endParaRPr>
            </a:p>
          </p:txBody>
        </p:sp>
        <p:sp>
          <p:nvSpPr>
            <p:cNvPr id="17" name="Rectangle 29">
              <a:extLst>
                <a:ext uri="{FF2B5EF4-FFF2-40B4-BE49-F238E27FC236}">
                  <a16:creationId xmlns:a16="http://schemas.microsoft.com/office/drawing/2014/main" id="{0C372B43-7AE4-4C1E-A7FD-43F1BB024D8F}"/>
                </a:ext>
              </a:extLst>
            </p:cNvPr>
            <p:cNvSpPr>
              <a:spLocks noChangeArrowheads="1"/>
            </p:cNvSpPr>
            <p:nvPr/>
          </p:nvSpPr>
          <p:spPr bwMode="auto">
            <a:xfrm>
              <a:off x="1228" y="1583"/>
              <a:ext cx="17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(L4)</a:t>
              </a:r>
              <a:endParaRPr lang="en-US" altLang="en-US" sz="2800" b="1">
                <a:solidFill>
                  <a:srgbClr val="C69200"/>
                </a:solidFill>
                <a:latin typeface="Tahoma" panose="020B0604030504040204" pitchFamily="34" charset="0"/>
                <a:cs typeface="Arial" panose="020B0604020202020204" pitchFamily="34" charset="0"/>
              </a:endParaRPr>
            </a:p>
          </p:txBody>
        </p:sp>
        <p:grpSp>
          <p:nvGrpSpPr>
            <p:cNvPr id="18" name="Group 34">
              <a:extLst>
                <a:ext uri="{FF2B5EF4-FFF2-40B4-BE49-F238E27FC236}">
                  <a16:creationId xmlns:a16="http://schemas.microsoft.com/office/drawing/2014/main" id="{87C1031D-7142-470B-98BD-EE0C0E178F32}"/>
                </a:ext>
              </a:extLst>
            </p:cNvPr>
            <p:cNvGrpSpPr>
              <a:grpSpLocks/>
            </p:cNvGrpSpPr>
            <p:nvPr/>
          </p:nvGrpSpPr>
          <p:grpSpPr bwMode="auto">
            <a:xfrm>
              <a:off x="2838" y="1356"/>
              <a:ext cx="677" cy="339"/>
              <a:chOff x="2838" y="1356"/>
              <a:chExt cx="677" cy="339"/>
            </a:xfrm>
          </p:grpSpPr>
          <p:sp>
            <p:nvSpPr>
              <p:cNvPr id="224" name="Rectangle 30">
                <a:extLst>
                  <a:ext uri="{FF2B5EF4-FFF2-40B4-BE49-F238E27FC236}">
                    <a16:creationId xmlns:a16="http://schemas.microsoft.com/office/drawing/2014/main" id="{13CD0D1A-404A-46B2-AA38-1E912B136982}"/>
                  </a:ext>
                </a:extLst>
              </p:cNvPr>
              <p:cNvSpPr>
                <a:spLocks noChangeArrowheads="1"/>
              </p:cNvSpPr>
              <p:nvPr/>
            </p:nvSpPr>
            <p:spPr bwMode="auto">
              <a:xfrm>
                <a:off x="2838" y="1356"/>
                <a:ext cx="676" cy="17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25" name="Rectangle 31">
                <a:extLst>
                  <a:ext uri="{FF2B5EF4-FFF2-40B4-BE49-F238E27FC236}">
                    <a16:creationId xmlns:a16="http://schemas.microsoft.com/office/drawing/2014/main" id="{06B025BE-49E2-4D0C-A391-42D47DC824FB}"/>
                  </a:ext>
                </a:extLst>
              </p:cNvPr>
              <p:cNvSpPr>
                <a:spLocks noChangeArrowheads="1"/>
              </p:cNvSpPr>
              <p:nvPr/>
            </p:nvSpPr>
            <p:spPr bwMode="auto">
              <a:xfrm>
                <a:off x="2838" y="1526"/>
                <a:ext cx="676" cy="75"/>
              </a:xfrm>
              <a:prstGeom prst="rect">
                <a:avLst/>
              </a:prstGeom>
              <a:solidFill>
                <a:srgbClr val="BAD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26" name="Rectangle 32">
                <a:extLst>
                  <a:ext uri="{FF2B5EF4-FFF2-40B4-BE49-F238E27FC236}">
                    <a16:creationId xmlns:a16="http://schemas.microsoft.com/office/drawing/2014/main" id="{8B6D3836-A42F-4FC7-A4D5-79CAE7EBED6E}"/>
                  </a:ext>
                </a:extLst>
              </p:cNvPr>
              <p:cNvSpPr>
                <a:spLocks noChangeArrowheads="1"/>
              </p:cNvSpPr>
              <p:nvPr/>
            </p:nvSpPr>
            <p:spPr bwMode="auto">
              <a:xfrm>
                <a:off x="2838" y="1601"/>
                <a:ext cx="676" cy="93"/>
              </a:xfrm>
              <a:prstGeom prst="rect">
                <a:avLst/>
              </a:prstGeom>
              <a:solidFill>
                <a:srgbClr val="B8DD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27" name="Rectangle 33">
                <a:extLst>
                  <a:ext uri="{FF2B5EF4-FFF2-40B4-BE49-F238E27FC236}">
                    <a16:creationId xmlns:a16="http://schemas.microsoft.com/office/drawing/2014/main" id="{CFA17A43-4A8D-4DA4-B4E3-C95E6A760234}"/>
                  </a:ext>
                </a:extLst>
              </p:cNvPr>
              <p:cNvSpPr>
                <a:spLocks noChangeArrowheads="1"/>
              </p:cNvSpPr>
              <p:nvPr/>
            </p:nvSpPr>
            <p:spPr bwMode="auto">
              <a:xfrm>
                <a:off x="2839" y="1356"/>
                <a:ext cx="676" cy="339"/>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grpSp>
        <p:sp>
          <p:nvSpPr>
            <p:cNvPr id="19" name="Rectangle 35">
              <a:extLst>
                <a:ext uri="{FF2B5EF4-FFF2-40B4-BE49-F238E27FC236}">
                  <a16:creationId xmlns:a16="http://schemas.microsoft.com/office/drawing/2014/main" id="{BD8553E7-6706-49CE-8CC5-02F512DE2751}"/>
                </a:ext>
              </a:extLst>
            </p:cNvPr>
            <p:cNvSpPr>
              <a:spLocks noChangeArrowheads="1"/>
            </p:cNvSpPr>
            <p:nvPr/>
          </p:nvSpPr>
          <p:spPr bwMode="auto">
            <a:xfrm>
              <a:off x="3038" y="1347"/>
              <a:ext cx="27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Order </a:t>
              </a:r>
              <a:endParaRPr lang="en-US" altLang="en-US" sz="2800" b="1">
                <a:solidFill>
                  <a:srgbClr val="C69200"/>
                </a:solidFill>
                <a:latin typeface="Tahoma" panose="020B0604030504040204" pitchFamily="34" charset="0"/>
                <a:cs typeface="Arial" panose="020B0604020202020204" pitchFamily="34" charset="0"/>
              </a:endParaRPr>
            </a:p>
          </p:txBody>
        </p:sp>
        <p:sp>
          <p:nvSpPr>
            <p:cNvPr id="20" name="Rectangle 36">
              <a:extLst>
                <a:ext uri="{FF2B5EF4-FFF2-40B4-BE49-F238E27FC236}">
                  <a16:creationId xmlns:a16="http://schemas.microsoft.com/office/drawing/2014/main" id="{EEAC1B09-7B71-421B-AE31-A41AADC434CB}"/>
                </a:ext>
              </a:extLst>
            </p:cNvPr>
            <p:cNvSpPr>
              <a:spLocks noChangeArrowheads="1"/>
            </p:cNvSpPr>
            <p:nvPr/>
          </p:nvSpPr>
          <p:spPr bwMode="auto">
            <a:xfrm>
              <a:off x="2991" y="1466"/>
              <a:ext cx="35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Tracking</a:t>
              </a:r>
              <a:endParaRPr lang="en-US" altLang="en-US" sz="2800" b="1">
                <a:solidFill>
                  <a:srgbClr val="C69200"/>
                </a:solidFill>
                <a:latin typeface="Tahoma" panose="020B0604030504040204" pitchFamily="34" charset="0"/>
                <a:cs typeface="Arial" panose="020B0604020202020204" pitchFamily="34" charset="0"/>
              </a:endParaRPr>
            </a:p>
          </p:txBody>
        </p:sp>
        <p:sp>
          <p:nvSpPr>
            <p:cNvPr id="21" name="Rectangle 37">
              <a:extLst>
                <a:ext uri="{FF2B5EF4-FFF2-40B4-BE49-F238E27FC236}">
                  <a16:creationId xmlns:a16="http://schemas.microsoft.com/office/drawing/2014/main" id="{9C39770C-F971-4619-983F-7B74BD13E1D6}"/>
                </a:ext>
              </a:extLst>
            </p:cNvPr>
            <p:cNvSpPr>
              <a:spLocks noChangeArrowheads="1"/>
            </p:cNvSpPr>
            <p:nvPr/>
          </p:nvSpPr>
          <p:spPr bwMode="auto">
            <a:xfrm>
              <a:off x="3087" y="1583"/>
              <a:ext cx="17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(L4)</a:t>
              </a:r>
              <a:endParaRPr lang="en-US" altLang="en-US" sz="2800" b="1">
                <a:solidFill>
                  <a:srgbClr val="C69200"/>
                </a:solidFill>
                <a:latin typeface="Tahoma" panose="020B0604030504040204" pitchFamily="34" charset="0"/>
                <a:cs typeface="Arial" panose="020B0604020202020204" pitchFamily="34" charset="0"/>
              </a:endParaRPr>
            </a:p>
          </p:txBody>
        </p:sp>
        <p:grpSp>
          <p:nvGrpSpPr>
            <p:cNvPr id="22" name="Group 42">
              <a:extLst>
                <a:ext uri="{FF2B5EF4-FFF2-40B4-BE49-F238E27FC236}">
                  <a16:creationId xmlns:a16="http://schemas.microsoft.com/office/drawing/2014/main" id="{AF7AFEB6-F0EF-4739-89C0-38074F639B1F}"/>
                </a:ext>
              </a:extLst>
            </p:cNvPr>
            <p:cNvGrpSpPr>
              <a:grpSpLocks/>
            </p:cNvGrpSpPr>
            <p:nvPr/>
          </p:nvGrpSpPr>
          <p:grpSpPr bwMode="auto">
            <a:xfrm>
              <a:off x="3725" y="1356"/>
              <a:ext cx="677" cy="339"/>
              <a:chOff x="3725" y="1356"/>
              <a:chExt cx="677" cy="339"/>
            </a:xfrm>
          </p:grpSpPr>
          <p:sp>
            <p:nvSpPr>
              <p:cNvPr id="220" name="Rectangle 38">
                <a:extLst>
                  <a:ext uri="{FF2B5EF4-FFF2-40B4-BE49-F238E27FC236}">
                    <a16:creationId xmlns:a16="http://schemas.microsoft.com/office/drawing/2014/main" id="{F6342B85-B146-463B-8658-F91813225357}"/>
                  </a:ext>
                </a:extLst>
              </p:cNvPr>
              <p:cNvSpPr>
                <a:spLocks noChangeArrowheads="1"/>
              </p:cNvSpPr>
              <p:nvPr/>
            </p:nvSpPr>
            <p:spPr bwMode="auto">
              <a:xfrm>
                <a:off x="3725" y="1356"/>
                <a:ext cx="676" cy="17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21" name="Rectangle 39">
                <a:extLst>
                  <a:ext uri="{FF2B5EF4-FFF2-40B4-BE49-F238E27FC236}">
                    <a16:creationId xmlns:a16="http://schemas.microsoft.com/office/drawing/2014/main" id="{10A78C25-889A-4939-872D-10F7770F081D}"/>
                  </a:ext>
                </a:extLst>
              </p:cNvPr>
              <p:cNvSpPr>
                <a:spLocks noChangeArrowheads="1"/>
              </p:cNvSpPr>
              <p:nvPr/>
            </p:nvSpPr>
            <p:spPr bwMode="auto">
              <a:xfrm>
                <a:off x="3725" y="1526"/>
                <a:ext cx="676" cy="75"/>
              </a:xfrm>
              <a:prstGeom prst="rect">
                <a:avLst/>
              </a:prstGeom>
              <a:solidFill>
                <a:srgbClr val="BAD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22" name="Rectangle 40">
                <a:extLst>
                  <a:ext uri="{FF2B5EF4-FFF2-40B4-BE49-F238E27FC236}">
                    <a16:creationId xmlns:a16="http://schemas.microsoft.com/office/drawing/2014/main" id="{8D7113F6-788E-461F-B70D-3A156A092A98}"/>
                  </a:ext>
                </a:extLst>
              </p:cNvPr>
              <p:cNvSpPr>
                <a:spLocks noChangeArrowheads="1"/>
              </p:cNvSpPr>
              <p:nvPr/>
            </p:nvSpPr>
            <p:spPr bwMode="auto">
              <a:xfrm>
                <a:off x="3725" y="1601"/>
                <a:ext cx="676" cy="93"/>
              </a:xfrm>
              <a:prstGeom prst="rect">
                <a:avLst/>
              </a:prstGeom>
              <a:solidFill>
                <a:srgbClr val="B8DD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23" name="Rectangle 41">
                <a:extLst>
                  <a:ext uri="{FF2B5EF4-FFF2-40B4-BE49-F238E27FC236}">
                    <a16:creationId xmlns:a16="http://schemas.microsoft.com/office/drawing/2014/main" id="{DC674E40-ACC0-43A7-9890-AE18D2828526}"/>
                  </a:ext>
                </a:extLst>
              </p:cNvPr>
              <p:cNvSpPr>
                <a:spLocks noChangeArrowheads="1"/>
              </p:cNvSpPr>
              <p:nvPr/>
            </p:nvSpPr>
            <p:spPr bwMode="auto">
              <a:xfrm>
                <a:off x="3726" y="1356"/>
                <a:ext cx="676" cy="339"/>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grpSp>
        <p:sp>
          <p:nvSpPr>
            <p:cNvPr id="23" name="Rectangle 43">
              <a:extLst>
                <a:ext uri="{FF2B5EF4-FFF2-40B4-BE49-F238E27FC236}">
                  <a16:creationId xmlns:a16="http://schemas.microsoft.com/office/drawing/2014/main" id="{C56233BE-6F07-4BE9-B34E-FE4023134FFC}"/>
                </a:ext>
              </a:extLst>
            </p:cNvPr>
            <p:cNvSpPr>
              <a:spLocks noChangeArrowheads="1"/>
            </p:cNvSpPr>
            <p:nvPr/>
          </p:nvSpPr>
          <p:spPr bwMode="auto">
            <a:xfrm>
              <a:off x="3925" y="1347"/>
              <a:ext cx="27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Order </a:t>
              </a:r>
              <a:endParaRPr lang="en-US" altLang="en-US" sz="2800" b="1">
                <a:solidFill>
                  <a:srgbClr val="C69200"/>
                </a:solidFill>
                <a:latin typeface="Tahoma" panose="020B0604030504040204" pitchFamily="34" charset="0"/>
                <a:cs typeface="Arial" panose="020B0604020202020204" pitchFamily="34" charset="0"/>
              </a:endParaRPr>
            </a:p>
          </p:txBody>
        </p:sp>
        <p:sp>
          <p:nvSpPr>
            <p:cNvPr id="24" name="Rectangle 44">
              <a:extLst>
                <a:ext uri="{FF2B5EF4-FFF2-40B4-BE49-F238E27FC236}">
                  <a16:creationId xmlns:a16="http://schemas.microsoft.com/office/drawing/2014/main" id="{7DFA79BF-6DAD-491E-A389-3F0D72096700}"/>
                </a:ext>
              </a:extLst>
            </p:cNvPr>
            <p:cNvSpPr>
              <a:spLocks noChangeArrowheads="1"/>
            </p:cNvSpPr>
            <p:nvPr/>
          </p:nvSpPr>
          <p:spPr bwMode="auto">
            <a:xfrm>
              <a:off x="3819" y="1466"/>
              <a:ext cx="48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Completion</a:t>
              </a:r>
              <a:endParaRPr lang="en-US" altLang="en-US" sz="2800" b="1">
                <a:solidFill>
                  <a:srgbClr val="C69200"/>
                </a:solidFill>
                <a:latin typeface="Tahoma" panose="020B0604030504040204" pitchFamily="34" charset="0"/>
                <a:cs typeface="Arial" panose="020B0604020202020204" pitchFamily="34" charset="0"/>
              </a:endParaRPr>
            </a:p>
          </p:txBody>
        </p:sp>
        <p:sp>
          <p:nvSpPr>
            <p:cNvPr id="25" name="Rectangle 45">
              <a:extLst>
                <a:ext uri="{FF2B5EF4-FFF2-40B4-BE49-F238E27FC236}">
                  <a16:creationId xmlns:a16="http://schemas.microsoft.com/office/drawing/2014/main" id="{08650B4D-BC75-49E5-B6D9-BE6F3D4E3107}"/>
                </a:ext>
              </a:extLst>
            </p:cNvPr>
            <p:cNvSpPr>
              <a:spLocks noChangeArrowheads="1"/>
            </p:cNvSpPr>
            <p:nvPr/>
          </p:nvSpPr>
          <p:spPr bwMode="auto">
            <a:xfrm>
              <a:off x="3975" y="1583"/>
              <a:ext cx="17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(L4)</a:t>
              </a:r>
              <a:endParaRPr lang="en-US" altLang="en-US" sz="2800" b="1">
                <a:solidFill>
                  <a:srgbClr val="C69200"/>
                </a:solidFill>
                <a:latin typeface="Tahoma" panose="020B0604030504040204" pitchFamily="34" charset="0"/>
                <a:cs typeface="Arial" panose="020B0604020202020204" pitchFamily="34" charset="0"/>
              </a:endParaRPr>
            </a:p>
          </p:txBody>
        </p:sp>
        <p:grpSp>
          <p:nvGrpSpPr>
            <p:cNvPr id="26" name="Group 50">
              <a:extLst>
                <a:ext uri="{FF2B5EF4-FFF2-40B4-BE49-F238E27FC236}">
                  <a16:creationId xmlns:a16="http://schemas.microsoft.com/office/drawing/2014/main" id="{AE3177CF-F42C-4B02-932A-6BFE0C369BA4}"/>
                </a:ext>
              </a:extLst>
            </p:cNvPr>
            <p:cNvGrpSpPr>
              <a:grpSpLocks/>
            </p:cNvGrpSpPr>
            <p:nvPr/>
          </p:nvGrpSpPr>
          <p:grpSpPr bwMode="auto">
            <a:xfrm>
              <a:off x="1909" y="1356"/>
              <a:ext cx="676" cy="339"/>
              <a:chOff x="1909" y="1356"/>
              <a:chExt cx="676" cy="339"/>
            </a:xfrm>
          </p:grpSpPr>
          <p:sp>
            <p:nvSpPr>
              <p:cNvPr id="216" name="Rectangle 46">
                <a:extLst>
                  <a:ext uri="{FF2B5EF4-FFF2-40B4-BE49-F238E27FC236}">
                    <a16:creationId xmlns:a16="http://schemas.microsoft.com/office/drawing/2014/main" id="{CFBC8401-F9E9-46EE-BDB0-D4F12B6971CE}"/>
                  </a:ext>
                </a:extLst>
              </p:cNvPr>
              <p:cNvSpPr>
                <a:spLocks noChangeArrowheads="1"/>
              </p:cNvSpPr>
              <p:nvPr/>
            </p:nvSpPr>
            <p:spPr bwMode="auto">
              <a:xfrm>
                <a:off x="1909" y="1356"/>
                <a:ext cx="676" cy="17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17" name="Rectangle 47">
                <a:extLst>
                  <a:ext uri="{FF2B5EF4-FFF2-40B4-BE49-F238E27FC236}">
                    <a16:creationId xmlns:a16="http://schemas.microsoft.com/office/drawing/2014/main" id="{F8D517E2-E837-4F59-A714-A084267AA55D}"/>
                  </a:ext>
                </a:extLst>
              </p:cNvPr>
              <p:cNvSpPr>
                <a:spLocks noChangeArrowheads="1"/>
              </p:cNvSpPr>
              <p:nvPr/>
            </p:nvSpPr>
            <p:spPr bwMode="auto">
              <a:xfrm>
                <a:off x="1909" y="1526"/>
                <a:ext cx="676" cy="75"/>
              </a:xfrm>
              <a:prstGeom prst="rect">
                <a:avLst/>
              </a:prstGeom>
              <a:solidFill>
                <a:srgbClr val="BAD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18" name="Rectangle 48">
                <a:extLst>
                  <a:ext uri="{FF2B5EF4-FFF2-40B4-BE49-F238E27FC236}">
                    <a16:creationId xmlns:a16="http://schemas.microsoft.com/office/drawing/2014/main" id="{EF9CA322-55CA-4FC7-BDF3-01491E1F564B}"/>
                  </a:ext>
                </a:extLst>
              </p:cNvPr>
              <p:cNvSpPr>
                <a:spLocks noChangeArrowheads="1"/>
              </p:cNvSpPr>
              <p:nvPr/>
            </p:nvSpPr>
            <p:spPr bwMode="auto">
              <a:xfrm>
                <a:off x="1909" y="1601"/>
                <a:ext cx="676" cy="93"/>
              </a:xfrm>
              <a:prstGeom prst="rect">
                <a:avLst/>
              </a:prstGeom>
              <a:solidFill>
                <a:srgbClr val="B8DD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19" name="Rectangle 49">
                <a:extLst>
                  <a:ext uri="{FF2B5EF4-FFF2-40B4-BE49-F238E27FC236}">
                    <a16:creationId xmlns:a16="http://schemas.microsoft.com/office/drawing/2014/main" id="{CB0872B5-3833-48D3-BFB8-773616D1D6C8}"/>
                  </a:ext>
                </a:extLst>
              </p:cNvPr>
              <p:cNvSpPr>
                <a:spLocks noChangeArrowheads="1"/>
              </p:cNvSpPr>
              <p:nvPr/>
            </p:nvSpPr>
            <p:spPr bwMode="auto">
              <a:xfrm>
                <a:off x="1909" y="1356"/>
                <a:ext cx="676" cy="339"/>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grpSp>
        <p:sp>
          <p:nvSpPr>
            <p:cNvPr id="27" name="Rectangle 51">
              <a:extLst>
                <a:ext uri="{FF2B5EF4-FFF2-40B4-BE49-F238E27FC236}">
                  <a16:creationId xmlns:a16="http://schemas.microsoft.com/office/drawing/2014/main" id="{AB30AB73-228E-4E98-B1B3-283A09233302}"/>
                </a:ext>
              </a:extLst>
            </p:cNvPr>
            <p:cNvSpPr>
              <a:spLocks noChangeArrowheads="1"/>
            </p:cNvSpPr>
            <p:nvPr/>
          </p:nvSpPr>
          <p:spPr bwMode="auto">
            <a:xfrm>
              <a:off x="2108" y="1347"/>
              <a:ext cx="27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Order </a:t>
              </a:r>
              <a:endParaRPr lang="en-US" altLang="en-US" sz="2800" b="1">
                <a:solidFill>
                  <a:srgbClr val="C69200"/>
                </a:solidFill>
                <a:latin typeface="Tahoma" panose="020B0604030504040204" pitchFamily="34" charset="0"/>
                <a:cs typeface="Arial" panose="020B0604020202020204" pitchFamily="34" charset="0"/>
              </a:endParaRPr>
            </a:p>
          </p:txBody>
        </p:sp>
        <p:sp>
          <p:nvSpPr>
            <p:cNvPr id="28" name="Rectangle 52">
              <a:extLst>
                <a:ext uri="{FF2B5EF4-FFF2-40B4-BE49-F238E27FC236}">
                  <a16:creationId xmlns:a16="http://schemas.microsoft.com/office/drawing/2014/main" id="{E2824C3E-35D6-4018-96B7-CB4D3B28E373}"/>
                </a:ext>
              </a:extLst>
            </p:cNvPr>
            <p:cNvSpPr>
              <a:spLocks noChangeArrowheads="1"/>
            </p:cNvSpPr>
            <p:nvPr/>
          </p:nvSpPr>
          <p:spPr bwMode="auto">
            <a:xfrm>
              <a:off x="2056" y="1466"/>
              <a:ext cx="37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Issuance</a:t>
              </a:r>
              <a:endParaRPr lang="en-US" altLang="en-US" sz="2800" b="1">
                <a:solidFill>
                  <a:srgbClr val="C69200"/>
                </a:solidFill>
                <a:latin typeface="Tahoma" panose="020B0604030504040204" pitchFamily="34" charset="0"/>
                <a:cs typeface="Arial" panose="020B0604020202020204" pitchFamily="34" charset="0"/>
              </a:endParaRPr>
            </a:p>
          </p:txBody>
        </p:sp>
        <p:sp>
          <p:nvSpPr>
            <p:cNvPr id="29" name="Rectangle 53">
              <a:extLst>
                <a:ext uri="{FF2B5EF4-FFF2-40B4-BE49-F238E27FC236}">
                  <a16:creationId xmlns:a16="http://schemas.microsoft.com/office/drawing/2014/main" id="{82D64CE3-756B-4144-A790-A6D71CEE7B75}"/>
                </a:ext>
              </a:extLst>
            </p:cNvPr>
            <p:cNvSpPr>
              <a:spLocks noChangeArrowheads="1"/>
            </p:cNvSpPr>
            <p:nvPr/>
          </p:nvSpPr>
          <p:spPr bwMode="auto">
            <a:xfrm>
              <a:off x="2158" y="1583"/>
              <a:ext cx="17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(L4)</a:t>
              </a:r>
              <a:endParaRPr lang="en-US" altLang="en-US" sz="2800" b="1">
                <a:solidFill>
                  <a:srgbClr val="C69200"/>
                </a:solidFill>
                <a:latin typeface="Tahoma" panose="020B0604030504040204" pitchFamily="34" charset="0"/>
                <a:cs typeface="Arial" panose="020B0604020202020204" pitchFamily="34" charset="0"/>
              </a:endParaRPr>
            </a:p>
          </p:txBody>
        </p:sp>
        <p:sp>
          <p:nvSpPr>
            <p:cNvPr id="30" name="Line 54">
              <a:extLst>
                <a:ext uri="{FF2B5EF4-FFF2-40B4-BE49-F238E27FC236}">
                  <a16:creationId xmlns:a16="http://schemas.microsoft.com/office/drawing/2014/main" id="{7ED3F4D3-C09B-420D-9609-2EF413728021}"/>
                </a:ext>
              </a:extLst>
            </p:cNvPr>
            <p:cNvSpPr>
              <a:spLocks noChangeShapeType="1"/>
            </p:cNvSpPr>
            <p:nvPr/>
          </p:nvSpPr>
          <p:spPr bwMode="auto">
            <a:xfrm>
              <a:off x="177" y="1695"/>
              <a:ext cx="0" cy="930"/>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grpSp>
          <p:nvGrpSpPr>
            <p:cNvPr id="31" name="Group 59">
              <a:extLst>
                <a:ext uri="{FF2B5EF4-FFF2-40B4-BE49-F238E27FC236}">
                  <a16:creationId xmlns:a16="http://schemas.microsoft.com/office/drawing/2014/main" id="{98EE117B-0316-495C-A19E-2D462CE07C89}"/>
                </a:ext>
              </a:extLst>
            </p:cNvPr>
            <p:cNvGrpSpPr>
              <a:grpSpLocks/>
            </p:cNvGrpSpPr>
            <p:nvPr/>
          </p:nvGrpSpPr>
          <p:grpSpPr bwMode="auto">
            <a:xfrm>
              <a:off x="303" y="1948"/>
              <a:ext cx="677" cy="339"/>
              <a:chOff x="303" y="1948"/>
              <a:chExt cx="677" cy="339"/>
            </a:xfrm>
          </p:grpSpPr>
          <p:sp>
            <p:nvSpPr>
              <p:cNvPr id="212" name="Rectangle 55">
                <a:extLst>
                  <a:ext uri="{FF2B5EF4-FFF2-40B4-BE49-F238E27FC236}">
                    <a16:creationId xmlns:a16="http://schemas.microsoft.com/office/drawing/2014/main" id="{7913DBCC-FAFC-4290-818C-225B974790A4}"/>
                  </a:ext>
                </a:extLst>
              </p:cNvPr>
              <p:cNvSpPr>
                <a:spLocks noChangeArrowheads="1"/>
              </p:cNvSpPr>
              <p:nvPr/>
            </p:nvSpPr>
            <p:spPr bwMode="auto">
              <a:xfrm>
                <a:off x="303" y="1948"/>
                <a:ext cx="676" cy="17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13" name="Rectangle 56">
                <a:extLst>
                  <a:ext uri="{FF2B5EF4-FFF2-40B4-BE49-F238E27FC236}">
                    <a16:creationId xmlns:a16="http://schemas.microsoft.com/office/drawing/2014/main" id="{232DA5E6-0F60-4357-AC33-01B01F4567D3}"/>
                  </a:ext>
                </a:extLst>
              </p:cNvPr>
              <p:cNvSpPr>
                <a:spLocks noChangeArrowheads="1"/>
              </p:cNvSpPr>
              <p:nvPr/>
            </p:nvSpPr>
            <p:spPr bwMode="auto">
              <a:xfrm>
                <a:off x="303" y="2118"/>
                <a:ext cx="676" cy="75"/>
              </a:xfrm>
              <a:prstGeom prst="rect">
                <a:avLst/>
              </a:prstGeom>
              <a:solidFill>
                <a:srgbClr val="BAD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14" name="Rectangle 57">
                <a:extLst>
                  <a:ext uri="{FF2B5EF4-FFF2-40B4-BE49-F238E27FC236}">
                    <a16:creationId xmlns:a16="http://schemas.microsoft.com/office/drawing/2014/main" id="{5B754276-81D2-41EA-B670-A3AB57A1D9D0}"/>
                  </a:ext>
                </a:extLst>
              </p:cNvPr>
              <p:cNvSpPr>
                <a:spLocks noChangeArrowheads="1"/>
              </p:cNvSpPr>
              <p:nvPr/>
            </p:nvSpPr>
            <p:spPr bwMode="auto">
              <a:xfrm>
                <a:off x="303" y="2193"/>
                <a:ext cx="676" cy="93"/>
              </a:xfrm>
              <a:prstGeom prst="rect">
                <a:avLst/>
              </a:prstGeom>
              <a:solidFill>
                <a:srgbClr val="B8DD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15" name="Rectangle 58">
                <a:extLst>
                  <a:ext uri="{FF2B5EF4-FFF2-40B4-BE49-F238E27FC236}">
                    <a16:creationId xmlns:a16="http://schemas.microsoft.com/office/drawing/2014/main" id="{2D30CD2E-F680-4B5B-8515-5BE75324C4DB}"/>
                  </a:ext>
                </a:extLst>
              </p:cNvPr>
              <p:cNvSpPr>
                <a:spLocks noChangeArrowheads="1"/>
              </p:cNvSpPr>
              <p:nvPr/>
            </p:nvSpPr>
            <p:spPr bwMode="auto">
              <a:xfrm>
                <a:off x="304" y="1948"/>
                <a:ext cx="676" cy="339"/>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grpSp>
        <p:sp>
          <p:nvSpPr>
            <p:cNvPr id="32" name="Rectangle 60">
              <a:extLst>
                <a:ext uri="{FF2B5EF4-FFF2-40B4-BE49-F238E27FC236}">
                  <a16:creationId xmlns:a16="http://schemas.microsoft.com/office/drawing/2014/main" id="{5C12A059-99A5-4207-9CD9-89B78D46843C}"/>
                </a:ext>
              </a:extLst>
            </p:cNvPr>
            <p:cNvSpPr>
              <a:spLocks noChangeArrowheads="1"/>
            </p:cNvSpPr>
            <p:nvPr/>
          </p:nvSpPr>
          <p:spPr bwMode="auto">
            <a:xfrm>
              <a:off x="428" y="1939"/>
              <a:ext cx="41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Feasibility</a:t>
              </a:r>
              <a:endParaRPr lang="en-US" altLang="en-US" sz="2800" b="1">
                <a:solidFill>
                  <a:srgbClr val="C69200"/>
                </a:solidFill>
                <a:latin typeface="Tahoma" panose="020B0604030504040204" pitchFamily="34" charset="0"/>
                <a:cs typeface="Arial" panose="020B0604020202020204" pitchFamily="34" charset="0"/>
              </a:endParaRPr>
            </a:p>
          </p:txBody>
        </p:sp>
        <p:sp>
          <p:nvSpPr>
            <p:cNvPr id="33" name="Rectangle 61">
              <a:extLst>
                <a:ext uri="{FF2B5EF4-FFF2-40B4-BE49-F238E27FC236}">
                  <a16:creationId xmlns:a16="http://schemas.microsoft.com/office/drawing/2014/main" id="{E4888335-3DD1-4306-90AD-64332BD21CE3}"/>
                </a:ext>
              </a:extLst>
            </p:cNvPr>
            <p:cNvSpPr>
              <a:spLocks noChangeArrowheads="1"/>
            </p:cNvSpPr>
            <p:nvPr/>
          </p:nvSpPr>
          <p:spPr bwMode="auto">
            <a:xfrm>
              <a:off x="376" y="2058"/>
              <a:ext cx="52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Examination</a:t>
              </a:r>
              <a:endParaRPr lang="en-US" altLang="en-US" sz="2800" b="1">
                <a:solidFill>
                  <a:srgbClr val="C69200"/>
                </a:solidFill>
                <a:latin typeface="Tahoma" panose="020B0604030504040204" pitchFamily="34" charset="0"/>
                <a:cs typeface="Arial" panose="020B0604020202020204" pitchFamily="34" charset="0"/>
              </a:endParaRPr>
            </a:p>
          </p:txBody>
        </p:sp>
        <p:sp>
          <p:nvSpPr>
            <p:cNvPr id="34" name="Rectangle 62">
              <a:extLst>
                <a:ext uri="{FF2B5EF4-FFF2-40B4-BE49-F238E27FC236}">
                  <a16:creationId xmlns:a16="http://schemas.microsoft.com/office/drawing/2014/main" id="{482BD4AD-C92B-4C4D-A63B-11CBC60BC23F}"/>
                </a:ext>
              </a:extLst>
            </p:cNvPr>
            <p:cNvSpPr>
              <a:spLocks noChangeArrowheads="1"/>
            </p:cNvSpPr>
            <p:nvPr/>
          </p:nvSpPr>
          <p:spPr bwMode="auto">
            <a:xfrm>
              <a:off x="552" y="2175"/>
              <a:ext cx="17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(L5)</a:t>
              </a:r>
              <a:endParaRPr lang="en-US" altLang="en-US" sz="2800" b="1">
                <a:solidFill>
                  <a:srgbClr val="C69200"/>
                </a:solidFill>
                <a:latin typeface="Tahoma" panose="020B0604030504040204" pitchFamily="34" charset="0"/>
                <a:cs typeface="Arial" panose="020B0604020202020204" pitchFamily="34" charset="0"/>
              </a:endParaRPr>
            </a:p>
          </p:txBody>
        </p:sp>
        <p:grpSp>
          <p:nvGrpSpPr>
            <p:cNvPr id="35" name="Group 67">
              <a:extLst>
                <a:ext uri="{FF2B5EF4-FFF2-40B4-BE49-F238E27FC236}">
                  <a16:creationId xmlns:a16="http://schemas.microsoft.com/office/drawing/2014/main" id="{C897CF9D-B957-4821-A82A-8DE285AD0AC4}"/>
                </a:ext>
              </a:extLst>
            </p:cNvPr>
            <p:cNvGrpSpPr>
              <a:grpSpLocks/>
            </p:cNvGrpSpPr>
            <p:nvPr/>
          </p:nvGrpSpPr>
          <p:grpSpPr bwMode="auto">
            <a:xfrm>
              <a:off x="303" y="2413"/>
              <a:ext cx="677" cy="339"/>
              <a:chOff x="303" y="2413"/>
              <a:chExt cx="677" cy="339"/>
            </a:xfrm>
          </p:grpSpPr>
          <p:sp>
            <p:nvSpPr>
              <p:cNvPr id="208" name="Rectangle 63">
                <a:extLst>
                  <a:ext uri="{FF2B5EF4-FFF2-40B4-BE49-F238E27FC236}">
                    <a16:creationId xmlns:a16="http://schemas.microsoft.com/office/drawing/2014/main" id="{EBFC7E2C-14CB-4FC8-98E3-F12F7FA3286D}"/>
                  </a:ext>
                </a:extLst>
              </p:cNvPr>
              <p:cNvSpPr>
                <a:spLocks noChangeArrowheads="1"/>
              </p:cNvSpPr>
              <p:nvPr/>
            </p:nvSpPr>
            <p:spPr bwMode="auto">
              <a:xfrm>
                <a:off x="303" y="2413"/>
                <a:ext cx="676" cy="17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09" name="Rectangle 64">
                <a:extLst>
                  <a:ext uri="{FF2B5EF4-FFF2-40B4-BE49-F238E27FC236}">
                    <a16:creationId xmlns:a16="http://schemas.microsoft.com/office/drawing/2014/main" id="{83B13FC9-AFFB-4B47-AFC5-67C775F89F24}"/>
                  </a:ext>
                </a:extLst>
              </p:cNvPr>
              <p:cNvSpPr>
                <a:spLocks noChangeArrowheads="1"/>
              </p:cNvSpPr>
              <p:nvPr/>
            </p:nvSpPr>
            <p:spPr bwMode="auto">
              <a:xfrm>
                <a:off x="303" y="2583"/>
                <a:ext cx="676" cy="75"/>
              </a:xfrm>
              <a:prstGeom prst="rect">
                <a:avLst/>
              </a:prstGeom>
              <a:solidFill>
                <a:srgbClr val="BAD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10" name="Rectangle 65">
                <a:extLst>
                  <a:ext uri="{FF2B5EF4-FFF2-40B4-BE49-F238E27FC236}">
                    <a16:creationId xmlns:a16="http://schemas.microsoft.com/office/drawing/2014/main" id="{922FC4DC-6949-4E57-9A3E-77A9D4A52278}"/>
                  </a:ext>
                </a:extLst>
              </p:cNvPr>
              <p:cNvSpPr>
                <a:spLocks noChangeArrowheads="1"/>
              </p:cNvSpPr>
              <p:nvPr/>
            </p:nvSpPr>
            <p:spPr bwMode="auto">
              <a:xfrm>
                <a:off x="303" y="2658"/>
                <a:ext cx="676" cy="93"/>
              </a:xfrm>
              <a:prstGeom prst="rect">
                <a:avLst/>
              </a:prstGeom>
              <a:solidFill>
                <a:srgbClr val="B8DD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11" name="Rectangle 66">
                <a:extLst>
                  <a:ext uri="{FF2B5EF4-FFF2-40B4-BE49-F238E27FC236}">
                    <a16:creationId xmlns:a16="http://schemas.microsoft.com/office/drawing/2014/main" id="{A0742240-B5B2-4DA9-8E0E-238702BD710C}"/>
                  </a:ext>
                </a:extLst>
              </p:cNvPr>
              <p:cNvSpPr>
                <a:spLocks noChangeArrowheads="1"/>
              </p:cNvSpPr>
              <p:nvPr/>
            </p:nvSpPr>
            <p:spPr bwMode="auto">
              <a:xfrm>
                <a:off x="304" y="2413"/>
                <a:ext cx="676" cy="339"/>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grpSp>
        <p:sp>
          <p:nvSpPr>
            <p:cNvPr id="36" name="Rectangle 68">
              <a:extLst>
                <a:ext uri="{FF2B5EF4-FFF2-40B4-BE49-F238E27FC236}">
                  <a16:creationId xmlns:a16="http://schemas.microsoft.com/office/drawing/2014/main" id="{EFB30992-5C89-4D2C-AB9B-78A127B146AD}"/>
                </a:ext>
              </a:extLst>
            </p:cNvPr>
            <p:cNvSpPr>
              <a:spLocks noChangeArrowheads="1"/>
            </p:cNvSpPr>
            <p:nvPr/>
          </p:nvSpPr>
          <p:spPr bwMode="auto">
            <a:xfrm>
              <a:off x="481" y="2404"/>
              <a:ext cx="31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Report </a:t>
              </a:r>
              <a:endParaRPr lang="en-US" altLang="en-US" sz="2800" b="1">
                <a:solidFill>
                  <a:srgbClr val="C69200"/>
                </a:solidFill>
                <a:latin typeface="Tahoma" panose="020B0604030504040204" pitchFamily="34" charset="0"/>
                <a:cs typeface="Arial" panose="020B0604020202020204" pitchFamily="34" charset="0"/>
              </a:endParaRPr>
            </a:p>
          </p:txBody>
        </p:sp>
        <p:sp>
          <p:nvSpPr>
            <p:cNvPr id="37" name="Rectangle 69">
              <a:extLst>
                <a:ext uri="{FF2B5EF4-FFF2-40B4-BE49-F238E27FC236}">
                  <a16:creationId xmlns:a16="http://schemas.microsoft.com/office/drawing/2014/main" id="{451A4A02-1935-4FB6-B61C-679F3EBE0069}"/>
                </a:ext>
              </a:extLst>
            </p:cNvPr>
            <p:cNvSpPr>
              <a:spLocks noChangeArrowheads="1"/>
            </p:cNvSpPr>
            <p:nvPr/>
          </p:nvSpPr>
          <p:spPr bwMode="auto">
            <a:xfrm>
              <a:off x="450" y="2523"/>
              <a:ext cx="37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Issuance</a:t>
              </a:r>
              <a:endParaRPr lang="en-US" altLang="en-US" sz="2800" b="1">
                <a:solidFill>
                  <a:srgbClr val="C69200"/>
                </a:solidFill>
                <a:latin typeface="Tahoma" panose="020B0604030504040204" pitchFamily="34" charset="0"/>
                <a:cs typeface="Arial" panose="020B0604020202020204" pitchFamily="34" charset="0"/>
              </a:endParaRPr>
            </a:p>
          </p:txBody>
        </p:sp>
        <p:sp>
          <p:nvSpPr>
            <p:cNvPr id="38" name="Rectangle 70">
              <a:extLst>
                <a:ext uri="{FF2B5EF4-FFF2-40B4-BE49-F238E27FC236}">
                  <a16:creationId xmlns:a16="http://schemas.microsoft.com/office/drawing/2014/main" id="{3F6FB384-ABA1-4E7A-9A21-E57318EA7CBD}"/>
                </a:ext>
              </a:extLst>
            </p:cNvPr>
            <p:cNvSpPr>
              <a:spLocks noChangeArrowheads="1"/>
            </p:cNvSpPr>
            <p:nvPr/>
          </p:nvSpPr>
          <p:spPr bwMode="auto">
            <a:xfrm>
              <a:off x="552" y="2640"/>
              <a:ext cx="17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(L5)</a:t>
              </a:r>
              <a:endParaRPr lang="en-US" altLang="en-US" sz="2800" b="1">
                <a:solidFill>
                  <a:srgbClr val="C69200"/>
                </a:solidFill>
                <a:latin typeface="Tahoma" panose="020B0604030504040204" pitchFamily="34" charset="0"/>
                <a:cs typeface="Arial" panose="020B0604020202020204" pitchFamily="34" charset="0"/>
              </a:endParaRPr>
            </a:p>
          </p:txBody>
        </p:sp>
        <p:sp>
          <p:nvSpPr>
            <p:cNvPr id="39" name="Line 71">
              <a:extLst>
                <a:ext uri="{FF2B5EF4-FFF2-40B4-BE49-F238E27FC236}">
                  <a16:creationId xmlns:a16="http://schemas.microsoft.com/office/drawing/2014/main" id="{A8C70C1A-08C0-4812-B4B3-59B92A421A2C}"/>
                </a:ext>
              </a:extLst>
            </p:cNvPr>
            <p:cNvSpPr>
              <a:spLocks noChangeShapeType="1"/>
            </p:cNvSpPr>
            <p:nvPr/>
          </p:nvSpPr>
          <p:spPr bwMode="auto">
            <a:xfrm flipH="1">
              <a:off x="177" y="2160"/>
              <a:ext cx="127" cy="0"/>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0" name="Line 72">
              <a:extLst>
                <a:ext uri="{FF2B5EF4-FFF2-40B4-BE49-F238E27FC236}">
                  <a16:creationId xmlns:a16="http://schemas.microsoft.com/office/drawing/2014/main" id="{AE5AD8FE-76A7-40E0-BE66-CD3998719F93}"/>
                </a:ext>
              </a:extLst>
            </p:cNvPr>
            <p:cNvSpPr>
              <a:spLocks noChangeShapeType="1"/>
            </p:cNvSpPr>
            <p:nvPr/>
          </p:nvSpPr>
          <p:spPr bwMode="auto">
            <a:xfrm flipH="1">
              <a:off x="177" y="2625"/>
              <a:ext cx="127" cy="0"/>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41" name="Line 73">
              <a:extLst>
                <a:ext uri="{FF2B5EF4-FFF2-40B4-BE49-F238E27FC236}">
                  <a16:creationId xmlns:a16="http://schemas.microsoft.com/office/drawing/2014/main" id="{72E1A780-49E5-4999-9538-D909E8EEBBDA}"/>
                </a:ext>
              </a:extLst>
            </p:cNvPr>
            <p:cNvSpPr>
              <a:spLocks noChangeShapeType="1"/>
            </p:cNvSpPr>
            <p:nvPr/>
          </p:nvSpPr>
          <p:spPr bwMode="auto">
            <a:xfrm>
              <a:off x="1149" y="1695"/>
              <a:ext cx="0" cy="1395"/>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grpSp>
          <p:nvGrpSpPr>
            <p:cNvPr id="42" name="Group 78">
              <a:extLst>
                <a:ext uri="{FF2B5EF4-FFF2-40B4-BE49-F238E27FC236}">
                  <a16:creationId xmlns:a16="http://schemas.microsoft.com/office/drawing/2014/main" id="{EC372C23-029C-4A0C-A708-ED5787D58CBD}"/>
                </a:ext>
              </a:extLst>
            </p:cNvPr>
            <p:cNvGrpSpPr>
              <a:grpSpLocks/>
            </p:cNvGrpSpPr>
            <p:nvPr/>
          </p:nvGrpSpPr>
          <p:grpSpPr bwMode="auto">
            <a:xfrm>
              <a:off x="1275" y="1948"/>
              <a:ext cx="676" cy="339"/>
              <a:chOff x="1275" y="1948"/>
              <a:chExt cx="676" cy="339"/>
            </a:xfrm>
          </p:grpSpPr>
          <p:sp>
            <p:nvSpPr>
              <p:cNvPr id="204" name="Rectangle 74">
                <a:extLst>
                  <a:ext uri="{FF2B5EF4-FFF2-40B4-BE49-F238E27FC236}">
                    <a16:creationId xmlns:a16="http://schemas.microsoft.com/office/drawing/2014/main" id="{3AAB70DA-002E-4102-916D-E3E8E82C5BCB}"/>
                  </a:ext>
                </a:extLst>
              </p:cNvPr>
              <p:cNvSpPr>
                <a:spLocks noChangeArrowheads="1"/>
              </p:cNvSpPr>
              <p:nvPr/>
            </p:nvSpPr>
            <p:spPr bwMode="auto">
              <a:xfrm>
                <a:off x="1275" y="1948"/>
                <a:ext cx="676" cy="17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05" name="Rectangle 75">
                <a:extLst>
                  <a:ext uri="{FF2B5EF4-FFF2-40B4-BE49-F238E27FC236}">
                    <a16:creationId xmlns:a16="http://schemas.microsoft.com/office/drawing/2014/main" id="{2EDB5AE3-9E34-4762-BE92-7A65E1D102F2}"/>
                  </a:ext>
                </a:extLst>
              </p:cNvPr>
              <p:cNvSpPr>
                <a:spLocks noChangeArrowheads="1"/>
              </p:cNvSpPr>
              <p:nvPr/>
            </p:nvSpPr>
            <p:spPr bwMode="auto">
              <a:xfrm>
                <a:off x="1275" y="2118"/>
                <a:ext cx="676" cy="75"/>
              </a:xfrm>
              <a:prstGeom prst="rect">
                <a:avLst/>
              </a:prstGeom>
              <a:solidFill>
                <a:srgbClr val="BAD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06" name="Rectangle 76">
                <a:extLst>
                  <a:ext uri="{FF2B5EF4-FFF2-40B4-BE49-F238E27FC236}">
                    <a16:creationId xmlns:a16="http://schemas.microsoft.com/office/drawing/2014/main" id="{9124FBC3-2F3F-469F-8805-469DA8BBB422}"/>
                  </a:ext>
                </a:extLst>
              </p:cNvPr>
              <p:cNvSpPr>
                <a:spLocks noChangeArrowheads="1"/>
              </p:cNvSpPr>
              <p:nvPr/>
            </p:nvSpPr>
            <p:spPr bwMode="auto">
              <a:xfrm>
                <a:off x="1275" y="2193"/>
                <a:ext cx="676" cy="93"/>
              </a:xfrm>
              <a:prstGeom prst="rect">
                <a:avLst/>
              </a:prstGeom>
              <a:solidFill>
                <a:srgbClr val="B8DD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07" name="Rectangle 77">
                <a:extLst>
                  <a:ext uri="{FF2B5EF4-FFF2-40B4-BE49-F238E27FC236}">
                    <a16:creationId xmlns:a16="http://schemas.microsoft.com/office/drawing/2014/main" id="{10DFF7DA-0A73-455E-9A94-9B3BE1E39976}"/>
                  </a:ext>
                </a:extLst>
              </p:cNvPr>
              <p:cNvSpPr>
                <a:spLocks noChangeArrowheads="1"/>
              </p:cNvSpPr>
              <p:nvPr/>
            </p:nvSpPr>
            <p:spPr bwMode="auto">
              <a:xfrm>
                <a:off x="1275" y="1948"/>
                <a:ext cx="676" cy="339"/>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grpSp>
        <p:sp>
          <p:nvSpPr>
            <p:cNvPr id="43" name="Rectangle 79">
              <a:extLst>
                <a:ext uri="{FF2B5EF4-FFF2-40B4-BE49-F238E27FC236}">
                  <a16:creationId xmlns:a16="http://schemas.microsoft.com/office/drawing/2014/main" id="{77AE5C02-C4CE-4ED6-A589-BBB27150A346}"/>
                </a:ext>
              </a:extLst>
            </p:cNvPr>
            <p:cNvSpPr>
              <a:spLocks noChangeArrowheads="1"/>
            </p:cNvSpPr>
            <p:nvPr/>
          </p:nvSpPr>
          <p:spPr bwMode="auto">
            <a:xfrm>
              <a:off x="1485" y="1939"/>
              <a:ext cx="25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Credit</a:t>
              </a:r>
              <a:endParaRPr lang="en-US" altLang="en-US" sz="2800" b="1">
                <a:solidFill>
                  <a:srgbClr val="C69200"/>
                </a:solidFill>
                <a:latin typeface="Tahoma" panose="020B0604030504040204" pitchFamily="34" charset="0"/>
                <a:cs typeface="Arial" panose="020B0604020202020204" pitchFamily="34" charset="0"/>
              </a:endParaRPr>
            </a:p>
          </p:txBody>
        </p:sp>
        <p:sp>
          <p:nvSpPr>
            <p:cNvPr id="44" name="Rectangle 80">
              <a:extLst>
                <a:ext uri="{FF2B5EF4-FFF2-40B4-BE49-F238E27FC236}">
                  <a16:creationId xmlns:a16="http://schemas.microsoft.com/office/drawing/2014/main" id="{980DEB28-CE55-4271-B0F9-9AA136E1E84E}"/>
                </a:ext>
              </a:extLst>
            </p:cNvPr>
            <p:cNvSpPr>
              <a:spLocks noChangeArrowheads="1"/>
            </p:cNvSpPr>
            <p:nvPr/>
          </p:nvSpPr>
          <p:spPr bwMode="auto">
            <a:xfrm>
              <a:off x="1332" y="2058"/>
              <a:ext cx="55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Investigation</a:t>
              </a:r>
              <a:endParaRPr lang="en-US" altLang="en-US" sz="2800" b="1">
                <a:solidFill>
                  <a:srgbClr val="C69200"/>
                </a:solidFill>
                <a:latin typeface="Tahoma" panose="020B0604030504040204" pitchFamily="34" charset="0"/>
                <a:cs typeface="Arial" panose="020B0604020202020204" pitchFamily="34" charset="0"/>
              </a:endParaRPr>
            </a:p>
          </p:txBody>
        </p:sp>
        <p:sp>
          <p:nvSpPr>
            <p:cNvPr id="45" name="Rectangle 81">
              <a:extLst>
                <a:ext uri="{FF2B5EF4-FFF2-40B4-BE49-F238E27FC236}">
                  <a16:creationId xmlns:a16="http://schemas.microsoft.com/office/drawing/2014/main" id="{60BED2CE-74F3-4412-BDAC-B371A944B488}"/>
                </a:ext>
              </a:extLst>
            </p:cNvPr>
            <p:cNvSpPr>
              <a:spLocks noChangeArrowheads="1"/>
            </p:cNvSpPr>
            <p:nvPr/>
          </p:nvSpPr>
          <p:spPr bwMode="auto">
            <a:xfrm>
              <a:off x="1524" y="2175"/>
              <a:ext cx="17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(L5)</a:t>
              </a:r>
              <a:endParaRPr lang="en-US" altLang="en-US" sz="2800" b="1">
                <a:solidFill>
                  <a:srgbClr val="C69200"/>
                </a:solidFill>
                <a:latin typeface="Tahoma" panose="020B0604030504040204" pitchFamily="34" charset="0"/>
                <a:cs typeface="Arial" panose="020B0604020202020204" pitchFamily="34" charset="0"/>
              </a:endParaRPr>
            </a:p>
          </p:txBody>
        </p:sp>
        <p:grpSp>
          <p:nvGrpSpPr>
            <p:cNvPr id="46" name="Group 86">
              <a:extLst>
                <a:ext uri="{FF2B5EF4-FFF2-40B4-BE49-F238E27FC236}">
                  <a16:creationId xmlns:a16="http://schemas.microsoft.com/office/drawing/2014/main" id="{2409E227-06C6-4338-A107-749BFA26E63B}"/>
                </a:ext>
              </a:extLst>
            </p:cNvPr>
            <p:cNvGrpSpPr>
              <a:grpSpLocks/>
            </p:cNvGrpSpPr>
            <p:nvPr/>
          </p:nvGrpSpPr>
          <p:grpSpPr bwMode="auto">
            <a:xfrm>
              <a:off x="1275" y="2413"/>
              <a:ext cx="676" cy="339"/>
              <a:chOff x="1275" y="2413"/>
              <a:chExt cx="676" cy="339"/>
            </a:xfrm>
          </p:grpSpPr>
          <p:sp>
            <p:nvSpPr>
              <p:cNvPr id="200" name="Rectangle 82">
                <a:extLst>
                  <a:ext uri="{FF2B5EF4-FFF2-40B4-BE49-F238E27FC236}">
                    <a16:creationId xmlns:a16="http://schemas.microsoft.com/office/drawing/2014/main" id="{CF5739AC-3EA1-49A0-8522-05B66D31CFBC}"/>
                  </a:ext>
                </a:extLst>
              </p:cNvPr>
              <p:cNvSpPr>
                <a:spLocks noChangeArrowheads="1"/>
              </p:cNvSpPr>
              <p:nvPr/>
            </p:nvSpPr>
            <p:spPr bwMode="auto">
              <a:xfrm>
                <a:off x="1275" y="2413"/>
                <a:ext cx="676" cy="17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01" name="Rectangle 83">
                <a:extLst>
                  <a:ext uri="{FF2B5EF4-FFF2-40B4-BE49-F238E27FC236}">
                    <a16:creationId xmlns:a16="http://schemas.microsoft.com/office/drawing/2014/main" id="{8D2B7072-423E-450F-B6ED-93F819790887}"/>
                  </a:ext>
                </a:extLst>
              </p:cNvPr>
              <p:cNvSpPr>
                <a:spLocks noChangeArrowheads="1"/>
              </p:cNvSpPr>
              <p:nvPr/>
            </p:nvSpPr>
            <p:spPr bwMode="auto">
              <a:xfrm>
                <a:off x="1275" y="2583"/>
                <a:ext cx="676" cy="75"/>
              </a:xfrm>
              <a:prstGeom prst="rect">
                <a:avLst/>
              </a:prstGeom>
              <a:solidFill>
                <a:srgbClr val="BAD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02" name="Rectangle 84">
                <a:extLst>
                  <a:ext uri="{FF2B5EF4-FFF2-40B4-BE49-F238E27FC236}">
                    <a16:creationId xmlns:a16="http://schemas.microsoft.com/office/drawing/2014/main" id="{EEE704C4-E7A3-4723-A064-4B72052E6E6A}"/>
                  </a:ext>
                </a:extLst>
              </p:cNvPr>
              <p:cNvSpPr>
                <a:spLocks noChangeArrowheads="1"/>
              </p:cNvSpPr>
              <p:nvPr/>
            </p:nvSpPr>
            <p:spPr bwMode="auto">
              <a:xfrm>
                <a:off x="1275" y="2658"/>
                <a:ext cx="676" cy="93"/>
              </a:xfrm>
              <a:prstGeom prst="rect">
                <a:avLst/>
              </a:prstGeom>
              <a:solidFill>
                <a:srgbClr val="B8DD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203" name="Rectangle 85">
                <a:extLst>
                  <a:ext uri="{FF2B5EF4-FFF2-40B4-BE49-F238E27FC236}">
                    <a16:creationId xmlns:a16="http://schemas.microsoft.com/office/drawing/2014/main" id="{BFD13BDF-45A2-4E68-A9F3-950756201F94}"/>
                  </a:ext>
                </a:extLst>
              </p:cNvPr>
              <p:cNvSpPr>
                <a:spLocks noChangeArrowheads="1"/>
              </p:cNvSpPr>
              <p:nvPr/>
            </p:nvSpPr>
            <p:spPr bwMode="auto">
              <a:xfrm>
                <a:off x="1275" y="2413"/>
                <a:ext cx="676" cy="339"/>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grpSp>
        <p:sp>
          <p:nvSpPr>
            <p:cNvPr id="47" name="Rectangle 87">
              <a:extLst>
                <a:ext uri="{FF2B5EF4-FFF2-40B4-BE49-F238E27FC236}">
                  <a16:creationId xmlns:a16="http://schemas.microsoft.com/office/drawing/2014/main" id="{65DC8495-8D18-4926-B688-E0188624FF03}"/>
                </a:ext>
              </a:extLst>
            </p:cNvPr>
            <p:cNvSpPr>
              <a:spLocks noChangeArrowheads="1"/>
            </p:cNvSpPr>
            <p:nvPr/>
          </p:nvSpPr>
          <p:spPr bwMode="auto">
            <a:xfrm>
              <a:off x="1485" y="2404"/>
              <a:ext cx="25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Credit</a:t>
              </a:r>
              <a:endParaRPr lang="en-US" altLang="en-US" sz="2800" b="1">
                <a:solidFill>
                  <a:srgbClr val="C69200"/>
                </a:solidFill>
                <a:latin typeface="Tahoma" panose="020B0604030504040204" pitchFamily="34" charset="0"/>
                <a:cs typeface="Arial" panose="020B0604020202020204" pitchFamily="34" charset="0"/>
              </a:endParaRPr>
            </a:p>
          </p:txBody>
        </p:sp>
        <p:sp>
          <p:nvSpPr>
            <p:cNvPr id="48" name="Rectangle 88">
              <a:extLst>
                <a:ext uri="{FF2B5EF4-FFF2-40B4-BE49-F238E27FC236}">
                  <a16:creationId xmlns:a16="http://schemas.microsoft.com/office/drawing/2014/main" id="{2CE85042-11EA-48D6-979C-B6A9FC03F78D}"/>
                </a:ext>
              </a:extLst>
            </p:cNvPr>
            <p:cNvSpPr>
              <a:spLocks noChangeArrowheads="1"/>
            </p:cNvSpPr>
            <p:nvPr/>
          </p:nvSpPr>
          <p:spPr bwMode="auto">
            <a:xfrm>
              <a:off x="1401" y="2523"/>
              <a:ext cx="41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Approvals</a:t>
              </a:r>
              <a:endParaRPr lang="en-US" altLang="en-US" sz="2800" b="1">
                <a:solidFill>
                  <a:srgbClr val="C69200"/>
                </a:solidFill>
                <a:latin typeface="Tahoma" panose="020B0604030504040204" pitchFamily="34" charset="0"/>
                <a:cs typeface="Arial" panose="020B0604020202020204" pitchFamily="34" charset="0"/>
              </a:endParaRPr>
            </a:p>
          </p:txBody>
        </p:sp>
        <p:sp>
          <p:nvSpPr>
            <p:cNvPr id="49" name="Rectangle 89">
              <a:extLst>
                <a:ext uri="{FF2B5EF4-FFF2-40B4-BE49-F238E27FC236}">
                  <a16:creationId xmlns:a16="http://schemas.microsoft.com/office/drawing/2014/main" id="{BE1EF961-2B19-431B-B712-F18512E52F71}"/>
                </a:ext>
              </a:extLst>
            </p:cNvPr>
            <p:cNvSpPr>
              <a:spLocks noChangeArrowheads="1"/>
            </p:cNvSpPr>
            <p:nvPr/>
          </p:nvSpPr>
          <p:spPr bwMode="auto">
            <a:xfrm>
              <a:off x="1524" y="2640"/>
              <a:ext cx="17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(L5)</a:t>
              </a:r>
              <a:endParaRPr lang="en-US" altLang="en-US" sz="2800" b="1">
                <a:solidFill>
                  <a:srgbClr val="C69200"/>
                </a:solidFill>
                <a:latin typeface="Tahoma" panose="020B0604030504040204" pitchFamily="34" charset="0"/>
                <a:cs typeface="Arial" panose="020B0604020202020204" pitchFamily="34" charset="0"/>
              </a:endParaRPr>
            </a:p>
          </p:txBody>
        </p:sp>
        <p:sp>
          <p:nvSpPr>
            <p:cNvPr id="50" name="Line 90">
              <a:extLst>
                <a:ext uri="{FF2B5EF4-FFF2-40B4-BE49-F238E27FC236}">
                  <a16:creationId xmlns:a16="http://schemas.microsoft.com/office/drawing/2014/main" id="{9064CA91-9C5A-4931-9CE0-5DD6C4ECAE1D}"/>
                </a:ext>
              </a:extLst>
            </p:cNvPr>
            <p:cNvSpPr>
              <a:spLocks noChangeShapeType="1"/>
            </p:cNvSpPr>
            <p:nvPr/>
          </p:nvSpPr>
          <p:spPr bwMode="auto">
            <a:xfrm flipH="1">
              <a:off x="1149" y="2160"/>
              <a:ext cx="126" cy="0"/>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51" name="Line 91">
              <a:extLst>
                <a:ext uri="{FF2B5EF4-FFF2-40B4-BE49-F238E27FC236}">
                  <a16:creationId xmlns:a16="http://schemas.microsoft.com/office/drawing/2014/main" id="{5B7A942A-C444-4AAB-A413-18DC5DF3B050}"/>
                </a:ext>
              </a:extLst>
            </p:cNvPr>
            <p:cNvSpPr>
              <a:spLocks noChangeShapeType="1"/>
            </p:cNvSpPr>
            <p:nvPr/>
          </p:nvSpPr>
          <p:spPr bwMode="auto">
            <a:xfrm flipH="1">
              <a:off x="1149" y="2625"/>
              <a:ext cx="126" cy="0"/>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grpSp>
          <p:nvGrpSpPr>
            <p:cNvPr id="52" name="Group 96">
              <a:extLst>
                <a:ext uri="{FF2B5EF4-FFF2-40B4-BE49-F238E27FC236}">
                  <a16:creationId xmlns:a16="http://schemas.microsoft.com/office/drawing/2014/main" id="{9C771540-52E6-4C64-9EFB-E40F02F97A6D}"/>
                </a:ext>
              </a:extLst>
            </p:cNvPr>
            <p:cNvGrpSpPr>
              <a:grpSpLocks/>
            </p:cNvGrpSpPr>
            <p:nvPr/>
          </p:nvGrpSpPr>
          <p:grpSpPr bwMode="auto">
            <a:xfrm>
              <a:off x="1275" y="2920"/>
              <a:ext cx="676" cy="339"/>
              <a:chOff x="1275" y="2920"/>
              <a:chExt cx="676" cy="339"/>
            </a:xfrm>
          </p:grpSpPr>
          <p:sp>
            <p:nvSpPr>
              <p:cNvPr id="196" name="Rectangle 92">
                <a:extLst>
                  <a:ext uri="{FF2B5EF4-FFF2-40B4-BE49-F238E27FC236}">
                    <a16:creationId xmlns:a16="http://schemas.microsoft.com/office/drawing/2014/main" id="{FEB57390-7862-4A0F-9075-7A0C3CEB5D3F}"/>
                  </a:ext>
                </a:extLst>
              </p:cNvPr>
              <p:cNvSpPr>
                <a:spLocks noChangeArrowheads="1"/>
              </p:cNvSpPr>
              <p:nvPr/>
            </p:nvSpPr>
            <p:spPr bwMode="auto">
              <a:xfrm>
                <a:off x="1275" y="2920"/>
                <a:ext cx="676" cy="17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97" name="Rectangle 93">
                <a:extLst>
                  <a:ext uri="{FF2B5EF4-FFF2-40B4-BE49-F238E27FC236}">
                    <a16:creationId xmlns:a16="http://schemas.microsoft.com/office/drawing/2014/main" id="{C4C74A3F-3236-42BD-912F-3F25896D375F}"/>
                  </a:ext>
                </a:extLst>
              </p:cNvPr>
              <p:cNvSpPr>
                <a:spLocks noChangeArrowheads="1"/>
              </p:cNvSpPr>
              <p:nvPr/>
            </p:nvSpPr>
            <p:spPr bwMode="auto">
              <a:xfrm>
                <a:off x="1275" y="3090"/>
                <a:ext cx="676" cy="76"/>
              </a:xfrm>
              <a:prstGeom prst="rect">
                <a:avLst/>
              </a:prstGeom>
              <a:solidFill>
                <a:srgbClr val="BAD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98" name="Rectangle 94">
                <a:extLst>
                  <a:ext uri="{FF2B5EF4-FFF2-40B4-BE49-F238E27FC236}">
                    <a16:creationId xmlns:a16="http://schemas.microsoft.com/office/drawing/2014/main" id="{065584E3-C5DA-4B84-B59D-45B9BF8CC1D4}"/>
                  </a:ext>
                </a:extLst>
              </p:cNvPr>
              <p:cNvSpPr>
                <a:spLocks noChangeArrowheads="1"/>
              </p:cNvSpPr>
              <p:nvPr/>
            </p:nvSpPr>
            <p:spPr bwMode="auto">
              <a:xfrm>
                <a:off x="1275" y="3166"/>
                <a:ext cx="676" cy="93"/>
              </a:xfrm>
              <a:prstGeom prst="rect">
                <a:avLst/>
              </a:prstGeom>
              <a:solidFill>
                <a:srgbClr val="B8DD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99" name="Rectangle 95">
                <a:extLst>
                  <a:ext uri="{FF2B5EF4-FFF2-40B4-BE49-F238E27FC236}">
                    <a16:creationId xmlns:a16="http://schemas.microsoft.com/office/drawing/2014/main" id="{CF2B9DF4-E246-4FA5-BA67-E8CD92362225}"/>
                  </a:ext>
                </a:extLst>
              </p:cNvPr>
              <p:cNvSpPr>
                <a:spLocks noChangeArrowheads="1"/>
              </p:cNvSpPr>
              <p:nvPr/>
            </p:nvSpPr>
            <p:spPr bwMode="auto">
              <a:xfrm>
                <a:off x="1275" y="2921"/>
                <a:ext cx="676" cy="338"/>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grpSp>
        <p:sp>
          <p:nvSpPr>
            <p:cNvPr id="53" name="Rectangle 97">
              <a:extLst>
                <a:ext uri="{FF2B5EF4-FFF2-40B4-BE49-F238E27FC236}">
                  <a16:creationId xmlns:a16="http://schemas.microsoft.com/office/drawing/2014/main" id="{BF793494-09AD-4145-A3E8-79B8EEEFE79D}"/>
                </a:ext>
              </a:extLst>
            </p:cNvPr>
            <p:cNvSpPr>
              <a:spLocks noChangeArrowheads="1"/>
            </p:cNvSpPr>
            <p:nvPr/>
          </p:nvSpPr>
          <p:spPr bwMode="auto">
            <a:xfrm>
              <a:off x="1335" y="2912"/>
              <a:ext cx="5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Credit Terms</a:t>
              </a:r>
              <a:endParaRPr lang="en-US" altLang="en-US" sz="2800" b="1">
                <a:solidFill>
                  <a:srgbClr val="C69200"/>
                </a:solidFill>
                <a:latin typeface="Tahoma" panose="020B0604030504040204" pitchFamily="34" charset="0"/>
                <a:cs typeface="Arial" panose="020B0604020202020204" pitchFamily="34" charset="0"/>
              </a:endParaRPr>
            </a:p>
          </p:txBody>
        </p:sp>
        <p:sp>
          <p:nvSpPr>
            <p:cNvPr id="54" name="Rectangle 98">
              <a:extLst>
                <a:ext uri="{FF2B5EF4-FFF2-40B4-BE49-F238E27FC236}">
                  <a16:creationId xmlns:a16="http://schemas.microsoft.com/office/drawing/2014/main" id="{3EC4134B-89B0-4DCB-AA5D-E683E3184D19}"/>
                </a:ext>
              </a:extLst>
            </p:cNvPr>
            <p:cNvSpPr>
              <a:spLocks noChangeArrowheads="1"/>
            </p:cNvSpPr>
            <p:nvPr/>
          </p:nvSpPr>
          <p:spPr bwMode="auto">
            <a:xfrm>
              <a:off x="1341" y="3030"/>
              <a:ext cx="53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Specification</a:t>
              </a:r>
              <a:endParaRPr lang="en-US" altLang="en-US" sz="2800" b="1">
                <a:solidFill>
                  <a:srgbClr val="C69200"/>
                </a:solidFill>
                <a:latin typeface="Tahoma" panose="020B0604030504040204" pitchFamily="34" charset="0"/>
                <a:cs typeface="Arial" panose="020B0604020202020204" pitchFamily="34" charset="0"/>
              </a:endParaRPr>
            </a:p>
          </p:txBody>
        </p:sp>
        <p:sp>
          <p:nvSpPr>
            <p:cNvPr id="55" name="Rectangle 99">
              <a:extLst>
                <a:ext uri="{FF2B5EF4-FFF2-40B4-BE49-F238E27FC236}">
                  <a16:creationId xmlns:a16="http://schemas.microsoft.com/office/drawing/2014/main" id="{A03E2778-063F-44D4-8A46-F2B59A1AEF0E}"/>
                </a:ext>
              </a:extLst>
            </p:cNvPr>
            <p:cNvSpPr>
              <a:spLocks noChangeArrowheads="1"/>
            </p:cNvSpPr>
            <p:nvPr/>
          </p:nvSpPr>
          <p:spPr bwMode="auto">
            <a:xfrm>
              <a:off x="1524" y="3148"/>
              <a:ext cx="17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(L5)</a:t>
              </a:r>
              <a:endParaRPr lang="en-US" altLang="en-US" sz="2800" b="1">
                <a:solidFill>
                  <a:srgbClr val="C69200"/>
                </a:solidFill>
                <a:latin typeface="Tahoma" panose="020B0604030504040204" pitchFamily="34" charset="0"/>
                <a:cs typeface="Arial" panose="020B0604020202020204" pitchFamily="34" charset="0"/>
              </a:endParaRPr>
            </a:p>
          </p:txBody>
        </p:sp>
        <p:sp>
          <p:nvSpPr>
            <p:cNvPr id="56" name="Line 100">
              <a:extLst>
                <a:ext uri="{FF2B5EF4-FFF2-40B4-BE49-F238E27FC236}">
                  <a16:creationId xmlns:a16="http://schemas.microsoft.com/office/drawing/2014/main" id="{7F8A856C-85BD-40B4-BF64-8303AC973E5E}"/>
                </a:ext>
              </a:extLst>
            </p:cNvPr>
            <p:cNvSpPr>
              <a:spLocks noChangeShapeType="1"/>
            </p:cNvSpPr>
            <p:nvPr/>
          </p:nvSpPr>
          <p:spPr bwMode="auto">
            <a:xfrm flipH="1">
              <a:off x="1149" y="3090"/>
              <a:ext cx="126" cy="0"/>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57" name="Line 101">
              <a:extLst>
                <a:ext uri="{FF2B5EF4-FFF2-40B4-BE49-F238E27FC236}">
                  <a16:creationId xmlns:a16="http://schemas.microsoft.com/office/drawing/2014/main" id="{16575567-6126-4E4D-BBC8-28A9438E0AB6}"/>
                </a:ext>
              </a:extLst>
            </p:cNvPr>
            <p:cNvSpPr>
              <a:spLocks noChangeShapeType="1"/>
            </p:cNvSpPr>
            <p:nvPr/>
          </p:nvSpPr>
          <p:spPr bwMode="auto">
            <a:xfrm>
              <a:off x="2078" y="1695"/>
              <a:ext cx="0" cy="1902"/>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grpSp>
          <p:nvGrpSpPr>
            <p:cNvPr id="58" name="Group 106">
              <a:extLst>
                <a:ext uri="{FF2B5EF4-FFF2-40B4-BE49-F238E27FC236}">
                  <a16:creationId xmlns:a16="http://schemas.microsoft.com/office/drawing/2014/main" id="{4DC68F42-69B8-4254-8CAB-10259C87AD1C}"/>
                </a:ext>
              </a:extLst>
            </p:cNvPr>
            <p:cNvGrpSpPr>
              <a:grpSpLocks/>
            </p:cNvGrpSpPr>
            <p:nvPr/>
          </p:nvGrpSpPr>
          <p:grpSpPr bwMode="auto">
            <a:xfrm>
              <a:off x="2204" y="1948"/>
              <a:ext cx="677" cy="339"/>
              <a:chOff x="2204" y="1948"/>
              <a:chExt cx="677" cy="339"/>
            </a:xfrm>
          </p:grpSpPr>
          <p:sp>
            <p:nvSpPr>
              <p:cNvPr id="192" name="Rectangle 102">
                <a:extLst>
                  <a:ext uri="{FF2B5EF4-FFF2-40B4-BE49-F238E27FC236}">
                    <a16:creationId xmlns:a16="http://schemas.microsoft.com/office/drawing/2014/main" id="{D6B58024-5AC8-4896-92C5-0389A98F09FF}"/>
                  </a:ext>
                </a:extLst>
              </p:cNvPr>
              <p:cNvSpPr>
                <a:spLocks noChangeArrowheads="1"/>
              </p:cNvSpPr>
              <p:nvPr/>
            </p:nvSpPr>
            <p:spPr bwMode="auto">
              <a:xfrm>
                <a:off x="2204" y="1948"/>
                <a:ext cx="676" cy="17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93" name="Rectangle 103">
                <a:extLst>
                  <a:ext uri="{FF2B5EF4-FFF2-40B4-BE49-F238E27FC236}">
                    <a16:creationId xmlns:a16="http://schemas.microsoft.com/office/drawing/2014/main" id="{BC1EF8AA-4435-4EAA-9267-94ABB782AD44}"/>
                  </a:ext>
                </a:extLst>
              </p:cNvPr>
              <p:cNvSpPr>
                <a:spLocks noChangeArrowheads="1"/>
              </p:cNvSpPr>
              <p:nvPr/>
            </p:nvSpPr>
            <p:spPr bwMode="auto">
              <a:xfrm>
                <a:off x="2204" y="2118"/>
                <a:ext cx="676" cy="75"/>
              </a:xfrm>
              <a:prstGeom prst="rect">
                <a:avLst/>
              </a:prstGeom>
              <a:solidFill>
                <a:srgbClr val="BAD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94" name="Rectangle 104">
                <a:extLst>
                  <a:ext uri="{FF2B5EF4-FFF2-40B4-BE49-F238E27FC236}">
                    <a16:creationId xmlns:a16="http://schemas.microsoft.com/office/drawing/2014/main" id="{578D231B-5EB8-435A-8C46-8E50BDF26C92}"/>
                  </a:ext>
                </a:extLst>
              </p:cNvPr>
              <p:cNvSpPr>
                <a:spLocks noChangeArrowheads="1"/>
              </p:cNvSpPr>
              <p:nvPr/>
            </p:nvSpPr>
            <p:spPr bwMode="auto">
              <a:xfrm>
                <a:off x="2204" y="2193"/>
                <a:ext cx="676" cy="93"/>
              </a:xfrm>
              <a:prstGeom prst="rect">
                <a:avLst/>
              </a:prstGeom>
              <a:solidFill>
                <a:srgbClr val="B8DD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95" name="Rectangle 105">
                <a:extLst>
                  <a:ext uri="{FF2B5EF4-FFF2-40B4-BE49-F238E27FC236}">
                    <a16:creationId xmlns:a16="http://schemas.microsoft.com/office/drawing/2014/main" id="{B649ACE7-FB8C-40A2-8ED7-36325465A02D}"/>
                  </a:ext>
                </a:extLst>
              </p:cNvPr>
              <p:cNvSpPr>
                <a:spLocks noChangeArrowheads="1"/>
              </p:cNvSpPr>
              <p:nvPr/>
            </p:nvSpPr>
            <p:spPr bwMode="auto">
              <a:xfrm>
                <a:off x="2205" y="1948"/>
                <a:ext cx="676" cy="339"/>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grpSp>
        <p:sp>
          <p:nvSpPr>
            <p:cNvPr id="59" name="Rectangle 107">
              <a:extLst>
                <a:ext uri="{FF2B5EF4-FFF2-40B4-BE49-F238E27FC236}">
                  <a16:creationId xmlns:a16="http://schemas.microsoft.com/office/drawing/2014/main" id="{B50F090E-D99A-4D33-8FE3-4F191E9190D2}"/>
                </a:ext>
              </a:extLst>
            </p:cNvPr>
            <p:cNvSpPr>
              <a:spLocks noChangeArrowheads="1"/>
            </p:cNvSpPr>
            <p:nvPr/>
          </p:nvSpPr>
          <p:spPr bwMode="auto">
            <a:xfrm>
              <a:off x="2420" y="1939"/>
              <a:ext cx="24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Order</a:t>
              </a:r>
              <a:endParaRPr lang="en-US" altLang="en-US" sz="2800" b="1">
                <a:solidFill>
                  <a:srgbClr val="C69200"/>
                </a:solidFill>
                <a:latin typeface="Tahoma" panose="020B0604030504040204" pitchFamily="34" charset="0"/>
                <a:cs typeface="Arial" panose="020B0604020202020204" pitchFamily="34" charset="0"/>
              </a:endParaRPr>
            </a:p>
          </p:txBody>
        </p:sp>
        <p:sp>
          <p:nvSpPr>
            <p:cNvPr id="60" name="Rectangle 108">
              <a:extLst>
                <a:ext uri="{FF2B5EF4-FFF2-40B4-BE49-F238E27FC236}">
                  <a16:creationId xmlns:a16="http://schemas.microsoft.com/office/drawing/2014/main" id="{16E2E13A-A66B-4C8E-9E43-4FD12D829DAA}"/>
                </a:ext>
              </a:extLst>
            </p:cNvPr>
            <p:cNvSpPr>
              <a:spLocks noChangeArrowheads="1"/>
            </p:cNvSpPr>
            <p:nvPr/>
          </p:nvSpPr>
          <p:spPr bwMode="auto">
            <a:xfrm>
              <a:off x="2329" y="2058"/>
              <a:ext cx="41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Validation</a:t>
              </a:r>
              <a:endParaRPr lang="en-US" altLang="en-US" sz="2800" b="1">
                <a:solidFill>
                  <a:srgbClr val="C69200"/>
                </a:solidFill>
                <a:latin typeface="Tahoma" panose="020B0604030504040204" pitchFamily="34" charset="0"/>
                <a:cs typeface="Arial" panose="020B0604020202020204" pitchFamily="34" charset="0"/>
              </a:endParaRPr>
            </a:p>
          </p:txBody>
        </p:sp>
        <p:sp>
          <p:nvSpPr>
            <p:cNvPr id="61" name="Rectangle 109">
              <a:extLst>
                <a:ext uri="{FF2B5EF4-FFF2-40B4-BE49-F238E27FC236}">
                  <a16:creationId xmlns:a16="http://schemas.microsoft.com/office/drawing/2014/main" id="{F201A84D-D80E-47BC-8ACA-2C97696B1BE3}"/>
                </a:ext>
              </a:extLst>
            </p:cNvPr>
            <p:cNvSpPr>
              <a:spLocks noChangeArrowheads="1"/>
            </p:cNvSpPr>
            <p:nvPr/>
          </p:nvSpPr>
          <p:spPr bwMode="auto">
            <a:xfrm>
              <a:off x="2454" y="2175"/>
              <a:ext cx="17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(L5)</a:t>
              </a:r>
              <a:endParaRPr lang="en-US" altLang="en-US" sz="2800" b="1">
                <a:solidFill>
                  <a:srgbClr val="C69200"/>
                </a:solidFill>
                <a:latin typeface="Tahoma" panose="020B0604030504040204" pitchFamily="34" charset="0"/>
                <a:cs typeface="Arial" panose="020B0604020202020204" pitchFamily="34" charset="0"/>
              </a:endParaRPr>
            </a:p>
          </p:txBody>
        </p:sp>
        <p:grpSp>
          <p:nvGrpSpPr>
            <p:cNvPr id="62" name="Group 114">
              <a:extLst>
                <a:ext uri="{FF2B5EF4-FFF2-40B4-BE49-F238E27FC236}">
                  <a16:creationId xmlns:a16="http://schemas.microsoft.com/office/drawing/2014/main" id="{3E247411-956C-428A-82EF-7A6CD34562C3}"/>
                </a:ext>
              </a:extLst>
            </p:cNvPr>
            <p:cNvGrpSpPr>
              <a:grpSpLocks/>
            </p:cNvGrpSpPr>
            <p:nvPr/>
          </p:nvGrpSpPr>
          <p:grpSpPr bwMode="auto">
            <a:xfrm>
              <a:off x="2204" y="2413"/>
              <a:ext cx="677" cy="339"/>
              <a:chOff x="2204" y="2413"/>
              <a:chExt cx="677" cy="339"/>
            </a:xfrm>
          </p:grpSpPr>
          <p:sp>
            <p:nvSpPr>
              <p:cNvPr id="188" name="Rectangle 110">
                <a:extLst>
                  <a:ext uri="{FF2B5EF4-FFF2-40B4-BE49-F238E27FC236}">
                    <a16:creationId xmlns:a16="http://schemas.microsoft.com/office/drawing/2014/main" id="{3C2E93FF-8873-4761-A386-64742276F4AF}"/>
                  </a:ext>
                </a:extLst>
              </p:cNvPr>
              <p:cNvSpPr>
                <a:spLocks noChangeArrowheads="1"/>
              </p:cNvSpPr>
              <p:nvPr/>
            </p:nvSpPr>
            <p:spPr bwMode="auto">
              <a:xfrm>
                <a:off x="2204" y="2413"/>
                <a:ext cx="676" cy="17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89" name="Rectangle 111">
                <a:extLst>
                  <a:ext uri="{FF2B5EF4-FFF2-40B4-BE49-F238E27FC236}">
                    <a16:creationId xmlns:a16="http://schemas.microsoft.com/office/drawing/2014/main" id="{9B1920C1-C470-4C17-B75E-5B481878D9D7}"/>
                  </a:ext>
                </a:extLst>
              </p:cNvPr>
              <p:cNvSpPr>
                <a:spLocks noChangeArrowheads="1"/>
              </p:cNvSpPr>
              <p:nvPr/>
            </p:nvSpPr>
            <p:spPr bwMode="auto">
              <a:xfrm>
                <a:off x="2204" y="2583"/>
                <a:ext cx="676" cy="75"/>
              </a:xfrm>
              <a:prstGeom prst="rect">
                <a:avLst/>
              </a:prstGeom>
              <a:solidFill>
                <a:srgbClr val="BAD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90" name="Rectangle 112">
                <a:extLst>
                  <a:ext uri="{FF2B5EF4-FFF2-40B4-BE49-F238E27FC236}">
                    <a16:creationId xmlns:a16="http://schemas.microsoft.com/office/drawing/2014/main" id="{981DADD6-A8E7-4BA2-8074-9E3E687C64A7}"/>
                  </a:ext>
                </a:extLst>
              </p:cNvPr>
              <p:cNvSpPr>
                <a:spLocks noChangeArrowheads="1"/>
              </p:cNvSpPr>
              <p:nvPr/>
            </p:nvSpPr>
            <p:spPr bwMode="auto">
              <a:xfrm>
                <a:off x="2204" y="2658"/>
                <a:ext cx="676" cy="93"/>
              </a:xfrm>
              <a:prstGeom prst="rect">
                <a:avLst/>
              </a:prstGeom>
              <a:solidFill>
                <a:srgbClr val="B8DD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91" name="Rectangle 113">
                <a:extLst>
                  <a:ext uri="{FF2B5EF4-FFF2-40B4-BE49-F238E27FC236}">
                    <a16:creationId xmlns:a16="http://schemas.microsoft.com/office/drawing/2014/main" id="{9579258E-473A-4A40-AD93-8A9CB9B4A296}"/>
                  </a:ext>
                </a:extLst>
              </p:cNvPr>
              <p:cNvSpPr>
                <a:spLocks noChangeArrowheads="1"/>
              </p:cNvSpPr>
              <p:nvPr/>
            </p:nvSpPr>
            <p:spPr bwMode="auto">
              <a:xfrm>
                <a:off x="2205" y="2413"/>
                <a:ext cx="676" cy="339"/>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grpSp>
        <p:sp>
          <p:nvSpPr>
            <p:cNvPr id="63" name="Rectangle 115">
              <a:extLst>
                <a:ext uri="{FF2B5EF4-FFF2-40B4-BE49-F238E27FC236}">
                  <a16:creationId xmlns:a16="http://schemas.microsoft.com/office/drawing/2014/main" id="{CA7B27BD-B423-4B22-9ED0-62BC10335108}"/>
                </a:ext>
              </a:extLst>
            </p:cNvPr>
            <p:cNvSpPr>
              <a:spLocks noChangeArrowheads="1"/>
            </p:cNvSpPr>
            <p:nvPr/>
          </p:nvSpPr>
          <p:spPr bwMode="auto">
            <a:xfrm>
              <a:off x="2420" y="2404"/>
              <a:ext cx="24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Order</a:t>
              </a:r>
              <a:endParaRPr lang="en-US" altLang="en-US" sz="2800" b="1">
                <a:solidFill>
                  <a:srgbClr val="C69200"/>
                </a:solidFill>
                <a:latin typeface="Tahoma" panose="020B0604030504040204" pitchFamily="34" charset="0"/>
                <a:cs typeface="Arial" panose="020B0604020202020204" pitchFamily="34" charset="0"/>
              </a:endParaRPr>
            </a:p>
          </p:txBody>
        </p:sp>
        <p:sp>
          <p:nvSpPr>
            <p:cNvPr id="64" name="Rectangle 116">
              <a:extLst>
                <a:ext uri="{FF2B5EF4-FFF2-40B4-BE49-F238E27FC236}">
                  <a16:creationId xmlns:a16="http://schemas.microsoft.com/office/drawing/2014/main" id="{07D28DE1-D75A-4A8A-8607-21CD31A59D23}"/>
                </a:ext>
              </a:extLst>
            </p:cNvPr>
            <p:cNvSpPr>
              <a:spLocks noChangeArrowheads="1"/>
            </p:cNvSpPr>
            <p:nvPr/>
          </p:nvSpPr>
          <p:spPr bwMode="auto">
            <a:xfrm>
              <a:off x="2362" y="2523"/>
              <a:ext cx="35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Creation</a:t>
              </a:r>
              <a:endParaRPr lang="en-US" altLang="en-US" sz="2800" b="1">
                <a:solidFill>
                  <a:srgbClr val="C69200"/>
                </a:solidFill>
                <a:latin typeface="Tahoma" panose="020B0604030504040204" pitchFamily="34" charset="0"/>
                <a:cs typeface="Arial" panose="020B0604020202020204" pitchFamily="34" charset="0"/>
              </a:endParaRPr>
            </a:p>
          </p:txBody>
        </p:sp>
        <p:sp>
          <p:nvSpPr>
            <p:cNvPr id="65" name="Rectangle 117">
              <a:extLst>
                <a:ext uri="{FF2B5EF4-FFF2-40B4-BE49-F238E27FC236}">
                  <a16:creationId xmlns:a16="http://schemas.microsoft.com/office/drawing/2014/main" id="{2CE13292-B1DD-4C35-8F91-9000F814CD5E}"/>
                </a:ext>
              </a:extLst>
            </p:cNvPr>
            <p:cNvSpPr>
              <a:spLocks noChangeArrowheads="1"/>
            </p:cNvSpPr>
            <p:nvPr/>
          </p:nvSpPr>
          <p:spPr bwMode="auto">
            <a:xfrm>
              <a:off x="2454" y="2640"/>
              <a:ext cx="17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(L5)</a:t>
              </a:r>
              <a:endParaRPr lang="en-US" altLang="en-US" sz="2800" b="1">
                <a:solidFill>
                  <a:srgbClr val="C69200"/>
                </a:solidFill>
                <a:latin typeface="Tahoma" panose="020B0604030504040204" pitchFamily="34" charset="0"/>
                <a:cs typeface="Arial" panose="020B0604020202020204" pitchFamily="34" charset="0"/>
              </a:endParaRPr>
            </a:p>
          </p:txBody>
        </p:sp>
        <p:sp>
          <p:nvSpPr>
            <p:cNvPr id="66" name="Line 118">
              <a:extLst>
                <a:ext uri="{FF2B5EF4-FFF2-40B4-BE49-F238E27FC236}">
                  <a16:creationId xmlns:a16="http://schemas.microsoft.com/office/drawing/2014/main" id="{D2789AFB-63DE-451B-A7D5-ED36E0FA0CC5}"/>
                </a:ext>
              </a:extLst>
            </p:cNvPr>
            <p:cNvSpPr>
              <a:spLocks noChangeShapeType="1"/>
            </p:cNvSpPr>
            <p:nvPr/>
          </p:nvSpPr>
          <p:spPr bwMode="auto">
            <a:xfrm flipH="1">
              <a:off x="2078" y="2160"/>
              <a:ext cx="127" cy="0"/>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67" name="Line 119">
              <a:extLst>
                <a:ext uri="{FF2B5EF4-FFF2-40B4-BE49-F238E27FC236}">
                  <a16:creationId xmlns:a16="http://schemas.microsoft.com/office/drawing/2014/main" id="{427B2240-B29A-4261-9ACE-8F32CA94185C}"/>
                </a:ext>
              </a:extLst>
            </p:cNvPr>
            <p:cNvSpPr>
              <a:spLocks noChangeShapeType="1"/>
            </p:cNvSpPr>
            <p:nvPr/>
          </p:nvSpPr>
          <p:spPr bwMode="auto">
            <a:xfrm flipH="1">
              <a:off x="2078" y="2625"/>
              <a:ext cx="127" cy="0"/>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grpSp>
          <p:nvGrpSpPr>
            <p:cNvPr id="68" name="Group 124">
              <a:extLst>
                <a:ext uri="{FF2B5EF4-FFF2-40B4-BE49-F238E27FC236}">
                  <a16:creationId xmlns:a16="http://schemas.microsoft.com/office/drawing/2014/main" id="{14F6DC73-5840-4619-8C88-A5F6B35F7846}"/>
                </a:ext>
              </a:extLst>
            </p:cNvPr>
            <p:cNvGrpSpPr>
              <a:grpSpLocks/>
            </p:cNvGrpSpPr>
            <p:nvPr/>
          </p:nvGrpSpPr>
          <p:grpSpPr bwMode="auto">
            <a:xfrm>
              <a:off x="2204" y="2920"/>
              <a:ext cx="677" cy="339"/>
              <a:chOff x="2204" y="2920"/>
              <a:chExt cx="677" cy="339"/>
            </a:xfrm>
          </p:grpSpPr>
          <p:sp>
            <p:nvSpPr>
              <p:cNvPr id="184" name="Rectangle 120">
                <a:extLst>
                  <a:ext uri="{FF2B5EF4-FFF2-40B4-BE49-F238E27FC236}">
                    <a16:creationId xmlns:a16="http://schemas.microsoft.com/office/drawing/2014/main" id="{7E1339AC-74F5-4BD2-9D1A-468FD8DBAE2C}"/>
                  </a:ext>
                </a:extLst>
              </p:cNvPr>
              <p:cNvSpPr>
                <a:spLocks noChangeArrowheads="1"/>
              </p:cNvSpPr>
              <p:nvPr/>
            </p:nvSpPr>
            <p:spPr bwMode="auto">
              <a:xfrm>
                <a:off x="2204" y="2920"/>
                <a:ext cx="676" cy="17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85" name="Rectangle 121">
                <a:extLst>
                  <a:ext uri="{FF2B5EF4-FFF2-40B4-BE49-F238E27FC236}">
                    <a16:creationId xmlns:a16="http://schemas.microsoft.com/office/drawing/2014/main" id="{CA883305-66C9-4994-86D8-1C1CB1A831CB}"/>
                  </a:ext>
                </a:extLst>
              </p:cNvPr>
              <p:cNvSpPr>
                <a:spLocks noChangeArrowheads="1"/>
              </p:cNvSpPr>
              <p:nvPr/>
            </p:nvSpPr>
            <p:spPr bwMode="auto">
              <a:xfrm>
                <a:off x="2204" y="3090"/>
                <a:ext cx="676" cy="76"/>
              </a:xfrm>
              <a:prstGeom prst="rect">
                <a:avLst/>
              </a:prstGeom>
              <a:solidFill>
                <a:srgbClr val="BAD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86" name="Rectangle 122">
                <a:extLst>
                  <a:ext uri="{FF2B5EF4-FFF2-40B4-BE49-F238E27FC236}">
                    <a16:creationId xmlns:a16="http://schemas.microsoft.com/office/drawing/2014/main" id="{6EE37637-8B24-4DF3-B27A-A95545A6FCEB}"/>
                  </a:ext>
                </a:extLst>
              </p:cNvPr>
              <p:cNvSpPr>
                <a:spLocks noChangeArrowheads="1"/>
              </p:cNvSpPr>
              <p:nvPr/>
            </p:nvSpPr>
            <p:spPr bwMode="auto">
              <a:xfrm>
                <a:off x="2204" y="3166"/>
                <a:ext cx="676" cy="93"/>
              </a:xfrm>
              <a:prstGeom prst="rect">
                <a:avLst/>
              </a:prstGeom>
              <a:solidFill>
                <a:srgbClr val="B8DD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87" name="Rectangle 123">
                <a:extLst>
                  <a:ext uri="{FF2B5EF4-FFF2-40B4-BE49-F238E27FC236}">
                    <a16:creationId xmlns:a16="http://schemas.microsoft.com/office/drawing/2014/main" id="{A66DADE3-DEE8-4721-B3F9-1772ACB67C95}"/>
                  </a:ext>
                </a:extLst>
              </p:cNvPr>
              <p:cNvSpPr>
                <a:spLocks noChangeArrowheads="1"/>
              </p:cNvSpPr>
              <p:nvPr/>
            </p:nvSpPr>
            <p:spPr bwMode="auto">
              <a:xfrm>
                <a:off x="2205" y="2921"/>
                <a:ext cx="676" cy="338"/>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grpSp>
        <p:sp>
          <p:nvSpPr>
            <p:cNvPr id="69" name="Rectangle 125">
              <a:extLst>
                <a:ext uri="{FF2B5EF4-FFF2-40B4-BE49-F238E27FC236}">
                  <a16:creationId xmlns:a16="http://schemas.microsoft.com/office/drawing/2014/main" id="{1D325C24-F144-42C6-8CAF-85FB7F1BC6C3}"/>
                </a:ext>
              </a:extLst>
            </p:cNvPr>
            <p:cNvSpPr>
              <a:spLocks noChangeArrowheads="1"/>
            </p:cNvSpPr>
            <p:nvPr/>
          </p:nvSpPr>
          <p:spPr bwMode="auto">
            <a:xfrm>
              <a:off x="2420" y="2912"/>
              <a:ext cx="24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Order</a:t>
              </a:r>
              <a:endParaRPr lang="en-US" altLang="en-US" sz="2800" b="1">
                <a:solidFill>
                  <a:srgbClr val="C69200"/>
                </a:solidFill>
                <a:latin typeface="Tahoma" panose="020B0604030504040204" pitchFamily="34" charset="0"/>
                <a:cs typeface="Arial" panose="020B0604020202020204" pitchFamily="34" charset="0"/>
              </a:endParaRPr>
            </a:p>
          </p:txBody>
        </p:sp>
        <p:sp>
          <p:nvSpPr>
            <p:cNvPr id="70" name="Rectangle 126">
              <a:extLst>
                <a:ext uri="{FF2B5EF4-FFF2-40B4-BE49-F238E27FC236}">
                  <a16:creationId xmlns:a16="http://schemas.microsoft.com/office/drawing/2014/main" id="{C7DB95AF-6D2C-4ADF-93DD-43F710E762DD}"/>
                </a:ext>
              </a:extLst>
            </p:cNvPr>
            <p:cNvSpPr>
              <a:spLocks noChangeArrowheads="1"/>
            </p:cNvSpPr>
            <p:nvPr/>
          </p:nvSpPr>
          <p:spPr bwMode="auto">
            <a:xfrm>
              <a:off x="2281" y="3030"/>
              <a:ext cx="52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Amendment</a:t>
              </a:r>
              <a:endParaRPr lang="en-US" altLang="en-US" sz="2800" b="1">
                <a:solidFill>
                  <a:srgbClr val="C69200"/>
                </a:solidFill>
                <a:latin typeface="Tahoma" panose="020B0604030504040204" pitchFamily="34" charset="0"/>
                <a:cs typeface="Arial" panose="020B0604020202020204" pitchFamily="34" charset="0"/>
              </a:endParaRPr>
            </a:p>
          </p:txBody>
        </p:sp>
        <p:sp>
          <p:nvSpPr>
            <p:cNvPr id="71" name="Rectangle 127">
              <a:extLst>
                <a:ext uri="{FF2B5EF4-FFF2-40B4-BE49-F238E27FC236}">
                  <a16:creationId xmlns:a16="http://schemas.microsoft.com/office/drawing/2014/main" id="{02FA2638-BCAD-4F44-A777-8DC9FB5F7F38}"/>
                </a:ext>
              </a:extLst>
            </p:cNvPr>
            <p:cNvSpPr>
              <a:spLocks noChangeArrowheads="1"/>
            </p:cNvSpPr>
            <p:nvPr/>
          </p:nvSpPr>
          <p:spPr bwMode="auto">
            <a:xfrm>
              <a:off x="2454" y="3148"/>
              <a:ext cx="17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(L5)</a:t>
              </a:r>
              <a:endParaRPr lang="en-US" altLang="en-US" sz="2800" b="1">
                <a:solidFill>
                  <a:srgbClr val="C69200"/>
                </a:solidFill>
                <a:latin typeface="Tahoma" panose="020B0604030504040204" pitchFamily="34" charset="0"/>
                <a:cs typeface="Arial" panose="020B0604020202020204" pitchFamily="34" charset="0"/>
              </a:endParaRPr>
            </a:p>
          </p:txBody>
        </p:sp>
        <p:sp>
          <p:nvSpPr>
            <p:cNvPr id="72" name="Line 128">
              <a:extLst>
                <a:ext uri="{FF2B5EF4-FFF2-40B4-BE49-F238E27FC236}">
                  <a16:creationId xmlns:a16="http://schemas.microsoft.com/office/drawing/2014/main" id="{343FCF6C-736C-4EFE-971E-34E33BCC3591}"/>
                </a:ext>
              </a:extLst>
            </p:cNvPr>
            <p:cNvSpPr>
              <a:spLocks noChangeShapeType="1"/>
            </p:cNvSpPr>
            <p:nvPr/>
          </p:nvSpPr>
          <p:spPr bwMode="auto">
            <a:xfrm flipH="1">
              <a:off x="2078" y="3090"/>
              <a:ext cx="127" cy="0"/>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grpSp>
          <p:nvGrpSpPr>
            <p:cNvPr id="73" name="Group 133">
              <a:extLst>
                <a:ext uri="{FF2B5EF4-FFF2-40B4-BE49-F238E27FC236}">
                  <a16:creationId xmlns:a16="http://schemas.microsoft.com/office/drawing/2014/main" id="{E05E900F-BD7A-42FF-9938-8A1892B9E7C3}"/>
                </a:ext>
              </a:extLst>
            </p:cNvPr>
            <p:cNvGrpSpPr>
              <a:grpSpLocks/>
            </p:cNvGrpSpPr>
            <p:nvPr/>
          </p:nvGrpSpPr>
          <p:grpSpPr bwMode="auto">
            <a:xfrm>
              <a:off x="2204" y="3428"/>
              <a:ext cx="677" cy="338"/>
              <a:chOff x="2204" y="3428"/>
              <a:chExt cx="677" cy="338"/>
            </a:xfrm>
          </p:grpSpPr>
          <p:sp>
            <p:nvSpPr>
              <p:cNvPr id="180" name="Rectangle 129">
                <a:extLst>
                  <a:ext uri="{FF2B5EF4-FFF2-40B4-BE49-F238E27FC236}">
                    <a16:creationId xmlns:a16="http://schemas.microsoft.com/office/drawing/2014/main" id="{EF27A0FF-8FF0-4075-8162-B654229D15AC}"/>
                  </a:ext>
                </a:extLst>
              </p:cNvPr>
              <p:cNvSpPr>
                <a:spLocks noChangeArrowheads="1"/>
              </p:cNvSpPr>
              <p:nvPr/>
            </p:nvSpPr>
            <p:spPr bwMode="auto">
              <a:xfrm>
                <a:off x="2204" y="3428"/>
                <a:ext cx="676" cy="17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81" name="Rectangle 130">
                <a:extLst>
                  <a:ext uri="{FF2B5EF4-FFF2-40B4-BE49-F238E27FC236}">
                    <a16:creationId xmlns:a16="http://schemas.microsoft.com/office/drawing/2014/main" id="{FBA66777-A44F-48BA-B548-B3CBBAFFD949}"/>
                  </a:ext>
                </a:extLst>
              </p:cNvPr>
              <p:cNvSpPr>
                <a:spLocks noChangeArrowheads="1"/>
              </p:cNvSpPr>
              <p:nvPr/>
            </p:nvSpPr>
            <p:spPr bwMode="auto">
              <a:xfrm>
                <a:off x="2204" y="3598"/>
                <a:ext cx="676" cy="75"/>
              </a:xfrm>
              <a:prstGeom prst="rect">
                <a:avLst/>
              </a:prstGeom>
              <a:solidFill>
                <a:srgbClr val="BAD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82" name="Rectangle 131">
                <a:extLst>
                  <a:ext uri="{FF2B5EF4-FFF2-40B4-BE49-F238E27FC236}">
                    <a16:creationId xmlns:a16="http://schemas.microsoft.com/office/drawing/2014/main" id="{4F438DC5-00A9-4009-936B-15C59FA9A4C7}"/>
                  </a:ext>
                </a:extLst>
              </p:cNvPr>
              <p:cNvSpPr>
                <a:spLocks noChangeArrowheads="1"/>
              </p:cNvSpPr>
              <p:nvPr/>
            </p:nvSpPr>
            <p:spPr bwMode="auto">
              <a:xfrm>
                <a:off x="2204" y="3673"/>
                <a:ext cx="676" cy="93"/>
              </a:xfrm>
              <a:prstGeom prst="rect">
                <a:avLst/>
              </a:prstGeom>
              <a:solidFill>
                <a:srgbClr val="B8DD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83" name="Rectangle 132">
                <a:extLst>
                  <a:ext uri="{FF2B5EF4-FFF2-40B4-BE49-F238E27FC236}">
                    <a16:creationId xmlns:a16="http://schemas.microsoft.com/office/drawing/2014/main" id="{078EFED5-AF0F-4772-B02C-7147B25C8C59}"/>
                  </a:ext>
                </a:extLst>
              </p:cNvPr>
              <p:cNvSpPr>
                <a:spLocks noChangeArrowheads="1"/>
              </p:cNvSpPr>
              <p:nvPr/>
            </p:nvSpPr>
            <p:spPr bwMode="auto">
              <a:xfrm>
                <a:off x="2205" y="3428"/>
                <a:ext cx="676" cy="338"/>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grpSp>
        <p:sp>
          <p:nvSpPr>
            <p:cNvPr id="74" name="Rectangle 134">
              <a:extLst>
                <a:ext uri="{FF2B5EF4-FFF2-40B4-BE49-F238E27FC236}">
                  <a16:creationId xmlns:a16="http://schemas.microsoft.com/office/drawing/2014/main" id="{84ECD6F0-641A-4C86-A1A4-3B33C46D5940}"/>
                </a:ext>
              </a:extLst>
            </p:cNvPr>
            <p:cNvSpPr>
              <a:spLocks noChangeArrowheads="1"/>
            </p:cNvSpPr>
            <p:nvPr/>
          </p:nvSpPr>
          <p:spPr bwMode="auto">
            <a:xfrm>
              <a:off x="2420" y="3419"/>
              <a:ext cx="24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Order</a:t>
              </a:r>
              <a:endParaRPr lang="en-US" altLang="en-US" sz="2800" b="1">
                <a:solidFill>
                  <a:srgbClr val="C69200"/>
                </a:solidFill>
                <a:latin typeface="Tahoma" panose="020B0604030504040204" pitchFamily="34" charset="0"/>
                <a:cs typeface="Arial" panose="020B0604020202020204" pitchFamily="34" charset="0"/>
              </a:endParaRPr>
            </a:p>
          </p:txBody>
        </p:sp>
        <p:sp>
          <p:nvSpPr>
            <p:cNvPr id="75" name="Rectangle 135">
              <a:extLst>
                <a:ext uri="{FF2B5EF4-FFF2-40B4-BE49-F238E27FC236}">
                  <a16:creationId xmlns:a16="http://schemas.microsoft.com/office/drawing/2014/main" id="{CC3C549D-B192-4855-BC33-3B14EE12BF71}"/>
                </a:ext>
              </a:extLst>
            </p:cNvPr>
            <p:cNvSpPr>
              <a:spLocks noChangeArrowheads="1"/>
            </p:cNvSpPr>
            <p:nvPr/>
          </p:nvSpPr>
          <p:spPr bwMode="auto">
            <a:xfrm>
              <a:off x="2281" y="3538"/>
              <a:ext cx="51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Cancellation</a:t>
              </a:r>
              <a:endParaRPr lang="en-US" altLang="en-US" sz="2800" b="1">
                <a:solidFill>
                  <a:srgbClr val="C69200"/>
                </a:solidFill>
                <a:latin typeface="Tahoma" panose="020B0604030504040204" pitchFamily="34" charset="0"/>
                <a:cs typeface="Arial" panose="020B0604020202020204" pitchFamily="34" charset="0"/>
              </a:endParaRPr>
            </a:p>
          </p:txBody>
        </p:sp>
        <p:sp>
          <p:nvSpPr>
            <p:cNvPr id="76" name="Rectangle 136">
              <a:extLst>
                <a:ext uri="{FF2B5EF4-FFF2-40B4-BE49-F238E27FC236}">
                  <a16:creationId xmlns:a16="http://schemas.microsoft.com/office/drawing/2014/main" id="{7CD812F3-B43E-4D1A-B34D-37AE43FF9507}"/>
                </a:ext>
              </a:extLst>
            </p:cNvPr>
            <p:cNvSpPr>
              <a:spLocks noChangeArrowheads="1"/>
            </p:cNvSpPr>
            <p:nvPr/>
          </p:nvSpPr>
          <p:spPr bwMode="auto">
            <a:xfrm>
              <a:off x="2454" y="3655"/>
              <a:ext cx="17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(L5)</a:t>
              </a:r>
              <a:endParaRPr lang="en-US" altLang="en-US" sz="2800" b="1">
                <a:solidFill>
                  <a:srgbClr val="C69200"/>
                </a:solidFill>
                <a:latin typeface="Tahoma" panose="020B0604030504040204" pitchFamily="34" charset="0"/>
                <a:cs typeface="Arial" panose="020B0604020202020204" pitchFamily="34" charset="0"/>
              </a:endParaRPr>
            </a:p>
          </p:txBody>
        </p:sp>
        <p:sp>
          <p:nvSpPr>
            <p:cNvPr id="77" name="Line 137">
              <a:extLst>
                <a:ext uri="{FF2B5EF4-FFF2-40B4-BE49-F238E27FC236}">
                  <a16:creationId xmlns:a16="http://schemas.microsoft.com/office/drawing/2014/main" id="{5B2C50C0-B046-4B62-8B54-CA19EC0439D5}"/>
                </a:ext>
              </a:extLst>
            </p:cNvPr>
            <p:cNvSpPr>
              <a:spLocks noChangeShapeType="1"/>
            </p:cNvSpPr>
            <p:nvPr/>
          </p:nvSpPr>
          <p:spPr bwMode="auto">
            <a:xfrm flipH="1">
              <a:off x="2078" y="3597"/>
              <a:ext cx="127" cy="0"/>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78" name="Line 138">
              <a:extLst>
                <a:ext uri="{FF2B5EF4-FFF2-40B4-BE49-F238E27FC236}">
                  <a16:creationId xmlns:a16="http://schemas.microsoft.com/office/drawing/2014/main" id="{F889192D-056E-4E55-B4F2-CA0EB4A69BCF}"/>
                </a:ext>
              </a:extLst>
            </p:cNvPr>
            <p:cNvSpPr>
              <a:spLocks noChangeShapeType="1"/>
            </p:cNvSpPr>
            <p:nvPr/>
          </p:nvSpPr>
          <p:spPr bwMode="auto">
            <a:xfrm>
              <a:off x="3008" y="1695"/>
              <a:ext cx="0" cy="1902"/>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grpSp>
          <p:nvGrpSpPr>
            <p:cNvPr id="79" name="Group 143">
              <a:extLst>
                <a:ext uri="{FF2B5EF4-FFF2-40B4-BE49-F238E27FC236}">
                  <a16:creationId xmlns:a16="http://schemas.microsoft.com/office/drawing/2014/main" id="{420C5267-7466-4590-8022-48D20F77DF07}"/>
                </a:ext>
              </a:extLst>
            </p:cNvPr>
            <p:cNvGrpSpPr>
              <a:grpSpLocks/>
            </p:cNvGrpSpPr>
            <p:nvPr/>
          </p:nvGrpSpPr>
          <p:grpSpPr bwMode="auto">
            <a:xfrm>
              <a:off x="3134" y="1948"/>
              <a:ext cx="676" cy="339"/>
              <a:chOff x="3134" y="1948"/>
              <a:chExt cx="676" cy="339"/>
            </a:xfrm>
          </p:grpSpPr>
          <p:sp>
            <p:nvSpPr>
              <p:cNvPr id="176" name="Rectangle 139">
                <a:extLst>
                  <a:ext uri="{FF2B5EF4-FFF2-40B4-BE49-F238E27FC236}">
                    <a16:creationId xmlns:a16="http://schemas.microsoft.com/office/drawing/2014/main" id="{AC28E70A-4886-49E6-9E32-55990B829D1D}"/>
                  </a:ext>
                </a:extLst>
              </p:cNvPr>
              <p:cNvSpPr>
                <a:spLocks noChangeArrowheads="1"/>
              </p:cNvSpPr>
              <p:nvPr/>
            </p:nvSpPr>
            <p:spPr bwMode="auto">
              <a:xfrm>
                <a:off x="3134" y="1948"/>
                <a:ext cx="676" cy="17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77" name="Rectangle 140">
                <a:extLst>
                  <a:ext uri="{FF2B5EF4-FFF2-40B4-BE49-F238E27FC236}">
                    <a16:creationId xmlns:a16="http://schemas.microsoft.com/office/drawing/2014/main" id="{2E55D8B0-E60B-41C2-9D2B-7EE7CDD71DC9}"/>
                  </a:ext>
                </a:extLst>
              </p:cNvPr>
              <p:cNvSpPr>
                <a:spLocks noChangeArrowheads="1"/>
              </p:cNvSpPr>
              <p:nvPr/>
            </p:nvSpPr>
            <p:spPr bwMode="auto">
              <a:xfrm>
                <a:off x="3134" y="2118"/>
                <a:ext cx="676" cy="75"/>
              </a:xfrm>
              <a:prstGeom prst="rect">
                <a:avLst/>
              </a:prstGeom>
              <a:solidFill>
                <a:srgbClr val="BAD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78" name="Rectangle 141">
                <a:extLst>
                  <a:ext uri="{FF2B5EF4-FFF2-40B4-BE49-F238E27FC236}">
                    <a16:creationId xmlns:a16="http://schemas.microsoft.com/office/drawing/2014/main" id="{C18145C8-8D82-45D8-B5A7-B0308B5A2F8D}"/>
                  </a:ext>
                </a:extLst>
              </p:cNvPr>
              <p:cNvSpPr>
                <a:spLocks noChangeArrowheads="1"/>
              </p:cNvSpPr>
              <p:nvPr/>
            </p:nvSpPr>
            <p:spPr bwMode="auto">
              <a:xfrm>
                <a:off x="3134" y="2193"/>
                <a:ext cx="676" cy="93"/>
              </a:xfrm>
              <a:prstGeom prst="rect">
                <a:avLst/>
              </a:prstGeom>
              <a:solidFill>
                <a:srgbClr val="B8DD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79" name="Rectangle 142">
                <a:extLst>
                  <a:ext uri="{FF2B5EF4-FFF2-40B4-BE49-F238E27FC236}">
                    <a16:creationId xmlns:a16="http://schemas.microsoft.com/office/drawing/2014/main" id="{E4022A40-01ED-44A2-AD8B-3E77DB501B0D}"/>
                  </a:ext>
                </a:extLst>
              </p:cNvPr>
              <p:cNvSpPr>
                <a:spLocks noChangeArrowheads="1"/>
              </p:cNvSpPr>
              <p:nvPr/>
            </p:nvSpPr>
            <p:spPr bwMode="auto">
              <a:xfrm>
                <a:off x="3134" y="1948"/>
                <a:ext cx="676" cy="339"/>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grpSp>
        <p:sp>
          <p:nvSpPr>
            <p:cNvPr id="80" name="Rectangle 144">
              <a:extLst>
                <a:ext uri="{FF2B5EF4-FFF2-40B4-BE49-F238E27FC236}">
                  <a16:creationId xmlns:a16="http://schemas.microsoft.com/office/drawing/2014/main" id="{E2550801-F870-42F3-A6DE-26212971DEBF}"/>
                </a:ext>
              </a:extLst>
            </p:cNvPr>
            <p:cNvSpPr>
              <a:spLocks noChangeArrowheads="1"/>
            </p:cNvSpPr>
            <p:nvPr/>
          </p:nvSpPr>
          <p:spPr bwMode="auto">
            <a:xfrm>
              <a:off x="3338" y="1939"/>
              <a:ext cx="26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Status</a:t>
              </a:r>
              <a:endParaRPr lang="en-US" altLang="en-US" sz="2800" b="1">
                <a:solidFill>
                  <a:srgbClr val="C69200"/>
                </a:solidFill>
                <a:latin typeface="Tahoma" panose="020B0604030504040204" pitchFamily="34" charset="0"/>
                <a:cs typeface="Arial" panose="020B0604020202020204" pitchFamily="34" charset="0"/>
              </a:endParaRPr>
            </a:p>
          </p:txBody>
        </p:sp>
        <p:sp>
          <p:nvSpPr>
            <p:cNvPr id="81" name="Rectangle 145">
              <a:extLst>
                <a:ext uri="{FF2B5EF4-FFF2-40B4-BE49-F238E27FC236}">
                  <a16:creationId xmlns:a16="http://schemas.microsoft.com/office/drawing/2014/main" id="{A4E58E94-0FB1-4BB7-85A2-C4D9EFA2F5A2}"/>
                </a:ext>
              </a:extLst>
            </p:cNvPr>
            <p:cNvSpPr>
              <a:spLocks noChangeArrowheads="1"/>
            </p:cNvSpPr>
            <p:nvPr/>
          </p:nvSpPr>
          <p:spPr bwMode="auto">
            <a:xfrm>
              <a:off x="3171" y="2058"/>
              <a:ext cx="5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Establishment</a:t>
              </a:r>
              <a:endParaRPr lang="en-US" altLang="en-US" sz="2800" b="1">
                <a:solidFill>
                  <a:srgbClr val="C69200"/>
                </a:solidFill>
                <a:latin typeface="Tahoma" panose="020B0604030504040204" pitchFamily="34" charset="0"/>
                <a:cs typeface="Arial" panose="020B0604020202020204" pitchFamily="34" charset="0"/>
              </a:endParaRPr>
            </a:p>
          </p:txBody>
        </p:sp>
        <p:sp>
          <p:nvSpPr>
            <p:cNvPr id="82" name="Rectangle 146">
              <a:extLst>
                <a:ext uri="{FF2B5EF4-FFF2-40B4-BE49-F238E27FC236}">
                  <a16:creationId xmlns:a16="http://schemas.microsoft.com/office/drawing/2014/main" id="{C674527D-FF23-4537-AFEF-FD38B21FE736}"/>
                </a:ext>
              </a:extLst>
            </p:cNvPr>
            <p:cNvSpPr>
              <a:spLocks noChangeArrowheads="1"/>
            </p:cNvSpPr>
            <p:nvPr/>
          </p:nvSpPr>
          <p:spPr bwMode="auto">
            <a:xfrm>
              <a:off x="3383" y="2175"/>
              <a:ext cx="17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(L5)</a:t>
              </a:r>
              <a:endParaRPr lang="en-US" altLang="en-US" sz="2800" b="1">
                <a:solidFill>
                  <a:srgbClr val="C69200"/>
                </a:solidFill>
                <a:latin typeface="Tahoma" panose="020B0604030504040204" pitchFamily="34" charset="0"/>
                <a:cs typeface="Arial" panose="020B0604020202020204" pitchFamily="34" charset="0"/>
              </a:endParaRPr>
            </a:p>
          </p:txBody>
        </p:sp>
        <p:grpSp>
          <p:nvGrpSpPr>
            <p:cNvPr id="83" name="Group 151">
              <a:extLst>
                <a:ext uri="{FF2B5EF4-FFF2-40B4-BE49-F238E27FC236}">
                  <a16:creationId xmlns:a16="http://schemas.microsoft.com/office/drawing/2014/main" id="{AD498486-1289-419B-9432-EFE382789FD7}"/>
                </a:ext>
              </a:extLst>
            </p:cNvPr>
            <p:cNvGrpSpPr>
              <a:grpSpLocks/>
            </p:cNvGrpSpPr>
            <p:nvPr/>
          </p:nvGrpSpPr>
          <p:grpSpPr bwMode="auto">
            <a:xfrm>
              <a:off x="3134" y="2413"/>
              <a:ext cx="676" cy="339"/>
              <a:chOff x="3134" y="2413"/>
              <a:chExt cx="676" cy="339"/>
            </a:xfrm>
          </p:grpSpPr>
          <p:sp>
            <p:nvSpPr>
              <p:cNvPr id="172" name="Rectangle 147">
                <a:extLst>
                  <a:ext uri="{FF2B5EF4-FFF2-40B4-BE49-F238E27FC236}">
                    <a16:creationId xmlns:a16="http://schemas.microsoft.com/office/drawing/2014/main" id="{31C2F7B8-52C3-4100-BBFB-8766AA3D1F50}"/>
                  </a:ext>
                </a:extLst>
              </p:cNvPr>
              <p:cNvSpPr>
                <a:spLocks noChangeArrowheads="1"/>
              </p:cNvSpPr>
              <p:nvPr/>
            </p:nvSpPr>
            <p:spPr bwMode="auto">
              <a:xfrm>
                <a:off x="3134" y="2413"/>
                <a:ext cx="676" cy="17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73" name="Rectangle 148">
                <a:extLst>
                  <a:ext uri="{FF2B5EF4-FFF2-40B4-BE49-F238E27FC236}">
                    <a16:creationId xmlns:a16="http://schemas.microsoft.com/office/drawing/2014/main" id="{6DECAE17-D3A1-46E8-99A2-01760B832444}"/>
                  </a:ext>
                </a:extLst>
              </p:cNvPr>
              <p:cNvSpPr>
                <a:spLocks noChangeArrowheads="1"/>
              </p:cNvSpPr>
              <p:nvPr/>
            </p:nvSpPr>
            <p:spPr bwMode="auto">
              <a:xfrm>
                <a:off x="3134" y="2583"/>
                <a:ext cx="676" cy="75"/>
              </a:xfrm>
              <a:prstGeom prst="rect">
                <a:avLst/>
              </a:prstGeom>
              <a:solidFill>
                <a:srgbClr val="BAD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74" name="Rectangle 149">
                <a:extLst>
                  <a:ext uri="{FF2B5EF4-FFF2-40B4-BE49-F238E27FC236}">
                    <a16:creationId xmlns:a16="http://schemas.microsoft.com/office/drawing/2014/main" id="{9AB34048-4537-4F26-9AD3-F81D53141BB0}"/>
                  </a:ext>
                </a:extLst>
              </p:cNvPr>
              <p:cNvSpPr>
                <a:spLocks noChangeArrowheads="1"/>
              </p:cNvSpPr>
              <p:nvPr/>
            </p:nvSpPr>
            <p:spPr bwMode="auto">
              <a:xfrm>
                <a:off x="3134" y="2658"/>
                <a:ext cx="676" cy="93"/>
              </a:xfrm>
              <a:prstGeom prst="rect">
                <a:avLst/>
              </a:prstGeom>
              <a:solidFill>
                <a:srgbClr val="B8DD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75" name="Rectangle 150">
                <a:extLst>
                  <a:ext uri="{FF2B5EF4-FFF2-40B4-BE49-F238E27FC236}">
                    <a16:creationId xmlns:a16="http://schemas.microsoft.com/office/drawing/2014/main" id="{B226D6CB-8FF2-48B9-99F4-B8D89F4BAC8E}"/>
                  </a:ext>
                </a:extLst>
              </p:cNvPr>
              <p:cNvSpPr>
                <a:spLocks noChangeArrowheads="1"/>
              </p:cNvSpPr>
              <p:nvPr/>
            </p:nvSpPr>
            <p:spPr bwMode="auto">
              <a:xfrm>
                <a:off x="3134" y="2413"/>
                <a:ext cx="676" cy="339"/>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grpSp>
        <p:sp>
          <p:nvSpPr>
            <p:cNvPr id="84" name="Rectangle 152">
              <a:extLst>
                <a:ext uri="{FF2B5EF4-FFF2-40B4-BE49-F238E27FC236}">
                  <a16:creationId xmlns:a16="http://schemas.microsoft.com/office/drawing/2014/main" id="{371B5DFB-20DF-44F3-9C66-3BF1F2422680}"/>
                </a:ext>
              </a:extLst>
            </p:cNvPr>
            <p:cNvSpPr>
              <a:spLocks noChangeArrowheads="1"/>
            </p:cNvSpPr>
            <p:nvPr/>
          </p:nvSpPr>
          <p:spPr bwMode="auto">
            <a:xfrm>
              <a:off x="3178" y="2404"/>
              <a:ext cx="58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Status Report</a:t>
              </a:r>
              <a:endParaRPr lang="en-US" altLang="en-US" sz="2800" b="1">
                <a:solidFill>
                  <a:srgbClr val="C69200"/>
                </a:solidFill>
                <a:latin typeface="Tahoma" panose="020B0604030504040204" pitchFamily="34" charset="0"/>
                <a:cs typeface="Arial" panose="020B0604020202020204" pitchFamily="34" charset="0"/>
              </a:endParaRPr>
            </a:p>
          </p:txBody>
        </p:sp>
        <p:sp>
          <p:nvSpPr>
            <p:cNvPr id="85" name="Rectangle 153">
              <a:extLst>
                <a:ext uri="{FF2B5EF4-FFF2-40B4-BE49-F238E27FC236}">
                  <a16:creationId xmlns:a16="http://schemas.microsoft.com/office/drawing/2014/main" id="{9DE1C17D-B951-4E4A-8FA5-B008A63C24E2}"/>
                </a:ext>
              </a:extLst>
            </p:cNvPr>
            <p:cNvSpPr>
              <a:spLocks noChangeArrowheads="1"/>
            </p:cNvSpPr>
            <p:nvPr/>
          </p:nvSpPr>
          <p:spPr bwMode="auto">
            <a:xfrm>
              <a:off x="3235" y="2523"/>
              <a:ext cx="46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Generation</a:t>
              </a:r>
              <a:endParaRPr lang="en-US" altLang="en-US" sz="2800" b="1">
                <a:solidFill>
                  <a:srgbClr val="C69200"/>
                </a:solidFill>
                <a:latin typeface="Tahoma" panose="020B0604030504040204" pitchFamily="34" charset="0"/>
                <a:cs typeface="Arial" panose="020B0604020202020204" pitchFamily="34" charset="0"/>
              </a:endParaRPr>
            </a:p>
          </p:txBody>
        </p:sp>
        <p:sp>
          <p:nvSpPr>
            <p:cNvPr id="86" name="Rectangle 154">
              <a:extLst>
                <a:ext uri="{FF2B5EF4-FFF2-40B4-BE49-F238E27FC236}">
                  <a16:creationId xmlns:a16="http://schemas.microsoft.com/office/drawing/2014/main" id="{06BF70CD-C18C-4C47-8082-B525ED429789}"/>
                </a:ext>
              </a:extLst>
            </p:cNvPr>
            <p:cNvSpPr>
              <a:spLocks noChangeArrowheads="1"/>
            </p:cNvSpPr>
            <p:nvPr/>
          </p:nvSpPr>
          <p:spPr bwMode="auto">
            <a:xfrm>
              <a:off x="3383" y="2640"/>
              <a:ext cx="17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(L5)</a:t>
              </a:r>
              <a:endParaRPr lang="en-US" altLang="en-US" sz="2800" b="1">
                <a:solidFill>
                  <a:srgbClr val="C69200"/>
                </a:solidFill>
                <a:latin typeface="Tahoma" panose="020B0604030504040204" pitchFamily="34" charset="0"/>
                <a:cs typeface="Arial" panose="020B0604020202020204" pitchFamily="34" charset="0"/>
              </a:endParaRPr>
            </a:p>
          </p:txBody>
        </p:sp>
        <p:sp>
          <p:nvSpPr>
            <p:cNvPr id="87" name="Line 155">
              <a:extLst>
                <a:ext uri="{FF2B5EF4-FFF2-40B4-BE49-F238E27FC236}">
                  <a16:creationId xmlns:a16="http://schemas.microsoft.com/office/drawing/2014/main" id="{0AF0ECA3-D7CA-4ECC-A9AE-608B711B0109}"/>
                </a:ext>
              </a:extLst>
            </p:cNvPr>
            <p:cNvSpPr>
              <a:spLocks noChangeShapeType="1"/>
            </p:cNvSpPr>
            <p:nvPr/>
          </p:nvSpPr>
          <p:spPr bwMode="auto">
            <a:xfrm flipH="1">
              <a:off x="3008" y="2160"/>
              <a:ext cx="126" cy="0"/>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8" name="Line 156">
              <a:extLst>
                <a:ext uri="{FF2B5EF4-FFF2-40B4-BE49-F238E27FC236}">
                  <a16:creationId xmlns:a16="http://schemas.microsoft.com/office/drawing/2014/main" id="{2BEB328A-6C6A-4B52-841A-E132CC0E0CD9}"/>
                </a:ext>
              </a:extLst>
            </p:cNvPr>
            <p:cNvSpPr>
              <a:spLocks noChangeShapeType="1"/>
            </p:cNvSpPr>
            <p:nvPr/>
          </p:nvSpPr>
          <p:spPr bwMode="auto">
            <a:xfrm flipH="1">
              <a:off x="3008" y="2625"/>
              <a:ext cx="126" cy="0"/>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grpSp>
          <p:nvGrpSpPr>
            <p:cNvPr id="89" name="Group 161">
              <a:extLst>
                <a:ext uri="{FF2B5EF4-FFF2-40B4-BE49-F238E27FC236}">
                  <a16:creationId xmlns:a16="http://schemas.microsoft.com/office/drawing/2014/main" id="{B25648E5-6257-4456-9089-A9B523A0CAED}"/>
                </a:ext>
              </a:extLst>
            </p:cNvPr>
            <p:cNvGrpSpPr>
              <a:grpSpLocks/>
            </p:cNvGrpSpPr>
            <p:nvPr/>
          </p:nvGrpSpPr>
          <p:grpSpPr bwMode="auto">
            <a:xfrm>
              <a:off x="3134" y="2920"/>
              <a:ext cx="676" cy="339"/>
              <a:chOff x="3134" y="2920"/>
              <a:chExt cx="676" cy="339"/>
            </a:xfrm>
          </p:grpSpPr>
          <p:sp>
            <p:nvSpPr>
              <p:cNvPr id="168" name="Rectangle 157">
                <a:extLst>
                  <a:ext uri="{FF2B5EF4-FFF2-40B4-BE49-F238E27FC236}">
                    <a16:creationId xmlns:a16="http://schemas.microsoft.com/office/drawing/2014/main" id="{4827AC67-AD27-453B-ADDA-4176E9714F27}"/>
                  </a:ext>
                </a:extLst>
              </p:cNvPr>
              <p:cNvSpPr>
                <a:spLocks noChangeArrowheads="1"/>
              </p:cNvSpPr>
              <p:nvPr/>
            </p:nvSpPr>
            <p:spPr bwMode="auto">
              <a:xfrm>
                <a:off x="3134" y="2920"/>
                <a:ext cx="676" cy="17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69" name="Rectangle 158">
                <a:extLst>
                  <a:ext uri="{FF2B5EF4-FFF2-40B4-BE49-F238E27FC236}">
                    <a16:creationId xmlns:a16="http://schemas.microsoft.com/office/drawing/2014/main" id="{FD8A9029-78E0-47F5-B74D-D20CCB473A66}"/>
                  </a:ext>
                </a:extLst>
              </p:cNvPr>
              <p:cNvSpPr>
                <a:spLocks noChangeArrowheads="1"/>
              </p:cNvSpPr>
              <p:nvPr/>
            </p:nvSpPr>
            <p:spPr bwMode="auto">
              <a:xfrm>
                <a:off x="3134" y="3090"/>
                <a:ext cx="676" cy="76"/>
              </a:xfrm>
              <a:prstGeom prst="rect">
                <a:avLst/>
              </a:prstGeom>
              <a:solidFill>
                <a:srgbClr val="BAD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70" name="Rectangle 159">
                <a:extLst>
                  <a:ext uri="{FF2B5EF4-FFF2-40B4-BE49-F238E27FC236}">
                    <a16:creationId xmlns:a16="http://schemas.microsoft.com/office/drawing/2014/main" id="{903F4B3A-0203-41EA-AF10-FEBB71ACAFF1}"/>
                  </a:ext>
                </a:extLst>
              </p:cNvPr>
              <p:cNvSpPr>
                <a:spLocks noChangeArrowheads="1"/>
              </p:cNvSpPr>
              <p:nvPr/>
            </p:nvSpPr>
            <p:spPr bwMode="auto">
              <a:xfrm>
                <a:off x="3134" y="3166"/>
                <a:ext cx="676" cy="93"/>
              </a:xfrm>
              <a:prstGeom prst="rect">
                <a:avLst/>
              </a:prstGeom>
              <a:solidFill>
                <a:srgbClr val="B8DD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71" name="Rectangle 160">
                <a:extLst>
                  <a:ext uri="{FF2B5EF4-FFF2-40B4-BE49-F238E27FC236}">
                    <a16:creationId xmlns:a16="http://schemas.microsoft.com/office/drawing/2014/main" id="{724FA8B7-6A6D-41DA-AF41-79A45DF39B58}"/>
                  </a:ext>
                </a:extLst>
              </p:cNvPr>
              <p:cNvSpPr>
                <a:spLocks noChangeArrowheads="1"/>
              </p:cNvSpPr>
              <p:nvPr/>
            </p:nvSpPr>
            <p:spPr bwMode="auto">
              <a:xfrm>
                <a:off x="3134" y="2921"/>
                <a:ext cx="676" cy="338"/>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grpSp>
        <p:sp>
          <p:nvSpPr>
            <p:cNvPr id="90" name="Rectangle 162">
              <a:extLst>
                <a:ext uri="{FF2B5EF4-FFF2-40B4-BE49-F238E27FC236}">
                  <a16:creationId xmlns:a16="http://schemas.microsoft.com/office/drawing/2014/main" id="{7DDA5045-D63B-4861-AAA5-353D5EDF80CE}"/>
                </a:ext>
              </a:extLst>
            </p:cNvPr>
            <p:cNvSpPr>
              <a:spLocks noChangeArrowheads="1"/>
            </p:cNvSpPr>
            <p:nvPr/>
          </p:nvSpPr>
          <p:spPr bwMode="auto">
            <a:xfrm>
              <a:off x="3351" y="2912"/>
              <a:ext cx="23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Delay</a:t>
              </a:r>
              <a:endParaRPr lang="en-US" altLang="en-US" sz="2800" b="1">
                <a:solidFill>
                  <a:srgbClr val="C69200"/>
                </a:solidFill>
                <a:latin typeface="Tahoma" panose="020B0604030504040204" pitchFamily="34" charset="0"/>
                <a:cs typeface="Arial" panose="020B0604020202020204" pitchFamily="34" charset="0"/>
              </a:endParaRPr>
            </a:p>
          </p:txBody>
        </p:sp>
        <p:sp>
          <p:nvSpPr>
            <p:cNvPr id="91" name="Rectangle 163">
              <a:extLst>
                <a:ext uri="{FF2B5EF4-FFF2-40B4-BE49-F238E27FC236}">
                  <a16:creationId xmlns:a16="http://schemas.microsoft.com/office/drawing/2014/main" id="{01AE862F-F5E2-4F81-8DD9-6FB2A158CA4B}"/>
                </a:ext>
              </a:extLst>
            </p:cNvPr>
            <p:cNvSpPr>
              <a:spLocks noChangeArrowheads="1"/>
            </p:cNvSpPr>
            <p:nvPr/>
          </p:nvSpPr>
          <p:spPr bwMode="auto">
            <a:xfrm>
              <a:off x="3227" y="3030"/>
              <a:ext cx="48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Notification</a:t>
              </a:r>
              <a:endParaRPr lang="en-US" altLang="en-US" sz="2800" b="1">
                <a:solidFill>
                  <a:srgbClr val="C69200"/>
                </a:solidFill>
                <a:latin typeface="Tahoma" panose="020B0604030504040204" pitchFamily="34" charset="0"/>
                <a:cs typeface="Arial" panose="020B0604020202020204" pitchFamily="34" charset="0"/>
              </a:endParaRPr>
            </a:p>
          </p:txBody>
        </p:sp>
        <p:sp>
          <p:nvSpPr>
            <p:cNvPr id="92" name="Rectangle 164">
              <a:extLst>
                <a:ext uri="{FF2B5EF4-FFF2-40B4-BE49-F238E27FC236}">
                  <a16:creationId xmlns:a16="http://schemas.microsoft.com/office/drawing/2014/main" id="{B9CE4F23-F7CC-4B1F-8556-B9535BB4D24D}"/>
                </a:ext>
              </a:extLst>
            </p:cNvPr>
            <p:cNvSpPr>
              <a:spLocks noChangeArrowheads="1"/>
            </p:cNvSpPr>
            <p:nvPr/>
          </p:nvSpPr>
          <p:spPr bwMode="auto">
            <a:xfrm>
              <a:off x="3383" y="3148"/>
              <a:ext cx="17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(L5)</a:t>
              </a:r>
              <a:endParaRPr lang="en-US" altLang="en-US" sz="2800" b="1">
                <a:solidFill>
                  <a:srgbClr val="C69200"/>
                </a:solidFill>
                <a:latin typeface="Tahoma" panose="020B0604030504040204" pitchFamily="34" charset="0"/>
                <a:cs typeface="Arial" panose="020B0604020202020204" pitchFamily="34" charset="0"/>
              </a:endParaRPr>
            </a:p>
          </p:txBody>
        </p:sp>
        <p:sp>
          <p:nvSpPr>
            <p:cNvPr id="93" name="Line 165">
              <a:extLst>
                <a:ext uri="{FF2B5EF4-FFF2-40B4-BE49-F238E27FC236}">
                  <a16:creationId xmlns:a16="http://schemas.microsoft.com/office/drawing/2014/main" id="{D398C4A1-DDEB-4FDE-81C6-17D610330E3F}"/>
                </a:ext>
              </a:extLst>
            </p:cNvPr>
            <p:cNvSpPr>
              <a:spLocks noChangeShapeType="1"/>
            </p:cNvSpPr>
            <p:nvPr/>
          </p:nvSpPr>
          <p:spPr bwMode="auto">
            <a:xfrm flipH="1">
              <a:off x="3008" y="3090"/>
              <a:ext cx="126" cy="0"/>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grpSp>
          <p:nvGrpSpPr>
            <p:cNvPr id="94" name="Group 170">
              <a:extLst>
                <a:ext uri="{FF2B5EF4-FFF2-40B4-BE49-F238E27FC236}">
                  <a16:creationId xmlns:a16="http://schemas.microsoft.com/office/drawing/2014/main" id="{7C6CAEC7-ABA9-47B0-B773-F4382876276B}"/>
                </a:ext>
              </a:extLst>
            </p:cNvPr>
            <p:cNvGrpSpPr>
              <a:grpSpLocks/>
            </p:cNvGrpSpPr>
            <p:nvPr/>
          </p:nvGrpSpPr>
          <p:grpSpPr bwMode="auto">
            <a:xfrm>
              <a:off x="3134" y="3428"/>
              <a:ext cx="676" cy="338"/>
              <a:chOff x="3134" y="3428"/>
              <a:chExt cx="676" cy="338"/>
            </a:xfrm>
          </p:grpSpPr>
          <p:sp>
            <p:nvSpPr>
              <p:cNvPr id="164" name="Rectangle 166">
                <a:extLst>
                  <a:ext uri="{FF2B5EF4-FFF2-40B4-BE49-F238E27FC236}">
                    <a16:creationId xmlns:a16="http://schemas.microsoft.com/office/drawing/2014/main" id="{9A2009D4-6912-4C49-A42E-B6B0F333AA6D}"/>
                  </a:ext>
                </a:extLst>
              </p:cNvPr>
              <p:cNvSpPr>
                <a:spLocks noChangeArrowheads="1"/>
              </p:cNvSpPr>
              <p:nvPr/>
            </p:nvSpPr>
            <p:spPr bwMode="auto">
              <a:xfrm>
                <a:off x="3134" y="3428"/>
                <a:ext cx="676" cy="17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65" name="Rectangle 167">
                <a:extLst>
                  <a:ext uri="{FF2B5EF4-FFF2-40B4-BE49-F238E27FC236}">
                    <a16:creationId xmlns:a16="http://schemas.microsoft.com/office/drawing/2014/main" id="{8FF91988-5C30-46FA-9B9A-38FE65A53DE5}"/>
                  </a:ext>
                </a:extLst>
              </p:cNvPr>
              <p:cNvSpPr>
                <a:spLocks noChangeArrowheads="1"/>
              </p:cNvSpPr>
              <p:nvPr/>
            </p:nvSpPr>
            <p:spPr bwMode="auto">
              <a:xfrm>
                <a:off x="3134" y="3598"/>
                <a:ext cx="676" cy="75"/>
              </a:xfrm>
              <a:prstGeom prst="rect">
                <a:avLst/>
              </a:prstGeom>
              <a:solidFill>
                <a:srgbClr val="BAD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66" name="Rectangle 168">
                <a:extLst>
                  <a:ext uri="{FF2B5EF4-FFF2-40B4-BE49-F238E27FC236}">
                    <a16:creationId xmlns:a16="http://schemas.microsoft.com/office/drawing/2014/main" id="{B5AAE6AC-788D-4463-A34C-050135928E6D}"/>
                  </a:ext>
                </a:extLst>
              </p:cNvPr>
              <p:cNvSpPr>
                <a:spLocks noChangeArrowheads="1"/>
              </p:cNvSpPr>
              <p:nvPr/>
            </p:nvSpPr>
            <p:spPr bwMode="auto">
              <a:xfrm>
                <a:off x="3134" y="3673"/>
                <a:ext cx="676" cy="93"/>
              </a:xfrm>
              <a:prstGeom prst="rect">
                <a:avLst/>
              </a:prstGeom>
              <a:solidFill>
                <a:srgbClr val="B8DD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67" name="Rectangle 169">
                <a:extLst>
                  <a:ext uri="{FF2B5EF4-FFF2-40B4-BE49-F238E27FC236}">
                    <a16:creationId xmlns:a16="http://schemas.microsoft.com/office/drawing/2014/main" id="{505F591F-548C-4396-A699-BC7BDE7F4F3E}"/>
                  </a:ext>
                </a:extLst>
              </p:cNvPr>
              <p:cNvSpPr>
                <a:spLocks noChangeArrowheads="1"/>
              </p:cNvSpPr>
              <p:nvPr/>
            </p:nvSpPr>
            <p:spPr bwMode="auto">
              <a:xfrm>
                <a:off x="3134" y="3428"/>
                <a:ext cx="676" cy="338"/>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grpSp>
        <p:sp>
          <p:nvSpPr>
            <p:cNvPr id="95" name="Rectangle 171">
              <a:extLst>
                <a:ext uri="{FF2B5EF4-FFF2-40B4-BE49-F238E27FC236}">
                  <a16:creationId xmlns:a16="http://schemas.microsoft.com/office/drawing/2014/main" id="{3785737A-5CF2-42E7-BDF5-B81DA0E88352}"/>
                </a:ext>
              </a:extLst>
            </p:cNvPr>
            <p:cNvSpPr>
              <a:spLocks noChangeArrowheads="1"/>
            </p:cNvSpPr>
            <p:nvPr/>
          </p:nvSpPr>
          <p:spPr bwMode="auto">
            <a:xfrm>
              <a:off x="3180" y="3419"/>
              <a:ext cx="57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Delivery Date</a:t>
              </a:r>
              <a:endParaRPr lang="en-US" altLang="en-US" sz="2800" b="1">
                <a:solidFill>
                  <a:srgbClr val="C69200"/>
                </a:solidFill>
                <a:latin typeface="Tahoma" panose="020B0604030504040204" pitchFamily="34" charset="0"/>
                <a:cs typeface="Arial" panose="020B0604020202020204" pitchFamily="34" charset="0"/>
              </a:endParaRPr>
            </a:p>
          </p:txBody>
        </p:sp>
        <p:sp>
          <p:nvSpPr>
            <p:cNvPr id="96" name="Rectangle 172">
              <a:extLst>
                <a:ext uri="{FF2B5EF4-FFF2-40B4-BE49-F238E27FC236}">
                  <a16:creationId xmlns:a16="http://schemas.microsoft.com/office/drawing/2014/main" id="{FDB064D1-AB82-49B3-AB99-6A0E20C95E4B}"/>
                </a:ext>
              </a:extLst>
            </p:cNvPr>
            <p:cNvSpPr>
              <a:spLocks noChangeArrowheads="1"/>
            </p:cNvSpPr>
            <p:nvPr/>
          </p:nvSpPr>
          <p:spPr bwMode="auto">
            <a:xfrm>
              <a:off x="3150" y="3538"/>
              <a:ext cx="11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Re</a:t>
              </a:r>
              <a:endParaRPr lang="en-US" altLang="en-US" sz="2800" b="1">
                <a:solidFill>
                  <a:srgbClr val="C69200"/>
                </a:solidFill>
                <a:latin typeface="Tahoma" panose="020B0604030504040204" pitchFamily="34" charset="0"/>
                <a:cs typeface="Arial" panose="020B0604020202020204" pitchFamily="34" charset="0"/>
              </a:endParaRPr>
            </a:p>
          </p:txBody>
        </p:sp>
        <p:sp>
          <p:nvSpPr>
            <p:cNvPr id="97" name="Rectangle 173">
              <a:extLst>
                <a:ext uri="{FF2B5EF4-FFF2-40B4-BE49-F238E27FC236}">
                  <a16:creationId xmlns:a16="http://schemas.microsoft.com/office/drawing/2014/main" id="{EEAB429E-C3AC-4BB1-BCE6-8C36133EA6A4}"/>
                </a:ext>
              </a:extLst>
            </p:cNvPr>
            <p:cNvSpPr>
              <a:spLocks noChangeArrowheads="1"/>
            </p:cNvSpPr>
            <p:nvPr/>
          </p:nvSpPr>
          <p:spPr bwMode="auto">
            <a:xfrm>
              <a:off x="3264" y="3538"/>
              <a:ext cx="3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a:t>
              </a:r>
              <a:endParaRPr lang="en-US" altLang="en-US" sz="2800" b="1">
                <a:solidFill>
                  <a:srgbClr val="C69200"/>
                </a:solidFill>
                <a:latin typeface="Tahoma" panose="020B0604030504040204" pitchFamily="34" charset="0"/>
                <a:cs typeface="Arial" panose="020B0604020202020204" pitchFamily="34" charset="0"/>
              </a:endParaRPr>
            </a:p>
          </p:txBody>
        </p:sp>
        <p:sp>
          <p:nvSpPr>
            <p:cNvPr id="98" name="Rectangle 174">
              <a:extLst>
                <a:ext uri="{FF2B5EF4-FFF2-40B4-BE49-F238E27FC236}">
                  <a16:creationId xmlns:a16="http://schemas.microsoft.com/office/drawing/2014/main" id="{B84F6C0C-3DE3-466E-BF14-D2472AF21C75}"/>
                </a:ext>
              </a:extLst>
            </p:cNvPr>
            <p:cNvSpPr>
              <a:spLocks noChangeArrowheads="1"/>
            </p:cNvSpPr>
            <p:nvPr/>
          </p:nvSpPr>
          <p:spPr bwMode="auto">
            <a:xfrm>
              <a:off x="3300" y="3538"/>
              <a:ext cx="48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Negotiation</a:t>
              </a:r>
              <a:endParaRPr lang="en-US" altLang="en-US" sz="2800" b="1">
                <a:solidFill>
                  <a:srgbClr val="C69200"/>
                </a:solidFill>
                <a:latin typeface="Tahoma" panose="020B0604030504040204" pitchFamily="34" charset="0"/>
                <a:cs typeface="Arial" panose="020B0604020202020204" pitchFamily="34" charset="0"/>
              </a:endParaRPr>
            </a:p>
          </p:txBody>
        </p:sp>
        <p:sp>
          <p:nvSpPr>
            <p:cNvPr id="99" name="Rectangle 175">
              <a:extLst>
                <a:ext uri="{FF2B5EF4-FFF2-40B4-BE49-F238E27FC236}">
                  <a16:creationId xmlns:a16="http://schemas.microsoft.com/office/drawing/2014/main" id="{844D0099-E8CA-4360-BC57-43787FFAE9AD}"/>
                </a:ext>
              </a:extLst>
            </p:cNvPr>
            <p:cNvSpPr>
              <a:spLocks noChangeArrowheads="1"/>
            </p:cNvSpPr>
            <p:nvPr/>
          </p:nvSpPr>
          <p:spPr bwMode="auto">
            <a:xfrm>
              <a:off x="3383" y="3655"/>
              <a:ext cx="17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(L5)</a:t>
              </a:r>
              <a:endParaRPr lang="en-US" altLang="en-US" sz="2800" b="1">
                <a:solidFill>
                  <a:srgbClr val="C69200"/>
                </a:solidFill>
                <a:latin typeface="Tahoma" panose="020B0604030504040204" pitchFamily="34" charset="0"/>
                <a:cs typeface="Arial" panose="020B0604020202020204" pitchFamily="34" charset="0"/>
              </a:endParaRPr>
            </a:p>
          </p:txBody>
        </p:sp>
        <p:sp>
          <p:nvSpPr>
            <p:cNvPr id="100" name="Line 176">
              <a:extLst>
                <a:ext uri="{FF2B5EF4-FFF2-40B4-BE49-F238E27FC236}">
                  <a16:creationId xmlns:a16="http://schemas.microsoft.com/office/drawing/2014/main" id="{8E65BECD-4EBC-40C6-8C17-65E80855BFCD}"/>
                </a:ext>
              </a:extLst>
            </p:cNvPr>
            <p:cNvSpPr>
              <a:spLocks noChangeShapeType="1"/>
            </p:cNvSpPr>
            <p:nvPr/>
          </p:nvSpPr>
          <p:spPr bwMode="auto">
            <a:xfrm flipH="1">
              <a:off x="3008" y="3597"/>
              <a:ext cx="126" cy="0"/>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01" name="Line 177">
              <a:extLst>
                <a:ext uri="{FF2B5EF4-FFF2-40B4-BE49-F238E27FC236}">
                  <a16:creationId xmlns:a16="http://schemas.microsoft.com/office/drawing/2014/main" id="{B16E0E5A-8E2E-4C6F-860C-07DDF0F0826E}"/>
                </a:ext>
              </a:extLst>
            </p:cNvPr>
            <p:cNvSpPr>
              <a:spLocks noChangeShapeType="1"/>
            </p:cNvSpPr>
            <p:nvPr/>
          </p:nvSpPr>
          <p:spPr bwMode="auto">
            <a:xfrm>
              <a:off x="3937" y="1695"/>
              <a:ext cx="0" cy="1395"/>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grpSp>
          <p:nvGrpSpPr>
            <p:cNvPr id="102" name="Group 182">
              <a:extLst>
                <a:ext uri="{FF2B5EF4-FFF2-40B4-BE49-F238E27FC236}">
                  <a16:creationId xmlns:a16="http://schemas.microsoft.com/office/drawing/2014/main" id="{80165DB0-B864-4FEE-BE13-EFF2EEC41845}"/>
                </a:ext>
              </a:extLst>
            </p:cNvPr>
            <p:cNvGrpSpPr>
              <a:grpSpLocks/>
            </p:cNvGrpSpPr>
            <p:nvPr/>
          </p:nvGrpSpPr>
          <p:grpSpPr bwMode="auto">
            <a:xfrm>
              <a:off x="4063" y="1948"/>
              <a:ext cx="677" cy="339"/>
              <a:chOff x="4063" y="1948"/>
              <a:chExt cx="677" cy="339"/>
            </a:xfrm>
          </p:grpSpPr>
          <p:sp>
            <p:nvSpPr>
              <p:cNvPr id="160" name="Rectangle 178">
                <a:extLst>
                  <a:ext uri="{FF2B5EF4-FFF2-40B4-BE49-F238E27FC236}">
                    <a16:creationId xmlns:a16="http://schemas.microsoft.com/office/drawing/2014/main" id="{A32D7766-77E7-4BCE-98AB-0223269D977C}"/>
                  </a:ext>
                </a:extLst>
              </p:cNvPr>
              <p:cNvSpPr>
                <a:spLocks noChangeArrowheads="1"/>
              </p:cNvSpPr>
              <p:nvPr/>
            </p:nvSpPr>
            <p:spPr bwMode="auto">
              <a:xfrm>
                <a:off x="4063" y="1948"/>
                <a:ext cx="676" cy="17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61" name="Rectangle 179">
                <a:extLst>
                  <a:ext uri="{FF2B5EF4-FFF2-40B4-BE49-F238E27FC236}">
                    <a16:creationId xmlns:a16="http://schemas.microsoft.com/office/drawing/2014/main" id="{DFFB0C07-ADC3-45D5-B45A-9C35800F48C7}"/>
                  </a:ext>
                </a:extLst>
              </p:cNvPr>
              <p:cNvSpPr>
                <a:spLocks noChangeArrowheads="1"/>
              </p:cNvSpPr>
              <p:nvPr/>
            </p:nvSpPr>
            <p:spPr bwMode="auto">
              <a:xfrm>
                <a:off x="4063" y="2118"/>
                <a:ext cx="676" cy="75"/>
              </a:xfrm>
              <a:prstGeom prst="rect">
                <a:avLst/>
              </a:prstGeom>
              <a:solidFill>
                <a:srgbClr val="BAD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62" name="Rectangle 180">
                <a:extLst>
                  <a:ext uri="{FF2B5EF4-FFF2-40B4-BE49-F238E27FC236}">
                    <a16:creationId xmlns:a16="http://schemas.microsoft.com/office/drawing/2014/main" id="{2E6DB343-E123-4FD0-93E4-C311C70350B0}"/>
                  </a:ext>
                </a:extLst>
              </p:cNvPr>
              <p:cNvSpPr>
                <a:spLocks noChangeArrowheads="1"/>
              </p:cNvSpPr>
              <p:nvPr/>
            </p:nvSpPr>
            <p:spPr bwMode="auto">
              <a:xfrm>
                <a:off x="4063" y="2193"/>
                <a:ext cx="676" cy="93"/>
              </a:xfrm>
              <a:prstGeom prst="rect">
                <a:avLst/>
              </a:prstGeom>
              <a:solidFill>
                <a:srgbClr val="B8DD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63" name="Rectangle 181">
                <a:extLst>
                  <a:ext uri="{FF2B5EF4-FFF2-40B4-BE49-F238E27FC236}">
                    <a16:creationId xmlns:a16="http://schemas.microsoft.com/office/drawing/2014/main" id="{AD59168C-74AD-4F7E-BAF0-344FFF226C72}"/>
                  </a:ext>
                </a:extLst>
              </p:cNvPr>
              <p:cNvSpPr>
                <a:spLocks noChangeArrowheads="1"/>
              </p:cNvSpPr>
              <p:nvPr/>
            </p:nvSpPr>
            <p:spPr bwMode="auto">
              <a:xfrm>
                <a:off x="4064" y="1948"/>
                <a:ext cx="676" cy="339"/>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grpSp>
        <p:sp>
          <p:nvSpPr>
            <p:cNvPr id="103" name="Rectangle 183">
              <a:extLst>
                <a:ext uri="{FF2B5EF4-FFF2-40B4-BE49-F238E27FC236}">
                  <a16:creationId xmlns:a16="http://schemas.microsoft.com/office/drawing/2014/main" id="{3C0CAB44-33C9-4FEF-AE47-ED8A4491CCFE}"/>
                </a:ext>
              </a:extLst>
            </p:cNvPr>
            <p:cNvSpPr>
              <a:spLocks noChangeArrowheads="1"/>
            </p:cNvSpPr>
            <p:nvPr/>
          </p:nvSpPr>
          <p:spPr bwMode="auto">
            <a:xfrm>
              <a:off x="4238" y="1939"/>
              <a:ext cx="32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Change</a:t>
              </a:r>
              <a:endParaRPr lang="en-US" altLang="en-US" sz="2800" b="1">
                <a:solidFill>
                  <a:srgbClr val="C69200"/>
                </a:solidFill>
                <a:latin typeface="Tahoma" panose="020B0604030504040204" pitchFamily="34" charset="0"/>
                <a:cs typeface="Arial" panose="020B0604020202020204" pitchFamily="34" charset="0"/>
              </a:endParaRPr>
            </a:p>
          </p:txBody>
        </p:sp>
        <p:sp>
          <p:nvSpPr>
            <p:cNvPr id="104" name="Rectangle 184">
              <a:extLst>
                <a:ext uri="{FF2B5EF4-FFF2-40B4-BE49-F238E27FC236}">
                  <a16:creationId xmlns:a16="http://schemas.microsoft.com/office/drawing/2014/main" id="{0815555B-80AC-42F4-96CD-8EA416DC90F9}"/>
                </a:ext>
              </a:extLst>
            </p:cNvPr>
            <p:cNvSpPr>
              <a:spLocks noChangeArrowheads="1"/>
            </p:cNvSpPr>
            <p:nvPr/>
          </p:nvSpPr>
          <p:spPr bwMode="auto">
            <a:xfrm>
              <a:off x="4121" y="2058"/>
              <a:ext cx="55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Management</a:t>
              </a:r>
              <a:endParaRPr lang="en-US" altLang="en-US" sz="2800" b="1">
                <a:solidFill>
                  <a:srgbClr val="C69200"/>
                </a:solidFill>
                <a:latin typeface="Tahoma" panose="020B0604030504040204" pitchFamily="34" charset="0"/>
                <a:cs typeface="Arial" panose="020B0604020202020204" pitchFamily="34" charset="0"/>
              </a:endParaRPr>
            </a:p>
          </p:txBody>
        </p:sp>
        <p:sp>
          <p:nvSpPr>
            <p:cNvPr id="105" name="Rectangle 185">
              <a:extLst>
                <a:ext uri="{FF2B5EF4-FFF2-40B4-BE49-F238E27FC236}">
                  <a16:creationId xmlns:a16="http://schemas.microsoft.com/office/drawing/2014/main" id="{9A914878-F8C4-4CA2-9F95-EF4B54D3E69D}"/>
                </a:ext>
              </a:extLst>
            </p:cNvPr>
            <p:cNvSpPr>
              <a:spLocks noChangeArrowheads="1"/>
            </p:cNvSpPr>
            <p:nvPr/>
          </p:nvSpPr>
          <p:spPr bwMode="auto">
            <a:xfrm>
              <a:off x="4297" y="2175"/>
              <a:ext cx="20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(L5) </a:t>
              </a:r>
              <a:endParaRPr lang="en-US" altLang="en-US" sz="2800" b="1">
                <a:solidFill>
                  <a:srgbClr val="C69200"/>
                </a:solidFill>
                <a:latin typeface="Tahoma" panose="020B0604030504040204" pitchFamily="34" charset="0"/>
                <a:cs typeface="Arial" panose="020B0604020202020204" pitchFamily="34" charset="0"/>
              </a:endParaRPr>
            </a:p>
          </p:txBody>
        </p:sp>
        <p:grpSp>
          <p:nvGrpSpPr>
            <p:cNvPr id="106" name="Group 190">
              <a:extLst>
                <a:ext uri="{FF2B5EF4-FFF2-40B4-BE49-F238E27FC236}">
                  <a16:creationId xmlns:a16="http://schemas.microsoft.com/office/drawing/2014/main" id="{9B13E5CA-D4AA-41AF-9B91-E791D225490C}"/>
                </a:ext>
              </a:extLst>
            </p:cNvPr>
            <p:cNvGrpSpPr>
              <a:grpSpLocks/>
            </p:cNvGrpSpPr>
            <p:nvPr/>
          </p:nvGrpSpPr>
          <p:grpSpPr bwMode="auto">
            <a:xfrm>
              <a:off x="4063" y="2413"/>
              <a:ext cx="677" cy="339"/>
              <a:chOff x="4063" y="2413"/>
              <a:chExt cx="677" cy="339"/>
            </a:xfrm>
          </p:grpSpPr>
          <p:sp>
            <p:nvSpPr>
              <p:cNvPr id="156" name="Rectangle 186">
                <a:extLst>
                  <a:ext uri="{FF2B5EF4-FFF2-40B4-BE49-F238E27FC236}">
                    <a16:creationId xmlns:a16="http://schemas.microsoft.com/office/drawing/2014/main" id="{9F20502B-BFBF-4A03-AEE2-B8BD3BF46B0D}"/>
                  </a:ext>
                </a:extLst>
              </p:cNvPr>
              <p:cNvSpPr>
                <a:spLocks noChangeArrowheads="1"/>
              </p:cNvSpPr>
              <p:nvPr/>
            </p:nvSpPr>
            <p:spPr bwMode="auto">
              <a:xfrm>
                <a:off x="4063" y="2413"/>
                <a:ext cx="676" cy="17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57" name="Rectangle 187">
                <a:extLst>
                  <a:ext uri="{FF2B5EF4-FFF2-40B4-BE49-F238E27FC236}">
                    <a16:creationId xmlns:a16="http://schemas.microsoft.com/office/drawing/2014/main" id="{182A9044-8037-4105-9501-7D316EDBABEF}"/>
                  </a:ext>
                </a:extLst>
              </p:cNvPr>
              <p:cNvSpPr>
                <a:spLocks noChangeArrowheads="1"/>
              </p:cNvSpPr>
              <p:nvPr/>
            </p:nvSpPr>
            <p:spPr bwMode="auto">
              <a:xfrm>
                <a:off x="4063" y="2583"/>
                <a:ext cx="676" cy="75"/>
              </a:xfrm>
              <a:prstGeom prst="rect">
                <a:avLst/>
              </a:prstGeom>
              <a:solidFill>
                <a:srgbClr val="BAD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58" name="Rectangle 188">
                <a:extLst>
                  <a:ext uri="{FF2B5EF4-FFF2-40B4-BE49-F238E27FC236}">
                    <a16:creationId xmlns:a16="http://schemas.microsoft.com/office/drawing/2014/main" id="{0AF23631-BB39-4D82-9DD4-9E4366742CF3}"/>
                  </a:ext>
                </a:extLst>
              </p:cNvPr>
              <p:cNvSpPr>
                <a:spLocks noChangeArrowheads="1"/>
              </p:cNvSpPr>
              <p:nvPr/>
            </p:nvSpPr>
            <p:spPr bwMode="auto">
              <a:xfrm>
                <a:off x="4063" y="2658"/>
                <a:ext cx="676" cy="93"/>
              </a:xfrm>
              <a:prstGeom prst="rect">
                <a:avLst/>
              </a:prstGeom>
              <a:solidFill>
                <a:srgbClr val="B8DD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59" name="Rectangle 189">
                <a:extLst>
                  <a:ext uri="{FF2B5EF4-FFF2-40B4-BE49-F238E27FC236}">
                    <a16:creationId xmlns:a16="http://schemas.microsoft.com/office/drawing/2014/main" id="{EDA201CB-8A51-4535-A36D-80E0E7BF42BE}"/>
                  </a:ext>
                </a:extLst>
              </p:cNvPr>
              <p:cNvSpPr>
                <a:spLocks noChangeArrowheads="1"/>
              </p:cNvSpPr>
              <p:nvPr/>
            </p:nvSpPr>
            <p:spPr bwMode="auto">
              <a:xfrm>
                <a:off x="4064" y="2413"/>
                <a:ext cx="676" cy="339"/>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grpSp>
        <p:sp>
          <p:nvSpPr>
            <p:cNvPr id="107" name="Rectangle 191">
              <a:extLst>
                <a:ext uri="{FF2B5EF4-FFF2-40B4-BE49-F238E27FC236}">
                  <a16:creationId xmlns:a16="http://schemas.microsoft.com/office/drawing/2014/main" id="{EDE7232F-0EAA-481A-A0C4-8814E1A7693A}"/>
                </a:ext>
              </a:extLst>
            </p:cNvPr>
            <p:cNvSpPr>
              <a:spLocks noChangeArrowheads="1"/>
            </p:cNvSpPr>
            <p:nvPr/>
          </p:nvSpPr>
          <p:spPr bwMode="auto">
            <a:xfrm>
              <a:off x="4157" y="2404"/>
              <a:ext cx="48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Completion</a:t>
              </a:r>
              <a:endParaRPr lang="en-US" altLang="en-US" sz="2800" b="1">
                <a:solidFill>
                  <a:srgbClr val="C69200"/>
                </a:solidFill>
                <a:latin typeface="Tahoma" panose="020B0604030504040204" pitchFamily="34" charset="0"/>
                <a:cs typeface="Arial" panose="020B0604020202020204" pitchFamily="34" charset="0"/>
              </a:endParaRPr>
            </a:p>
          </p:txBody>
        </p:sp>
        <p:sp>
          <p:nvSpPr>
            <p:cNvPr id="108" name="Rectangle 192">
              <a:extLst>
                <a:ext uri="{FF2B5EF4-FFF2-40B4-BE49-F238E27FC236}">
                  <a16:creationId xmlns:a16="http://schemas.microsoft.com/office/drawing/2014/main" id="{5B93B2B9-D81A-491D-A3ED-E518DF03E4F3}"/>
                </a:ext>
              </a:extLst>
            </p:cNvPr>
            <p:cNvSpPr>
              <a:spLocks noChangeArrowheads="1"/>
            </p:cNvSpPr>
            <p:nvPr/>
          </p:nvSpPr>
          <p:spPr bwMode="auto">
            <a:xfrm>
              <a:off x="4124" y="2523"/>
              <a:ext cx="5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Confirmation</a:t>
              </a:r>
              <a:endParaRPr lang="en-US" altLang="en-US" sz="2800" b="1">
                <a:solidFill>
                  <a:srgbClr val="C69200"/>
                </a:solidFill>
                <a:latin typeface="Tahoma" panose="020B0604030504040204" pitchFamily="34" charset="0"/>
                <a:cs typeface="Arial" panose="020B0604020202020204" pitchFamily="34" charset="0"/>
              </a:endParaRPr>
            </a:p>
          </p:txBody>
        </p:sp>
        <p:sp>
          <p:nvSpPr>
            <p:cNvPr id="109" name="Rectangle 193">
              <a:extLst>
                <a:ext uri="{FF2B5EF4-FFF2-40B4-BE49-F238E27FC236}">
                  <a16:creationId xmlns:a16="http://schemas.microsoft.com/office/drawing/2014/main" id="{99D56ABD-8950-4CF9-93ED-7CC29162AAE8}"/>
                </a:ext>
              </a:extLst>
            </p:cNvPr>
            <p:cNvSpPr>
              <a:spLocks noChangeArrowheads="1"/>
            </p:cNvSpPr>
            <p:nvPr/>
          </p:nvSpPr>
          <p:spPr bwMode="auto">
            <a:xfrm>
              <a:off x="4313" y="2640"/>
              <a:ext cx="17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(L5)</a:t>
              </a:r>
              <a:endParaRPr lang="en-US" altLang="en-US" sz="2800" b="1">
                <a:solidFill>
                  <a:srgbClr val="C69200"/>
                </a:solidFill>
                <a:latin typeface="Tahoma" panose="020B0604030504040204" pitchFamily="34" charset="0"/>
                <a:cs typeface="Arial" panose="020B0604020202020204" pitchFamily="34" charset="0"/>
              </a:endParaRPr>
            </a:p>
          </p:txBody>
        </p:sp>
        <p:sp>
          <p:nvSpPr>
            <p:cNvPr id="110" name="Line 194">
              <a:extLst>
                <a:ext uri="{FF2B5EF4-FFF2-40B4-BE49-F238E27FC236}">
                  <a16:creationId xmlns:a16="http://schemas.microsoft.com/office/drawing/2014/main" id="{9910F770-ABB7-4803-8D15-60723FA94F37}"/>
                </a:ext>
              </a:extLst>
            </p:cNvPr>
            <p:cNvSpPr>
              <a:spLocks noChangeShapeType="1"/>
            </p:cNvSpPr>
            <p:nvPr/>
          </p:nvSpPr>
          <p:spPr bwMode="auto">
            <a:xfrm flipH="1">
              <a:off x="3937" y="2160"/>
              <a:ext cx="127" cy="0"/>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11" name="Line 195">
              <a:extLst>
                <a:ext uri="{FF2B5EF4-FFF2-40B4-BE49-F238E27FC236}">
                  <a16:creationId xmlns:a16="http://schemas.microsoft.com/office/drawing/2014/main" id="{A734CE21-19A2-4D0D-9635-1B3457C8C66A}"/>
                </a:ext>
              </a:extLst>
            </p:cNvPr>
            <p:cNvSpPr>
              <a:spLocks noChangeShapeType="1"/>
            </p:cNvSpPr>
            <p:nvPr/>
          </p:nvSpPr>
          <p:spPr bwMode="auto">
            <a:xfrm flipH="1">
              <a:off x="3937" y="2625"/>
              <a:ext cx="127" cy="0"/>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grpSp>
          <p:nvGrpSpPr>
            <p:cNvPr id="112" name="Group 200">
              <a:extLst>
                <a:ext uri="{FF2B5EF4-FFF2-40B4-BE49-F238E27FC236}">
                  <a16:creationId xmlns:a16="http://schemas.microsoft.com/office/drawing/2014/main" id="{FDEF4DE3-7062-4A8E-8F69-6E508216D657}"/>
                </a:ext>
              </a:extLst>
            </p:cNvPr>
            <p:cNvGrpSpPr>
              <a:grpSpLocks/>
            </p:cNvGrpSpPr>
            <p:nvPr/>
          </p:nvGrpSpPr>
          <p:grpSpPr bwMode="auto">
            <a:xfrm>
              <a:off x="4063" y="2920"/>
              <a:ext cx="677" cy="339"/>
              <a:chOff x="4063" y="2920"/>
              <a:chExt cx="677" cy="339"/>
            </a:xfrm>
          </p:grpSpPr>
          <p:sp>
            <p:nvSpPr>
              <p:cNvPr id="152" name="Rectangle 196">
                <a:extLst>
                  <a:ext uri="{FF2B5EF4-FFF2-40B4-BE49-F238E27FC236}">
                    <a16:creationId xmlns:a16="http://schemas.microsoft.com/office/drawing/2014/main" id="{06FF123C-CF1A-4BB2-81F2-1ACC89A8F906}"/>
                  </a:ext>
                </a:extLst>
              </p:cNvPr>
              <p:cNvSpPr>
                <a:spLocks noChangeArrowheads="1"/>
              </p:cNvSpPr>
              <p:nvPr/>
            </p:nvSpPr>
            <p:spPr bwMode="auto">
              <a:xfrm>
                <a:off x="4063" y="2920"/>
                <a:ext cx="676" cy="17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53" name="Rectangle 197">
                <a:extLst>
                  <a:ext uri="{FF2B5EF4-FFF2-40B4-BE49-F238E27FC236}">
                    <a16:creationId xmlns:a16="http://schemas.microsoft.com/office/drawing/2014/main" id="{2823A6CA-D865-424B-A9D1-3CDFEC7A6390}"/>
                  </a:ext>
                </a:extLst>
              </p:cNvPr>
              <p:cNvSpPr>
                <a:spLocks noChangeArrowheads="1"/>
              </p:cNvSpPr>
              <p:nvPr/>
            </p:nvSpPr>
            <p:spPr bwMode="auto">
              <a:xfrm>
                <a:off x="4063" y="3090"/>
                <a:ext cx="676" cy="76"/>
              </a:xfrm>
              <a:prstGeom prst="rect">
                <a:avLst/>
              </a:prstGeom>
              <a:solidFill>
                <a:srgbClr val="BAD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54" name="Rectangle 198">
                <a:extLst>
                  <a:ext uri="{FF2B5EF4-FFF2-40B4-BE49-F238E27FC236}">
                    <a16:creationId xmlns:a16="http://schemas.microsoft.com/office/drawing/2014/main" id="{0A75CEC1-1A2F-4BCA-ABF4-B494C47C9D13}"/>
                  </a:ext>
                </a:extLst>
              </p:cNvPr>
              <p:cNvSpPr>
                <a:spLocks noChangeArrowheads="1"/>
              </p:cNvSpPr>
              <p:nvPr/>
            </p:nvSpPr>
            <p:spPr bwMode="auto">
              <a:xfrm>
                <a:off x="4063" y="3166"/>
                <a:ext cx="676" cy="93"/>
              </a:xfrm>
              <a:prstGeom prst="rect">
                <a:avLst/>
              </a:prstGeom>
              <a:solidFill>
                <a:srgbClr val="B8DD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55" name="Rectangle 199">
                <a:extLst>
                  <a:ext uri="{FF2B5EF4-FFF2-40B4-BE49-F238E27FC236}">
                    <a16:creationId xmlns:a16="http://schemas.microsoft.com/office/drawing/2014/main" id="{66FC1E6C-82A2-4497-AC10-C0AD64917FAE}"/>
                  </a:ext>
                </a:extLst>
              </p:cNvPr>
              <p:cNvSpPr>
                <a:spLocks noChangeArrowheads="1"/>
              </p:cNvSpPr>
              <p:nvPr/>
            </p:nvSpPr>
            <p:spPr bwMode="auto">
              <a:xfrm>
                <a:off x="4064" y="2921"/>
                <a:ext cx="676" cy="338"/>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grpSp>
        <p:sp>
          <p:nvSpPr>
            <p:cNvPr id="113" name="Rectangle 201">
              <a:extLst>
                <a:ext uri="{FF2B5EF4-FFF2-40B4-BE49-F238E27FC236}">
                  <a16:creationId xmlns:a16="http://schemas.microsoft.com/office/drawing/2014/main" id="{341D4133-7A9F-453B-9F3D-120F1AF9B61D}"/>
                </a:ext>
              </a:extLst>
            </p:cNvPr>
            <p:cNvSpPr>
              <a:spLocks noChangeArrowheads="1"/>
            </p:cNvSpPr>
            <p:nvPr/>
          </p:nvSpPr>
          <p:spPr bwMode="auto">
            <a:xfrm>
              <a:off x="4213" y="2912"/>
              <a:ext cx="37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Payment</a:t>
              </a:r>
              <a:endParaRPr lang="en-US" altLang="en-US" sz="2800" b="1">
                <a:solidFill>
                  <a:srgbClr val="C69200"/>
                </a:solidFill>
                <a:latin typeface="Tahoma" panose="020B0604030504040204" pitchFamily="34" charset="0"/>
                <a:cs typeface="Arial" panose="020B0604020202020204" pitchFamily="34" charset="0"/>
              </a:endParaRPr>
            </a:p>
          </p:txBody>
        </p:sp>
        <p:sp>
          <p:nvSpPr>
            <p:cNvPr id="114" name="Rectangle 202">
              <a:extLst>
                <a:ext uri="{FF2B5EF4-FFF2-40B4-BE49-F238E27FC236}">
                  <a16:creationId xmlns:a16="http://schemas.microsoft.com/office/drawing/2014/main" id="{5EBA80E8-F5A9-4538-B419-41B6C23B2DFF}"/>
                </a:ext>
              </a:extLst>
            </p:cNvPr>
            <p:cNvSpPr>
              <a:spLocks noChangeArrowheads="1"/>
            </p:cNvSpPr>
            <p:nvPr/>
          </p:nvSpPr>
          <p:spPr bwMode="auto">
            <a:xfrm>
              <a:off x="4172" y="3030"/>
              <a:ext cx="4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Processing</a:t>
              </a:r>
              <a:endParaRPr lang="en-US" altLang="en-US" sz="2800" b="1">
                <a:solidFill>
                  <a:srgbClr val="C69200"/>
                </a:solidFill>
                <a:latin typeface="Tahoma" panose="020B0604030504040204" pitchFamily="34" charset="0"/>
                <a:cs typeface="Arial" panose="020B0604020202020204" pitchFamily="34" charset="0"/>
              </a:endParaRPr>
            </a:p>
          </p:txBody>
        </p:sp>
        <p:sp>
          <p:nvSpPr>
            <p:cNvPr id="115" name="Rectangle 203">
              <a:extLst>
                <a:ext uri="{FF2B5EF4-FFF2-40B4-BE49-F238E27FC236}">
                  <a16:creationId xmlns:a16="http://schemas.microsoft.com/office/drawing/2014/main" id="{3FB414CF-63FC-4715-961F-6631F183C55B}"/>
                </a:ext>
              </a:extLst>
            </p:cNvPr>
            <p:cNvSpPr>
              <a:spLocks noChangeArrowheads="1"/>
            </p:cNvSpPr>
            <p:nvPr/>
          </p:nvSpPr>
          <p:spPr bwMode="auto">
            <a:xfrm>
              <a:off x="4313" y="3148"/>
              <a:ext cx="17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(L5)</a:t>
              </a:r>
              <a:endParaRPr lang="en-US" altLang="en-US" sz="2800" b="1">
                <a:solidFill>
                  <a:srgbClr val="C69200"/>
                </a:solidFill>
                <a:latin typeface="Tahoma" panose="020B0604030504040204" pitchFamily="34" charset="0"/>
                <a:cs typeface="Arial" panose="020B0604020202020204" pitchFamily="34" charset="0"/>
              </a:endParaRPr>
            </a:p>
          </p:txBody>
        </p:sp>
        <p:sp>
          <p:nvSpPr>
            <p:cNvPr id="116" name="Line 204">
              <a:extLst>
                <a:ext uri="{FF2B5EF4-FFF2-40B4-BE49-F238E27FC236}">
                  <a16:creationId xmlns:a16="http://schemas.microsoft.com/office/drawing/2014/main" id="{FD8A5D9C-329E-4EBD-8057-8EE67BF106F5}"/>
                </a:ext>
              </a:extLst>
            </p:cNvPr>
            <p:cNvSpPr>
              <a:spLocks noChangeShapeType="1"/>
            </p:cNvSpPr>
            <p:nvPr/>
          </p:nvSpPr>
          <p:spPr bwMode="auto">
            <a:xfrm flipH="1">
              <a:off x="3937" y="3090"/>
              <a:ext cx="127" cy="0"/>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grpSp>
          <p:nvGrpSpPr>
            <p:cNvPr id="117" name="Group 209">
              <a:extLst>
                <a:ext uri="{FF2B5EF4-FFF2-40B4-BE49-F238E27FC236}">
                  <a16:creationId xmlns:a16="http://schemas.microsoft.com/office/drawing/2014/main" id="{0CB42A4C-F062-409C-844C-FC3CB0CD1C84}"/>
                </a:ext>
              </a:extLst>
            </p:cNvPr>
            <p:cNvGrpSpPr>
              <a:grpSpLocks/>
            </p:cNvGrpSpPr>
            <p:nvPr/>
          </p:nvGrpSpPr>
          <p:grpSpPr bwMode="auto">
            <a:xfrm>
              <a:off x="4697" y="1356"/>
              <a:ext cx="677" cy="339"/>
              <a:chOff x="4697" y="1356"/>
              <a:chExt cx="677" cy="339"/>
            </a:xfrm>
          </p:grpSpPr>
          <p:sp>
            <p:nvSpPr>
              <p:cNvPr id="148" name="Rectangle 205">
                <a:extLst>
                  <a:ext uri="{FF2B5EF4-FFF2-40B4-BE49-F238E27FC236}">
                    <a16:creationId xmlns:a16="http://schemas.microsoft.com/office/drawing/2014/main" id="{97C21C0D-B061-40B7-A0EE-1584588BC271}"/>
                  </a:ext>
                </a:extLst>
              </p:cNvPr>
              <p:cNvSpPr>
                <a:spLocks noChangeArrowheads="1"/>
              </p:cNvSpPr>
              <p:nvPr/>
            </p:nvSpPr>
            <p:spPr bwMode="auto">
              <a:xfrm>
                <a:off x="4697" y="1356"/>
                <a:ext cx="676" cy="17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49" name="Rectangle 206">
                <a:extLst>
                  <a:ext uri="{FF2B5EF4-FFF2-40B4-BE49-F238E27FC236}">
                    <a16:creationId xmlns:a16="http://schemas.microsoft.com/office/drawing/2014/main" id="{15FA977C-6FCA-45EB-B761-BBB74A821AFA}"/>
                  </a:ext>
                </a:extLst>
              </p:cNvPr>
              <p:cNvSpPr>
                <a:spLocks noChangeArrowheads="1"/>
              </p:cNvSpPr>
              <p:nvPr/>
            </p:nvSpPr>
            <p:spPr bwMode="auto">
              <a:xfrm>
                <a:off x="4697" y="1526"/>
                <a:ext cx="676" cy="75"/>
              </a:xfrm>
              <a:prstGeom prst="rect">
                <a:avLst/>
              </a:prstGeom>
              <a:solidFill>
                <a:srgbClr val="BAD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50" name="Rectangle 207">
                <a:extLst>
                  <a:ext uri="{FF2B5EF4-FFF2-40B4-BE49-F238E27FC236}">
                    <a16:creationId xmlns:a16="http://schemas.microsoft.com/office/drawing/2014/main" id="{A9CBB6CD-FD59-422B-88BA-708CBE101993}"/>
                  </a:ext>
                </a:extLst>
              </p:cNvPr>
              <p:cNvSpPr>
                <a:spLocks noChangeArrowheads="1"/>
              </p:cNvSpPr>
              <p:nvPr/>
            </p:nvSpPr>
            <p:spPr bwMode="auto">
              <a:xfrm>
                <a:off x="4697" y="1601"/>
                <a:ext cx="676" cy="93"/>
              </a:xfrm>
              <a:prstGeom prst="rect">
                <a:avLst/>
              </a:prstGeom>
              <a:solidFill>
                <a:srgbClr val="B8DD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51" name="Rectangle 208">
                <a:extLst>
                  <a:ext uri="{FF2B5EF4-FFF2-40B4-BE49-F238E27FC236}">
                    <a16:creationId xmlns:a16="http://schemas.microsoft.com/office/drawing/2014/main" id="{6B05A96F-5054-4381-9A9F-73964E045DC1}"/>
                  </a:ext>
                </a:extLst>
              </p:cNvPr>
              <p:cNvSpPr>
                <a:spLocks noChangeArrowheads="1"/>
              </p:cNvSpPr>
              <p:nvPr/>
            </p:nvSpPr>
            <p:spPr bwMode="auto">
              <a:xfrm>
                <a:off x="4698" y="1356"/>
                <a:ext cx="676" cy="339"/>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grpSp>
        <p:sp>
          <p:nvSpPr>
            <p:cNvPr id="118" name="Rectangle 210">
              <a:extLst>
                <a:ext uri="{FF2B5EF4-FFF2-40B4-BE49-F238E27FC236}">
                  <a16:creationId xmlns:a16="http://schemas.microsoft.com/office/drawing/2014/main" id="{FCFB9464-1DF7-4D04-B38E-EA3FD4C8447A}"/>
                </a:ext>
              </a:extLst>
            </p:cNvPr>
            <p:cNvSpPr>
              <a:spLocks noChangeArrowheads="1"/>
            </p:cNvSpPr>
            <p:nvPr/>
          </p:nvSpPr>
          <p:spPr bwMode="auto">
            <a:xfrm>
              <a:off x="4897" y="1347"/>
              <a:ext cx="27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Order </a:t>
              </a:r>
              <a:endParaRPr lang="en-US" altLang="en-US" sz="2800" b="1">
                <a:solidFill>
                  <a:srgbClr val="C69200"/>
                </a:solidFill>
                <a:latin typeface="Tahoma" panose="020B0604030504040204" pitchFamily="34" charset="0"/>
                <a:cs typeface="Arial" panose="020B0604020202020204" pitchFamily="34" charset="0"/>
              </a:endParaRPr>
            </a:p>
          </p:txBody>
        </p:sp>
        <p:sp>
          <p:nvSpPr>
            <p:cNvPr id="119" name="Rectangle 211">
              <a:extLst>
                <a:ext uri="{FF2B5EF4-FFF2-40B4-BE49-F238E27FC236}">
                  <a16:creationId xmlns:a16="http://schemas.microsoft.com/office/drawing/2014/main" id="{16579332-153A-421A-B1B8-B7F5CAD22BFD}"/>
                </a:ext>
              </a:extLst>
            </p:cNvPr>
            <p:cNvSpPr>
              <a:spLocks noChangeArrowheads="1"/>
            </p:cNvSpPr>
            <p:nvPr/>
          </p:nvSpPr>
          <p:spPr bwMode="auto">
            <a:xfrm>
              <a:off x="4786" y="1466"/>
              <a:ext cx="48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Satisfaction</a:t>
              </a:r>
              <a:endParaRPr lang="en-US" altLang="en-US" sz="2800" b="1">
                <a:solidFill>
                  <a:srgbClr val="C69200"/>
                </a:solidFill>
                <a:latin typeface="Tahoma" panose="020B0604030504040204" pitchFamily="34" charset="0"/>
                <a:cs typeface="Arial" panose="020B0604020202020204" pitchFamily="34" charset="0"/>
              </a:endParaRPr>
            </a:p>
          </p:txBody>
        </p:sp>
        <p:sp>
          <p:nvSpPr>
            <p:cNvPr id="120" name="Rectangle 212">
              <a:extLst>
                <a:ext uri="{FF2B5EF4-FFF2-40B4-BE49-F238E27FC236}">
                  <a16:creationId xmlns:a16="http://schemas.microsoft.com/office/drawing/2014/main" id="{5FEB32CD-2681-4DA5-B94F-96EA63ED2514}"/>
                </a:ext>
              </a:extLst>
            </p:cNvPr>
            <p:cNvSpPr>
              <a:spLocks noChangeArrowheads="1"/>
            </p:cNvSpPr>
            <p:nvPr/>
          </p:nvSpPr>
          <p:spPr bwMode="auto">
            <a:xfrm>
              <a:off x="4946" y="1583"/>
              <a:ext cx="17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(L4)</a:t>
              </a:r>
              <a:endParaRPr lang="en-US" altLang="en-US" sz="2800" b="1">
                <a:solidFill>
                  <a:srgbClr val="C69200"/>
                </a:solidFill>
                <a:latin typeface="Tahoma" panose="020B0604030504040204" pitchFamily="34" charset="0"/>
                <a:cs typeface="Arial" panose="020B0604020202020204" pitchFamily="34" charset="0"/>
              </a:endParaRPr>
            </a:p>
          </p:txBody>
        </p:sp>
        <p:sp>
          <p:nvSpPr>
            <p:cNvPr id="121" name="Line 213">
              <a:extLst>
                <a:ext uri="{FF2B5EF4-FFF2-40B4-BE49-F238E27FC236}">
                  <a16:creationId xmlns:a16="http://schemas.microsoft.com/office/drawing/2014/main" id="{218597C8-C503-45D4-B6A9-4F058558E0D4}"/>
                </a:ext>
              </a:extLst>
            </p:cNvPr>
            <p:cNvSpPr>
              <a:spLocks noChangeShapeType="1"/>
            </p:cNvSpPr>
            <p:nvPr/>
          </p:nvSpPr>
          <p:spPr bwMode="auto">
            <a:xfrm>
              <a:off x="4867" y="1695"/>
              <a:ext cx="0" cy="930"/>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grpSp>
          <p:nvGrpSpPr>
            <p:cNvPr id="122" name="Group 218">
              <a:extLst>
                <a:ext uri="{FF2B5EF4-FFF2-40B4-BE49-F238E27FC236}">
                  <a16:creationId xmlns:a16="http://schemas.microsoft.com/office/drawing/2014/main" id="{5F5F1492-5513-43FA-A700-0DF4195B4C76}"/>
                </a:ext>
              </a:extLst>
            </p:cNvPr>
            <p:cNvGrpSpPr>
              <a:grpSpLocks/>
            </p:cNvGrpSpPr>
            <p:nvPr/>
          </p:nvGrpSpPr>
          <p:grpSpPr bwMode="auto">
            <a:xfrm>
              <a:off x="4993" y="1948"/>
              <a:ext cx="676" cy="339"/>
              <a:chOff x="4993" y="1948"/>
              <a:chExt cx="676" cy="339"/>
            </a:xfrm>
          </p:grpSpPr>
          <p:sp>
            <p:nvSpPr>
              <p:cNvPr id="144" name="Rectangle 214">
                <a:extLst>
                  <a:ext uri="{FF2B5EF4-FFF2-40B4-BE49-F238E27FC236}">
                    <a16:creationId xmlns:a16="http://schemas.microsoft.com/office/drawing/2014/main" id="{A19CEB3A-3DBE-43C0-A602-6926DBBA6803}"/>
                  </a:ext>
                </a:extLst>
              </p:cNvPr>
              <p:cNvSpPr>
                <a:spLocks noChangeArrowheads="1"/>
              </p:cNvSpPr>
              <p:nvPr/>
            </p:nvSpPr>
            <p:spPr bwMode="auto">
              <a:xfrm>
                <a:off x="4993" y="1948"/>
                <a:ext cx="676" cy="17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45" name="Rectangle 215">
                <a:extLst>
                  <a:ext uri="{FF2B5EF4-FFF2-40B4-BE49-F238E27FC236}">
                    <a16:creationId xmlns:a16="http://schemas.microsoft.com/office/drawing/2014/main" id="{FADE5236-4E64-4E8D-8C59-B16A2377B5BC}"/>
                  </a:ext>
                </a:extLst>
              </p:cNvPr>
              <p:cNvSpPr>
                <a:spLocks noChangeArrowheads="1"/>
              </p:cNvSpPr>
              <p:nvPr/>
            </p:nvSpPr>
            <p:spPr bwMode="auto">
              <a:xfrm>
                <a:off x="4993" y="2118"/>
                <a:ext cx="676" cy="75"/>
              </a:xfrm>
              <a:prstGeom prst="rect">
                <a:avLst/>
              </a:prstGeom>
              <a:solidFill>
                <a:srgbClr val="BAD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46" name="Rectangle 216">
                <a:extLst>
                  <a:ext uri="{FF2B5EF4-FFF2-40B4-BE49-F238E27FC236}">
                    <a16:creationId xmlns:a16="http://schemas.microsoft.com/office/drawing/2014/main" id="{B201C832-56E7-4F2D-B9D3-910FDBF1D7B9}"/>
                  </a:ext>
                </a:extLst>
              </p:cNvPr>
              <p:cNvSpPr>
                <a:spLocks noChangeArrowheads="1"/>
              </p:cNvSpPr>
              <p:nvPr/>
            </p:nvSpPr>
            <p:spPr bwMode="auto">
              <a:xfrm>
                <a:off x="4993" y="2193"/>
                <a:ext cx="676" cy="93"/>
              </a:xfrm>
              <a:prstGeom prst="rect">
                <a:avLst/>
              </a:prstGeom>
              <a:solidFill>
                <a:srgbClr val="B8DD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47" name="Rectangle 217">
                <a:extLst>
                  <a:ext uri="{FF2B5EF4-FFF2-40B4-BE49-F238E27FC236}">
                    <a16:creationId xmlns:a16="http://schemas.microsoft.com/office/drawing/2014/main" id="{E92435DF-A751-4083-B89E-34595C166107}"/>
                  </a:ext>
                </a:extLst>
              </p:cNvPr>
              <p:cNvSpPr>
                <a:spLocks noChangeArrowheads="1"/>
              </p:cNvSpPr>
              <p:nvPr/>
            </p:nvSpPr>
            <p:spPr bwMode="auto">
              <a:xfrm>
                <a:off x="4993" y="1948"/>
                <a:ext cx="676" cy="339"/>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grpSp>
        <p:sp>
          <p:nvSpPr>
            <p:cNvPr id="123" name="Rectangle 219">
              <a:extLst>
                <a:ext uri="{FF2B5EF4-FFF2-40B4-BE49-F238E27FC236}">
                  <a16:creationId xmlns:a16="http://schemas.microsoft.com/office/drawing/2014/main" id="{73A76982-7810-4A3D-8C10-6B37B04ADE11}"/>
                </a:ext>
              </a:extLst>
            </p:cNvPr>
            <p:cNvSpPr>
              <a:spLocks noChangeArrowheads="1"/>
            </p:cNvSpPr>
            <p:nvPr/>
          </p:nvSpPr>
          <p:spPr bwMode="auto">
            <a:xfrm>
              <a:off x="5126" y="1939"/>
              <a:ext cx="40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Feedback</a:t>
              </a:r>
              <a:endParaRPr lang="en-US" altLang="en-US" sz="2800" b="1">
                <a:solidFill>
                  <a:srgbClr val="C69200"/>
                </a:solidFill>
                <a:latin typeface="Tahoma" panose="020B0604030504040204" pitchFamily="34" charset="0"/>
                <a:cs typeface="Arial" panose="020B0604020202020204" pitchFamily="34" charset="0"/>
              </a:endParaRPr>
            </a:p>
          </p:txBody>
        </p:sp>
        <p:sp>
          <p:nvSpPr>
            <p:cNvPr id="124" name="Rectangle 220">
              <a:extLst>
                <a:ext uri="{FF2B5EF4-FFF2-40B4-BE49-F238E27FC236}">
                  <a16:creationId xmlns:a16="http://schemas.microsoft.com/office/drawing/2014/main" id="{CE2A9ADB-AAB7-4D82-8840-5B34E08D2EB9}"/>
                </a:ext>
              </a:extLst>
            </p:cNvPr>
            <p:cNvSpPr>
              <a:spLocks noChangeArrowheads="1"/>
            </p:cNvSpPr>
            <p:nvPr/>
          </p:nvSpPr>
          <p:spPr bwMode="auto">
            <a:xfrm>
              <a:off x="5156" y="2058"/>
              <a:ext cx="34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Request</a:t>
              </a:r>
              <a:endParaRPr lang="en-US" altLang="en-US" sz="2800" b="1">
                <a:solidFill>
                  <a:srgbClr val="C69200"/>
                </a:solidFill>
                <a:latin typeface="Tahoma" panose="020B0604030504040204" pitchFamily="34" charset="0"/>
                <a:cs typeface="Arial" panose="020B0604020202020204" pitchFamily="34" charset="0"/>
              </a:endParaRPr>
            </a:p>
          </p:txBody>
        </p:sp>
        <p:sp>
          <p:nvSpPr>
            <p:cNvPr id="125" name="Rectangle 221">
              <a:extLst>
                <a:ext uri="{FF2B5EF4-FFF2-40B4-BE49-F238E27FC236}">
                  <a16:creationId xmlns:a16="http://schemas.microsoft.com/office/drawing/2014/main" id="{12FDA792-3302-4173-9BCD-D315A80FD425}"/>
                </a:ext>
              </a:extLst>
            </p:cNvPr>
            <p:cNvSpPr>
              <a:spLocks noChangeArrowheads="1"/>
            </p:cNvSpPr>
            <p:nvPr/>
          </p:nvSpPr>
          <p:spPr bwMode="auto">
            <a:xfrm>
              <a:off x="5227" y="2175"/>
              <a:ext cx="20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(L5) </a:t>
              </a:r>
              <a:endParaRPr lang="en-US" altLang="en-US" sz="2800" b="1">
                <a:solidFill>
                  <a:srgbClr val="C69200"/>
                </a:solidFill>
                <a:latin typeface="Tahoma" panose="020B0604030504040204" pitchFamily="34" charset="0"/>
                <a:cs typeface="Arial" panose="020B0604020202020204" pitchFamily="34" charset="0"/>
              </a:endParaRPr>
            </a:p>
          </p:txBody>
        </p:sp>
        <p:grpSp>
          <p:nvGrpSpPr>
            <p:cNvPr id="126" name="Group 226">
              <a:extLst>
                <a:ext uri="{FF2B5EF4-FFF2-40B4-BE49-F238E27FC236}">
                  <a16:creationId xmlns:a16="http://schemas.microsoft.com/office/drawing/2014/main" id="{5ABD71CF-36E7-4E30-9316-E812CE3B4C7C}"/>
                </a:ext>
              </a:extLst>
            </p:cNvPr>
            <p:cNvGrpSpPr>
              <a:grpSpLocks/>
            </p:cNvGrpSpPr>
            <p:nvPr/>
          </p:nvGrpSpPr>
          <p:grpSpPr bwMode="auto">
            <a:xfrm>
              <a:off x="4993" y="2413"/>
              <a:ext cx="676" cy="339"/>
              <a:chOff x="4993" y="2413"/>
              <a:chExt cx="676" cy="339"/>
            </a:xfrm>
          </p:grpSpPr>
          <p:sp>
            <p:nvSpPr>
              <p:cNvPr id="140" name="Rectangle 222">
                <a:extLst>
                  <a:ext uri="{FF2B5EF4-FFF2-40B4-BE49-F238E27FC236}">
                    <a16:creationId xmlns:a16="http://schemas.microsoft.com/office/drawing/2014/main" id="{8C66879E-FD06-4DE6-8FA2-FC688144D68A}"/>
                  </a:ext>
                </a:extLst>
              </p:cNvPr>
              <p:cNvSpPr>
                <a:spLocks noChangeArrowheads="1"/>
              </p:cNvSpPr>
              <p:nvPr/>
            </p:nvSpPr>
            <p:spPr bwMode="auto">
              <a:xfrm>
                <a:off x="4993" y="2413"/>
                <a:ext cx="676" cy="17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41" name="Rectangle 223">
                <a:extLst>
                  <a:ext uri="{FF2B5EF4-FFF2-40B4-BE49-F238E27FC236}">
                    <a16:creationId xmlns:a16="http://schemas.microsoft.com/office/drawing/2014/main" id="{C91A1D95-8679-4B30-838E-6F5B74092AE4}"/>
                  </a:ext>
                </a:extLst>
              </p:cNvPr>
              <p:cNvSpPr>
                <a:spLocks noChangeArrowheads="1"/>
              </p:cNvSpPr>
              <p:nvPr/>
            </p:nvSpPr>
            <p:spPr bwMode="auto">
              <a:xfrm>
                <a:off x="4993" y="2583"/>
                <a:ext cx="676" cy="75"/>
              </a:xfrm>
              <a:prstGeom prst="rect">
                <a:avLst/>
              </a:prstGeom>
              <a:solidFill>
                <a:srgbClr val="BAD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42" name="Rectangle 224">
                <a:extLst>
                  <a:ext uri="{FF2B5EF4-FFF2-40B4-BE49-F238E27FC236}">
                    <a16:creationId xmlns:a16="http://schemas.microsoft.com/office/drawing/2014/main" id="{718C353C-6700-4902-8474-9F5489253274}"/>
                  </a:ext>
                </a:extLst>
              </p:cNvPr>
              <p:cNvSpPr>
                <a:spLocks noChangeArrowheads="1"/>
              </p:cNvSpPr>
              <p:nvPr/>
            </p:nvSpPr>
            <p:spPr bwMode="auto">
              <a:xfrm>
                <a:off x="4993" y="2658"/>
                <a:ext cx="676" cy="93"/>
              </a:xfrm>
              <a:prstGeom prst="rect">
                <a:avLst/>
              </a:prstGeom>
              <a:solidFill>
                <a:srgbClr val="B8DD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sp>
            <p:nvSpPr>
              <p:cNvPr id="143" name="Rectangle 225">
                <a:extLst>
                  <a:ext uri="{FF2B5EF4-FFF2-40B4-BE49-F238E27FC236}">
                    <a16:creationId xmlns:a16="http://schemas.microsoft.com/office/drawing/2014/main" id="{417CB0ED-A59C-4EAC-9A9F-5CB787D23E05}"/>
                  </a:ext>
                </a:extLst>
              </p:cNvPr>
              <p:cNvSpPr>
                <a:spLocks noChangeArrowheads="1"/>
              </p:cNvSpPr>
              <p:nvPr/>
            </p:nvSpPr>
            <p:spPr bwMode="auto">
              <a:xfrm>
                <a:off x="4993" y="2413"/>
                <a:ext cx="676" cy="339"/>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SG" altLang="en-US" sz="1800"/>
              </a:p>
            </p:txBody>
          </p:sp>
        </p:grpSp>
        <p:sp>
          <p:nvSpPr>
            <p:cNvPr id="127" name="Rectangle 227">
              <a:extLst>
                <a:ext uri="{FF2B5EF4-FFF2-40B4-BE49-F238E27FC236}">
                  <a16:creationId xmlns:a16="http://schemas.microsoft.com/office/drawing/2014/main" id="{E6292D2C-B67A-4CE1-870C-841D94C352C9}"/>
                </a:ext>
              </a:extLst>
            </p:cNvPr>
            <p:cNvSpPr>
              <a:spLocks noChangeArrowheads="1"/>
            </p:cNvSpPr>
            <p:nvPr/>
          </p:nvSpPr>
          <p:spPr bwMode="auto">
            <a:xfrm>
              <a:off x="5126" y="2404"/>
              <a:ext cx="40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Feedback</a:t>
              </a:r>
              <a:endParaRPr lang="en-US" altLang="en-US" sz="2800" b="1">
                <a:solidFill>
                  <a:srgbClr val="C69200"/>
                </a:solidFill>
                <a:latin typeface="Tahoma" panose="020B0604030504040204" pitchFamily="34" charset="0"/>
                <a:cs typeface="Arial" panose="020B0604020202020204" pitchFamily="34" charset="0"/>
              </a:endParaRPr>
            </a:p>
          </p:txBody>
        </p:sp>
        <p:sp>
          <p:nvSpPr>
            <p:cNvPr id="128" name="Rectangle 228">
              <a:extLst>
                <a:ext uri="{FF2B5EF4-FFF2-40B4-BE49-F238E27FC236}">
                  <a16:creationId xmlns:a16="http://schemas.microsoft.com/office/drawing/2014/main" id="{998192F5-1329-45AE-A739-4C7FA7FAE12E}"/>
                </a:ext>
              </a:extLst>
            </p:cNvPr>
            <p:cNvSpPr>
              <a:spLocks noChangeArrowheads="1"/>
            </p:cNvSpPr>
            <p:nvPr/>
          </p:nvSpPr>
          <p:spPr bwMode="auto">
            <a:xfrm>
              <a:off x="5176" y="2523"/>
              <a:ext cx="30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Review</a:t>
              </a:r>
              <a:endParaRPr lang="en-US" altLang="en-US" sz="2800" b="1">
                <a:solidFill>
                  <a:srgbClr val="C69200"/>
                </a:solidFill>
                <a:latin typeface="Tahoma" panose="020B0604030504040204" pitchFamily="34" charset="0"/>
                <a:cs typeface="Arial" panose="020B0604020202020204" pitchFamily="34" charset="0"/>
              </a:endParaRPr>
            </a:p>
          </p:txBody>
        </p:sp>
        <p:sp>
          <p:nvSpPr>
            <p:cNvPr id="129" name="Rectangle 229">
              <a:extLst>
                <a:ext uri="{FF2B5EF4-FFF2-40B4-BE49-F238E27FC236}">
                  <a16:creationId xmlns:a16="http://schemas.microsoft.com/office/drawing/2014/main" id="{9B1DD13B-21F2-441B-96A2-0A445014D5A8}"/>
                </a:ext>
              </a:extLst>
            </p:cNvPr>
            <p:cNvSpPr>
              <a:spLocks noChangeArrowheads="1"/>
            </p:cNvSpPr>
            <p:nvPr/>
          </p:nvSpPr>
          <p:spPr bwMode="auto">
            <a:xfrm>
              <a:off x="5242" y="2640"/>
              <a:ext cx="17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solidFill>
                    <a:srgbClr val="000000"/>
                  </a:solidFill>
                  <a:latin typeface="Tahoma" panose="020B0604030504040204" pitchFamily="34" charset="0"/>
                  <a:cs typeface="Arial" panose="020B0604020202020204" pitchFamily="34" charset="0"/>
                </a:rPr>
                <a:t>(L5)</a:t>
              </a:r>
              <a:endParaRPr lang="en-US" altLang="en-US" sz="2800" b="1">
                <a:solidFill>
                  <a:srgbClr val="C69200"/>
                </a:solidFill>
                <a:latin typeface="Tahoma" panose="020B0604030504040204" pitchFamily="34" charset="0"/>
                <a:cs typeface="Arial" panose="020B0604020202020204" pitchFamily="34" charset="0"/>
              </a:endParaRPr>
            </a:p>
          </p:txBody>
        </p:sp>
        <p:sp>
          <p:nvSpPr>
            <p:cNvPr id="130" name="Line 230">
              <a:extLst>
                <a:ext uri="{FF2B5EF4-FFF2-40B4-BE49-F238E27FC236}">
                  <a16:creationId xmlns:a16="http://schemas.microsoft.com/office/drawing/2014/main" id="{931895AE-59E5-4F84-8256-595CE553765D}"/>
                </a:ext>
              </a:extLst>
            </p:cNvPr>
            <p:cNvSpPr>
              <a:spLocks noChangeShapeType="1"/>
            </p:cNvSpPr>
            <p:nvPr/>
          </p:nvSpPr>
          <p:spPr bwMode="auto">
            <a:xfrm flipH="1">
              <a:off x="4867" y="2160"/>
              <a:ext cx="126" cy="0"/>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31" name="Line 231">
              <a:extLst>
                <a:ext uri="{FF2B5EF4-FFF2-40B4-BE49-F238E27FC236}">
                  <a16:creationId xmlns:a16="http://schemas.microsoft.com/office/drawing/2014/main" id="{E71A2098-3EE5-48F6-935D-DFAA86828EF2}"/>
                </a:ext>
              </a:extLst>
            </p:cNvPr>
            <p:cNvSpPr>
              <a:spLocks noChangeShapeType="1"/>
            </p:cNvSpPr>
            <p:nvPr/>
          </p:nvSpPr>
          <p:spPr bwMode="auto">
            <a:xfrm flipH="1">
              <a:off x="4867" y="2625"/>
              <a:ext cx="126" cy="0"/>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32" name="Line 232">
              <a:extLst>
                <a:ext uri="{FF2B5EF4-FFF2-40B4-BE49-F238E27FC236}">
                  <a16:creationId xmlns:a16="http://schemas.microsoft.com/office/drawing/2014/main" id="{6A488C80-6A3B-4D63-B28C-1D102357628A}"/>
                </a:ext>
              </a:extLst>
            </p:cNvPr>
            <p:cNvSpPr>
              <a:spLocks noChangeShapeType="1"/>
            </p:cNvSpPr>
            <p:nvPr/>
          </p:nvSpPr>
          <p:spPr bwMode="auto">
            <a:xfrm>
              <a:off x="2670" y="1060"/>
              <a:ext cx="0" cy="127"/>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33" name="Line 233">
              <a:extLst>
                <a:ext uri="{FF2B5EF4-FFF2-40B4-BE49-F238E27FC236}">
                  <a16:creationId xmlns:a16="http://schemas.microsoft.com/office/drawing/2014/main" id="{B57D3B4E-6D9E-4EF3-9254-617B60345556}"/>
                </a:ext>
              </a:extLst>
            </p:cNvPr>
            <p:cNvSpPr>
              <a:spLocks noChangeShapeType="1"/>
            </p:cNvSpPr>
            <p:nvPr/>
          </p:nvSpPr>
          <p:spPr bwMode="auto">
            <a:xfrm>
              <a:off x="346" y="1187"/>
              <a:ext cx="4647" cy="0"/>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34" name="Line 234">
              <a:extLst>
                <a:ext uri="{FF2B5EF4-FFF2-40B4-BE49-F238E27FC236}">
                  <a16:creationId xmlns:a16="http://schemas.microsoft.com/office/drawing/2014/main" id="{25897D35-F3A6-408F-8CE1-320E182FE979}"/>
                </a:ext>
              </a:extLst>
            </p:cNvPr>
            <p:cNvSpPr>
              <a:spLocks noChangeShapeType="1"/>
            </p:cNvSpPr>
            <p:nvPr/>
          </p:nvSpPr>
          <p:spPr bwMode="auto">
            <a:xfrm>
              <a:off x="346" y="1187"/>
              <a:ext cx="0" cy="169"/>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35" name="Line 235">
              <a:extLst>
                <a:ext uri="{FF2B5EF4-FFF2-40B4-BE49-F238E27FC236}">
                  <a16:creationId xmlns:a16="http://schemas.microsoft.com/office/drawing/2014/main" id="{7A28AB51-4F97-47F0-B5C7-CF8AA847DD6F}"/>
                </a:ext>
              </a:extLst>
            </p:cNvPr>
            <p:cNvSpPr>
              <a:spLocks noChangeShapeType="1"/>
            </p:cNvSpPr>
            <p:nvPr/>
          </p:nvSpPr>
          <p:spPr bwMode="auto">
            <a:xfrm>
              <a:off x="1318" y="1187"/>
              <a:ext cx="0" cy="169"/>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36" name="Line 236">
              <a:extLst>
                <a:ext uri="{FF2B5EF4-FFF2-40B4-BE49-F238E27FC236}">
                  <a16:creationId xmlns:a16="http://schemas.microsoft.com/office/drawing/2014/main" id="{FDE34C10-0C44-419A-91AF-AD1C29D6561F}"/>
                </a:ext>
              </a:extLst>
            </p:cNvPr>
            <p:cNvSpPr>
              <a:spLocks noChangeShapeType="1"/>
            </p:cNvSpPr>
            <p:nvPr/>
          </p:nvSpPr>
          <p:spPr bwMode="auto">
            <a:xfrm>
              <a:off x="2205" y="1187"/>
              <a:ext cx="0" cy="169"/>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37" name="Line 237">
              <a:extLst>
                <a:ext uri="{FF2B5EF4-FFF2-40B4-BE49-F238E27FC236}">
                  <a16:creationId xmlns:a16="http://schemas.microsoft.com/office/drawing/2014/main" id="{CECC5BAE-A94D-4BFB-AC3D-103712277207}"/>
                </a:ext>
              </a:extLst>
            </p:cNvPr>
            <p:cNvSpPr>
              <a:spLocks noChangeShapeType="1"/>
            </p:cNvSpPr>
            <p:nvPr/>
          </p:nvSpPr>
          <p:spPr bwMode="auto">
            <a:xfrm>
              <a:off x="3177" y="1187"/>
              <a:ext cx="0" cy="169"/>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38" name="Line 238">
              <a:extLst>
                <a:ext uri="{FF2B5EF4-FFF2-40B4-BE49-F238E27FC236}">
                  <a16:creationId xmlns:a16="http://schemas.microsoft.com/office/drawing/2014/main" id="{FBCA5EEC-6CDB-401B-9EE0-3B072819BBE1}"/>
                </a:ext>
              </a:extLst>
            </p:cNvPr>
            <p:cNvSpPr>
              <a:spLocks noChangeShapeType="1"/>
            </p:cNvSpPr>
            <p:nvPr/>
          </p:nvSpPr>
          <p:spPr bwMode="auto">
            <a:xfrm>
              <a:off x="4064" y="1187"/>
              <a:ext cx="0" cy="169"/>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39" name="Line 239">
              <a:extLst>
                <a:ext uri="{FF2B5EF4-FFF2-40B4-BE49-F238E27FC236}">
                  <a16:creationId xmlns:a16="http://schemas.microsoft.com/office/drawing/2014/main" id="{40DA85B4-4932-43B7-8FB2-0C2832299EA6}"/>
                </a:ext>
              </a:extLst>
            </p:cNvPr>
            <p:cNvSpPr>
              <a:spLocks noChangeShapeType="1"/>
            </p:cNvSpPr>
            <p:nvPr/>
          </p:nvSpPr>
          <p:spPr bwMode="auto">
            <a:xfrm>
              <a:off x="4993" y="1187"/>
              <a:ext cx="0" cy="169"/>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grpSp>
      <p:sp>
        <p:nvSpPr>
          <p:cNvPr id="238" name="Rounded Rectangular Callout 236">
            <a:extLst>
              <a:ext uri="{FF2B5EF4-FFF2-40B4-BE49-F238E27FC236}">
                <a16:creationId xmlns:a16="http://schemas.microsoft.com/office/drawing/2014/main" id="{73BDE035-C023-4F7E-992C-2E9679C76B69}"/>
              </a:ext>
            </a:extLst>
          </p:cNvPr>
          <p:cNvSpPr/>
          <p:nvPr/>
        </p:nvSpPr>
        <p:spPr bwMode="auto">
          <a:xfrm>
            <a:off x="6498199" y="691765"/>
            <a:ext cx="2627312" cy="722312"/>
          </a:xfrm>
          <a:prstGeom prst="wedgeRoundRectCallout">
            <a:avLst>
              <a:gd name="adj1" fmla="val -84073"/>
              <a:gd name="adj2" fmla="val -5838"/>
              <a:gd name="adj3" fmla="val 16667"/>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r>
              <a:rPr lang="en-SG" sz="1600" b="1" dirty="0">
                <a:ln w="0"/>
                <a:solidFill>
                  <a:schemeClr val="tx1"/>
                </a:solidFill>
                <a:effectLst>
                  <a:outerShdw blurRad="38100" dist="19050" dir="2700000" algn="tl" rotWithShape="0">
                    <a:schemeClr val="dk1">
                      <a:alpha val="40000"/>
                    </a:schemeClr>
                  </a:outerShdw>
                </a:effectLst>
              </a:rPr>
              <a:t>3</a:t>
            </a:r>
            <a:r>
              <a:rPr lang="en-SG" sz="1600" b="1" baseline="30000" dirty="0">
                <a:ln w="0"/>
                <a:solidFill>
                  <a:schemeClr val="tx1"/>
                </a:solidFill>
                <a:effectLst>
                  <a:outerShdw blurRad="38100" dist="19050" dir="2700000" algn="tl" rotWithShape="0">
                    <a:schemeClr val="dk1">
                      <a:alpha val="40000"/>
                    </a:schemeClr>
                  </a:outerShdw>
                </a:effectLst>
              </a:rPr>
              <a:t>rd</a:t>
            </a:r>
            <a:r>
              <a:rPr lang="en-SG" sz="1600" b="1" dirty="0">
                <a:ln w="0"/>
                <a:solidFill>
                  <a:schemeClr val="tx1"/>
                </a:solidFill>
                <a:effectLst>
                  <a:outerShdw blurRad="38100" dist="19050" dir="2700000" algn="tl" rotWithShape="0">
                    <a:schemeClr val="dk1">
                      <a:alpha val="40000"/>
                    </a:schemeClr>
                  </a:outerShdw>
                </a:effectLst>
              </a:rPr>
              <a:t> Level sub-process from process executive model</a:t>
            </a:r>
          </a:p>
        </p:txBody>
      </p:sp>
      <p:pic>
        <p:nvPicPr>
          <p:cNvPr id="239" name="Picture 238">
            <a:extLst>
              <a:ext uri="{FF2B5EF4-FFF2-40B4-BE49-F238E27FC236}">
                <a16:creationId xmlns:a16="http://schemas.microsoft.com/office/drawing/2014/main" id="{A844480A-4562-4E0B-84A0-D4B25CA2DDF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 r="63538" b="78562"/>
          <a:stretch/>
        </p:blipFill>
        <p:spPr bwMode="auto">
          <a:xfrm>
            <a:off x="58915" y="592173"/>
            <a:ext cx="2360955" cy="1115343"/>
          </a:xfrm>
          <a:prstGeom prst="rect">
            <a:avLst/>
          </a:prstGeom>
          <a:ln w="28575">
            <a:solidFill>
              <a:srgbClr val="00000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cxnSp>
        <p:nvCxnSpPr>
          <p:cNvPr id="241" name="Straight Connector 240">
            <a:extLst>
              <a:ext uri="{FF2B5EF4-FFF2-40B4-BE49-F238E27FC236}">
                <a16:creationId xmlns:a16="http://schemas.microsoft.com/office/drawing/2014/main" id="{8D839740-A3A8-4726-AB5C-6F3B45C930DB}"/>
              </a:ext>
            </a:extLst>
          </p:cNvPr>
          <p:cNvCxnSpPr/>
          <p:nvPr/>
        </p:nvCxnSpPr>
        <p:spPr>
          <a:xfrm flipV="1">
            <a:off x="2262270" y="1052921"/>
            <a:ext cx="2103961" cy="28945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54096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FC9612-E725-4101-80E3-25FEFEDF8D43}"/>
              </a:ext>
            </a:extLst>
          </p:cNvPr>
          <p:cNvSpPr>
            <a:spLocks noGrp="1"/>
          </p:cNvSpPr>
          <p:nvPr>
            <p:ph type="title"/>
          </p:nvPr>
        </p:nvSpPr>
        <p:spPr/>
        <p:txBody>
          <a:bodyPr/>
          <a:lstStyle/>
          <a:p>
            <a:r>
              <a:rPr lang="en-SG" altLang="en-US" dirty="0"/>
              <a:t>Process Architecture</a:t>
            </a:r>
            <a:endParaRPr lang="en-SG" dirty="0"/>
          </a:p>
        </p:txBody>
      </p:sp>
      <p:sp>
        <p:nvSpPr>
          <p:cNvPr id="6" name="Content Placeholder 5">
            <a:extLst>
              <a:ext uri="{FF2B5EF4-FFF2-40B4-BE49-F238E27FC236}">
                <a16:creationId xmlns:a16="http://schemas.microsoft.com/office/drawing/2014/main" id="{47A41652-24C4-4752-AA58-8A32A3F59809}"/>
              </a:ext>
            </a:extLst>
          </p:cNvPr>
          <p:cNvSpPr>
            <a:spLocks noGrp="1"/>
          </p:cNvSpPr>
          <p:nvPr>
            <p:ph idx="1"/>
          </p:nvPr>
        </p:nvSpPr>
        <p:spPr>
          <a:xfrm>
            <a:off x="419310" y="1923727"/>
            <a:ext cx="9321380" cy="1852815"/>
          </a:xfrm>
        </p:spPr>
        <p:txBody>
          <a:bodyPr/>
          <a:lstStyle/>
          <a:p>
            <a:r>
              <a:rPr lang="en-SG" altLang="en-US" sz="2800" dirty="0"/>
              <a:t>Watch the video and answer the questions given.</a:t>
            </a:r>
          </a:p>
          <a:p>
            <a:r>
              <a:rPr lang="en-SG" altLang="en-US" sz="2800" dirty="0"/>
              <a:t>Why and what is inside it?</a:t>
            </a:r>
          </a:p>
          <a:p>
            <a:pPr lvl="1">
              <a:defRPr/>
            </a:pPr>
            <a:r>
              <a:rPr lang="en-SG" altLang="en-US" b="1" dirty="0">
                <a:hlinkClick r:id="rId3"/>
              </a:rPr>
              <a:t>https://www.youtube.com/watch?v=TzTP17kv7eE</a:t>
            </a:r>
            <a:endParaRPr lang="en-SG" altLang="en-US" b="1" dirty="0"/>
          </a:p>
          <a:p>
            <a:endParaRPr lang="en-SG" dirty="0"/>
          </a:p>
        </p:txBody>
      </p:sp>
      <p:sp>
        <p:nvSpPr>
          <p:cNvPr id="3" name="Slide Number Placeholder 2">
            <a:extLst>
              <a:ext uri="{FF2B5EF4-FFF2-40B4-BE49-F238E27FC236}">
                <a16:creationId xmlns:a16="http://schemas.microsoft.com/office/drawing/2014/main" id="{3B11D930-ACE5-403C-BB75-5CA0CA0D2E70}"/>
              </a:ext>
            </a:extLst>
          </p:cNvPr>
          <p:cNvSpPr>
            <a:spLocks noGrp="1"/>
          </p:cNvSpPr>
          <p:nvPr>
            <p:ph type="sldNum" sz="quarter" idx="4"/>
          </p:nvPr>
        </p:nvSpPr>
        <p:spPr/>
        <p:txBody>
          <a:bodyPr/>
          <a:lstStyle/>
          <a:p>
            <a:fld id="{7387C258-FC62-494D-A890-3990F0E1C889}" type="slidenum">
              <a:rPr lang="en-SG" smtClean="0"/>
              <a:pPr/>
              <a:t>29</a:t>
            </a:fld>
            <a:endParaRPr lang="en-SG"/>
          </a:p>
        </p:txBody>
      </p:sp>
      <p:sp>
        <p:nvSpPr>
          <p:cNvPr id="4" name="Footer Placeholder 3">
            <a:extLst>
              <a:ext uri="{FF2B5EF4-FFF2-40B4-BE49-F238E27FC236}">
                <a16:creationId xmlns:a16="http://schemas.microsoft.com/office/drawing/2014/main" id="{A1009644-4D75-41B7-A618-BE6A283FE22C}"/>
              </a:ext>
            </a:extLst>
          </p:cNvPr>
          <p:cNvSpPr>
            <a:spLocks noGrp="1"/>
          </p:cNvSpPr>
          <p:nvPr>
            <p:ph type="ftr" sz="quarter" idx="3"/>
          </p:nvPr>
        </p:nvSpPr>
        <p:spPr/>
        <p:txBody>
          <a:bodyPr/>
          <a:lstStyle/>
          <a:p>
            <a:r>
              <a:rPr lang="en-US"/>
              <a:t>IS210-Business Process Analysis and Solutioning</a:t>
            </a:r>
            <a:endParaRPr lang="en-US" dirty="0"/>
          </a:p>
        </p:txBody>
      </p:sp>
      <p:sp>
        <p:nvSpPr>
          <p:cNvPr id="7" name="Text Placeholder 6">
            <a:extLst>
              <a:ext uri="{FF2B5EF4-FFF2-40B4-BE49-F238E27FC236}">
                <a16:creationId xmlns:a16="http://schemas.microsoft.com/office/drawing/2014/main" id="{11A72B0A-0725-43FC-AD8A-9DEBD5881301}"/>
              </a:ext>
            </a:extLst>
          </p:cNvPr>
          <p:cNvSpPr>
            <a:spLocks noGrp="1"/>
          </p:cNvSpPr>
          <p:nvPr>
            <p:ph type="body" sz="quarter" idx="10"/>
          </p:nvPr>
        </p:nvSpPr>
        <p:spPr>
          <a:xfrm>
            <a:off x="2171552" y="86356"/>
            <a:ext cx="4672543" cy="461665"/>
          </a:xfrm>
        </p:spPr>
        <p:txBody>
          <a:bodyPr/>
          <a:lstStyle/>
          <a:p>
            <a:r>
              <a:rPr lang="en-US" dirty="0"/>
              <a:t>Discussions</a:t>
            </a:r>
            <a:endParaRPr lang="en-SG" dirty="0"/>
          </a:p>
        </p:txBody>
      </p:sp>
      <p:graphicFrame>
        <p:nvGraphicFramePr>
          <p:cNvPr id="8" name="Diagram 7">
            <a:extLst>
              <a:ext uri="{FF2B5EF4-FFF2-40B4-BE49-F238E27FC236}">
                <a16:creationId xmlns:a16="http://schemas.microsoft.com/office/drawing/2014/main" id="{21C12867-AA45-4A97-8A05-EB0898526669}"/>
              </a:ext>
            </a:extLst>
          </p:cNvPr>
          <p:cNvGraphicFramePr/>
          <p:nvPr>
            <p:extLst>
              <p:ext uri="{D42A27DB-BD31-4B8C-83A1-F6EECF244321}">
                <p14:modId xmlns:p14="http://schemas.microsoft.com/office/powerpoint/2010/main" val="3444764552"/>
              </p:ext>
            </p:extLst>
          </p:nvPr>
        </p:nvGraphicFramePr>
        <p:xfrm>
          <a:off x="2994303" y="4514395"/>
          <a:ext cx="3958880" cy="8370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68192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613496-BFD1-40E0-9392-A9060ECA860B}"/>
              </a:ext>
            </a:extLst>
          </p:cNvPr>
          <p:cNvSpPr>
            <a:spLocks noGrp="1"/>
          </p:cNvSpPr>
          <p:nvPr>
            <p:ph type="title"/>
          </p:nvPr>
        </p:nvSpPr>
        <p:spPr/>
        <p:txBody>
          <a:bodyPr/>
          <a:lstStyle/>
          <a:p>
            <a:r>
              <a:rPr lang="en-SG" dirty="0"/>
              <a:t>Module 10 Learning Outcomes</a:t>
            </a:r>
          </a:p>
        </p:txBody>
      </p:sp>
      <p:sp>
        <p:nvSpPr>
          <p:cNvPr id="7" name="Content Placeholder 6">
            <a:extLst>
              <a:ext uri="{FF2B5EF4-FFF2-40B4-BE49-F238E27FC236}">
                <a16:creationId xmlns:a16="http://schemas.microsoft.com/office/drawing/2014/main" id="{C0379110-5EB5-4A66-A189-FA4AA8E592AB}"/>
              </a:ext>
            </a:extLst>
          </p:cNvPr>
          <p:cNvSpPr>
            <a:spLocks noGrp="1"/>
          </p:cNvSpPr>
          <p:nvPr>
            <p:ph idx="1"/>
          </p:nvPr>
        </p:nvSpPr>
        <p:spPr>
          <a:xfrm>
            <a:off x="442417" y="1737196"/>
            <a:ext cx="9275164" cy="2492990"/>
          </a:xfrm>
        </p:spPr>
        <p:txBody>
          <a:bodyPr/>
          <a:lstStyle/>
          <a:p>
            <a:r>
              <a:rPr lang="en-US" altLang="en-US" sz="2000" dirty="0"/>
              <a:t>Understand value chain in an organization</a:t>
            </a:r>
          </a:p>
          <a:p>
            <a:r>
              <a:rPr lang="en-US" altLang="en-US" sz="2000" dirty="0" err="1"/>
              <a:t>Familiarise</a:t>
            </a:r>
            <a:r>
              <a:rPr lang="en-US" altLang="en-US" sz="2000" dirty="0"/>
              <a:t> with value chain modeling framework, process architecture</a:t>
            </a:r>
          </a:p>
          <a:p>
            <a:r>
              <a:rPr lang="en-US" altLang="en-US" sz="2000" dirty="0" err="1"/>
              <a:t>Familiarise</a:t>
            </a:r>
            <a:r>
              <a:rPr lang="en-US" altLang="en-US" sz="2000" dirty="0"/>
              <a:t> with two notations for process architecture: Porter value chain models and SAP business maps.</a:t>
            </a:r>
          </a:p>
          <a:p>
            <a:r>
              <a:rPr lang="en-US" altLang="en-US" sz="2000" dirty="0"/>
              <a:t>Identify the components of Process architecture; functional units, business processes and process hierarchy.</a:t>
            </a:r>
          </a:p>
          <a:p>
            <a:r>
              <a:rPr lang="en-US" altLang="en-US" sz="2000" dirty="0"/>
              <a:t>Apply the process architecture design in each domain.</a:t>
            </a:r>
          </a:p>
        </p:txBody>
      </p:sp>
      <p:sp>
        <p:nvSpPr>
          <p:cNvPr id="4" name="Slide Number Placeholder 3">
            <a:extLst>
              <a:ext uri="{FF2B5EF4-FFF2-40B4-BE49-F238E27FC236}">
                <a16:creationId xmlns:a16="http://schemas.microsoft.com/office/drawing/2014/main" id="{528F4BD7-252F-49D4-819E-03261E062127}"/>
              </a:ext>
            </a:extLst>
          </p:cNvPr>
          <p:cNvSpPr>
            <a:spLocks noGrp="1"/>
          </p:cNvSpPr>
          <p:nvPr>
            <p:ph type="sldNum" sz="quarter" idx="4"/>
          </p:nvPr>
        </p:nvSpPr>
        <p:spPr/>
        <p:txBody>
          <a:bodyPr/>
          <a:lstStyle/>
          <a:p>
            <a:fld id="{7387C258-FC62-494D-A890-3990F0E1C889}" type="slidenum">
              <a:rPr lang="en-SG" smtClean="0"/>
              <a:pPr/>
              <a:t>3</a:t>
            </a:fld>
            <a:endParaRPr lang="en-SG"/>
          </a:p>
        </p:txBody>
      </p:sp>
      <p:sp>
        <p:nvSpPr>
          <p:cNvPr id="5" name="Footer Placeholder 4">
            <a:extLst>
              <a:ext uri="{FF2B5EF4-FFF2-40B4-BE49-F238E27FC236}">
                <a16:creationId xmlns:a16="http://schemas.microsoft.com/office/drawing/2014/main" id="{B330841F-5A8A-494D-A445-3D9E37FC030E}"/>
              </a:ext>
            </a:extLst>
          </p:cNvPr>
          <p:cNvSpPr>
            <a:spLocks noGrp="1"/>
          </p:cNvSpPr>
          <p:nvPr>
            <p:ph type="ftr" sz="quarter" idx="3"/>
          </p:nvPr>
        </p:nvSpPr>
        <p:spPr/>
        <p:txBody>
          <a:bodyPr/>
          <a:lstStyle/>
          <a:p>
            <a:r>
              <a:rPr lang="en-US" dirty="0"/>
              <a:t>IS210-Business Process Analysis and Solutioning</a:t>
            </a:r>
          </a:p>
        </p:txBody>
      </p:sp>
      <p:graphicFrame>
        <p:nvGraphicFramePr>
          <p:cNvPr id="8" name="Diagram 7">
            <a:extLst>
              <a:ext uri="{FF2B5EF4-FFF2-40B4-BE49-F238E27FC236}">
                <a16:creationId xmlns:a16="http://schemas.microsoft.com/office/drawing/2014/main" id="{75E53EA5-2522-4AFF-A279-10395769A36E}"/>
              </a:ext>
            </a:extLst>
          </p:cNvPr>
          <p:cNvGraphicFramePr/>
          <p:nvPr>
            <p:extLst>
              <p:ext uri="{D42A27DB-BD31-4B8C-83A1-F6EECF244321}">
                <p14:modId xmlns:p14="http://schemas.microsoft.com/office/powerpoint/2010/main" val="1859650053"/>
              </p:ext>
            </p:extLst>
          </p:nvPr>
        </p:nvGraphicFramePr>
        <p:xfrm>
          <a:off x="2710686" y="4654303"/>
          <a:ext cx="4532441" cy="5213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Graphic 9">
            <a:extLst>
              <a:ext uri="{FF2B5EF4-FFF2-40B4-BE49-F238E27FC236}">
                <a16:creationId xmlns:a16="http://schemas.microsoft.com/office/drawing/2014/main" id="{BDC7C74A-50D1-4F23-8966-BB2DBC65B900}"/>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8596014">
            <a:off x="5566922" y="4099888"/>
            <a:ext cx="952500" cy="952500"/>
          </a:xfrm>
          <a:prstGeom prst="rect">
            <a:avLst/>
          </a:prstGeom>
        </p:spPr>
      </p:pic>
    </p:spTree>
    <p:extLst>
      <p:ext uri="{BB962C8B-B14F-4D97-AF65-F5344CB8AC3E}">
        <p14:creationId xmlns:p14="http://schemas.microsoft.com/office/powerpoint/2010/main" val="27554512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71A567-F012-4037-B7B8-002ABBA7A87E}"/>
              </a:ext>
            </a:extLst>
          </p:cNvPr>
          <p:cNvSpPr>
            <a:spLocks noGrp="1"/>
          </p:cNvSpPr>
          <p:nvPr>
            <p:ph type="title"/>
          </p:nvPr>
        </p:nvSpPr>
        <p:spPr/>
        <p:txBody>
          <a:bodyPr/>
          <a:lstStyle/>
          <a:p>
            <a:r>
              <a:rPr lang="en-US" dirty="0"/>
              <a:t>Discussion Questions</a:t>
            </a:r>
            <a:endParaRPr lang="en-SG" dirty="0"/>
          </a:p>
        </p:txBody>
      </p:sp>
      <p:sp>
        <p:nvSpPr>
          <p:cNvPr id="8" name="Content Placeholder 7">
            <a:extLst>
              <a:ext uri="{FF2B5EF4-FFF2-40B4-BE49-F238E27FC236}">
                <a16:creationId xmlns:a16="http://schemas.microsoft.com/office/drawing/2014/main" id="{6980DD79-074C-4727-8324-AFCA83917287}"/>
              </a:ext>
            </a:extLst>
          </p:cNvPr>
          <p:cNvSpPr>
            <a:spLocks noGrp="1"/>
          </p:cNvSpPr>
          <p:nvPr>
            <p:ph idx="1"/>
          </p:nvPr>
        </p:nvSpPr>
        <p:spPr>
          <a:xfrm>
            <a:off x="419310" y="1921480"/>
            <a:ext cx="9321380" cy="2529923"/>
          </a:xfrm>
        </p:spPr>
        <p:txBody>
          <a:bodyPr/>
          <a:lstStyle/>
          <a:p>
            <a:pPr marL="638189" indent="-514350">
              <a:buFontTx/>
              <a:buAutoNum type="arabicPeriod"/>
            </a:pPr>
            <a:r>
              <a:rPr lang="en-SG" altLang="en-US" dirty="0"/>
              <a:t>Why is process architecture/hierarchy map needed for an organization?</a:t>
            </a:r>
          </a:p>
          <a:p>
            <a:pPr marL="638189" indent="-514350">
              <a:buFontTx/>
              <a:buAutoNum type="arabicPeriod"/>
            </a:pPr>
            <a:r>
              <a:rPr lang="en-SG" altLang="en-US" dirty="0"/>
              <a:t>Examples of benefits.</a:t>
            </a:r>
          </a:p>
          <a:p>
            <a:pPr marL="638189" indent="-514350">
              <a:buFontTx/>
              <a:buAutoNum type="arabicPeriod"/>
            </a:pPr>
            <a:r>
              <a:rPr lang="en-GB" altLang="en-US" dirty="0"/>
              <a:t>What problems are associated with developing such a Process Architecture?</a:t>
            </a:r>
          </a:p>
          <a:p>
            <a:pPr marL="638189" indent="-514350">
              <a:buFontTx/>
              <a:buAutoNum type="arabicPeriod"/>
            </a:pPr>
            <a:r>
              <a:rPr lang="en-SG" altLang="en-US" dirty="0"/>
              <a:t>What should be done by the organization to use it? </a:t>
            </a:r>
          </a:p>
        </p:txBody>
      </p:sp>
      <p:sp>
        <p:nvSpPr>
          <p:cNvPr id="4" name="Slide Number Placeholder 3">
            <a:extLst>
              <a:ext uri="{FF2B5EF4-FFF2-40B4-BE49-F238E27FC236}">
                <a16:creationId xmlns:a16="http://schemas.microsoft.com/office/drawing/2014/main" id="{F2DFDC0B-D424-4F00-BF69-5513645D1E31}"/>
              </a:ext>
            </a:extLst>
          </p:cNvPr>
          <p:cNvSpPr>
            <a:spLocks noGrp="1"/>
          </p:cNvSpPr>
          <p:nvPr>
            <p:ph type="sldNum" sz="quarter" idx="4"/>
          </p:nvPr>
        </p:nvSpPr>
        <p:spPr/>
        <p:txBody>
          <a:bodyPr/>
          <a:lstStyle/>
          <a:p>
            <a:fld id="{7387C258-FC62-494D-A890-3990F0E1C889}" type="slidenum">
              <a:rPr lang="en-SG" smtClean="0"/>
              <a:pPr/>
              <a:t>30</a:t>
            </a:fld>
            <a:endParaRPr lang="en-SG"/>
          </a:p>
        </p:txBody>
      </p:sp>
      <p:sp>
        <p:nvSpPr>
          <p:cNvPr id="5" name="Footer Placeholder 4">
            <a:extLst>
              <a:ext uri="{FF2B5EF4-FFF2-40B4-BE49-F238E27FC236}">
                <a16:creationId xmlns:a16="http://schemas.microsoft.com/office/drawing/2014/main" id="{0D01F98B-4428-4138-9787-20B2096E815F}"/>
              </a:ext>
            </a:extLst>
          </p:cNvPr>
          <p:cNvSpPr>
            <a:spLocks noGrp="1"/>
          </p:cNvSpPr>
          <p:nvPr>
            <p:ph type="ftr" sz="quarter" idx="3"/>
          </p:nvPr>
        </p:nvSpPr>
        <p:spPr/>
        <p:txBody>
          <a:bodyPr/>
          <a:lstStyle/>
          <a:p>
            <a:r>
              <a:rPr lang="en-US"/>
              <a:t>IS210-Business Process Analysis and Solutioning</a:t>
            </a:r>
            <a:endParaRPr lang="en-US" dirty="0"/>
          </a:p>
        </p:txBody>
      </p:sp>
      <p:sp>
        <p:nvSpPr>
          <p:cNvPr id="9" name="Text Placeholder 8">
            <a:extLst>
              <a:ext uri="{FF2B5EF4-FFF2-40B4-BE49-F238E27FC236}">
                <a16:creationId xmlns:a16="http://schemas.microsoft.com/office/drawing/2014/main" id="{152594B0-B945-48AB-87A9-3B03ADFE534F}"/>
              </a:ext>
            </a:extLst>
          </p:cNvPr>
          <p:cNvSpPr>
            <a:spLocks noGrp="1"/>
          </p:cNvSpPr>
          <p:nvPr>
            <p:ph type="body" sz="quarter" idx="10"/>
          </p:nvPr>
        </p:nvSpPr>
        <p:spPr>
          <a:xfrm>
            <a:off x="2171552" y="86356"/>
            <a:ext cx="4672543" cy="461665"/>
          </a:xfrm>
        </p:spPr>
        <p:txBody>
          <a:bodyPr/>
          <a:lstStyle/>
          <a:p>
            <a:r>
              <a:rPr lang="en-US" dirty="0"/>
              <a:t>Process Architecture</a:t>
            </a:r>
            <a:endParaRPr lang="en-SG" dirty="0"/>
          </a:p>
        </p:txBody>
      </p:sp>
    </p:spTree>
    <p:extLst>
      <p:ext uri="{BB962C8B-B14F-4D97-AF65-F5344CB8AC3E}">
        <p14:creationId xmlns:p14="http://schemas.microsoft.com/office/powerpoint/2010/main" val="2757198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80F48-5BF7-4595-A8B3-1E14814C8FC4}"/>
              </a:ext>
            </a:extLst>
          </p:cNvPr>
          <p:cNvSpPr>
            <a:spLocks noGrp="1"/>
          </p:cNvSpPr>
          <p:nvPr>
            <p:ph type="title"/>
          </p:nvPr>
        </p:nvSpPr>
        <p:spPr>
          <a:xfrm>
            <a:off x="1789934" y="777878"/>
            <a:ext cx="6580133" cy="830997"/>
          </a:xfrm>
        </p:spPr>
        <p:txBody>
          <a:bodyPr/>
          <a:lstStyle/>
          <a:p>
            <a:r>
              <a:rPr lang="en-SG" altLang="en-US" sz="2400" dirty="0"/>
              <a:t>Why is process architecture/hierarchy map needed for an organization?</a:t>
            </a:r>
            <a:endParaRPr lang="en-SG" sz="2400" dirty="0"/>
          </a:p>
        </p:txBody>
      </p:sp>
      <p:sp>
        <p:nvSpPr>
          <p:cNvPr id="3" name="Content Placeholder 2">
            <a:extLst>
              <a:ext uri="{FF2B5EF4-FFF2-40B4-BE49-F238E27FC236}">
                <a16:creationId xmlns:a16="http://schemas.microsoft.com/office/drawing/2014/main" id="{C79EAF27-ED63-43AB-B0F2-1BADF764C343}"/>
              </a:ext>
            </a:extLst>
          </p:cNvPr>
          <p:cNvSpPr>
            <a:spLocks noGrp="1"/>
          </p:cNvSpPr>
          <p:nvPr>
            <p:ph idx="1"/>
          </p:nvPr>
        </p:nvSpPr>
        <p:spPr>
          <a:xfrm>
            <a:off x="419310" y="1921480"/>
            <a:ext cx="9321380" cy="2308324"/>
          </a:xfrm>
        </p:spPr>
        <p:txBody>
          <a:bodyPr/>
          <a:lstStyle/>
          <a:p>
            <a:r>
              <a:rPr lang="en-US" altLang="en-US" dirty="0"/>
              <a:t>Process hierarchy is about knowledge and understanding. It will reveal what recurrent tasks we’re doing well, what could be better, where our blind spots are (the things we’re not seeing), places we could improve customer experience, where to eliminate waste, and even where economic, market and reputational risk could lie.</a:t>
            </a:r>
            <a:endParaRPr lang="en-SG" altLang="en-US" dirty="0"/>
          </a:p>
        </p:txBody>
      </p:sp>
      <p:sp>
        <p:nvSpPr>
          <p:cNvPr id="4" name="Slide Number Placeholder 3">
            <a:extLst>
              <a:ext uri="{FF2B5EF4-FFF2-40B4-BE49-F238E27FC236}">
                <a16:creationId xmlns:a16="http://schemas.microsoft.com/office/drawing/2014/main" id="{AC992AFA-FD3A-457D-B643-EB5DBAE17C8E}"/>
              </a:ext>
            </a:extLst>
          </p:cNvPr>
          <p:cNvSpPr>
            <a:spLocks noGrp="1"/>
          </p:cNvSpPr>
          <p:nvPr>
            <p:ph type="sldNum" sz="quarter" idx="4"/>
          </p:nvPr>
        </p:nvSpPr>
        <p:spPr/>
        <p:txBody>
          <a:bodyPr/>
          <a:lstStyle/>
          <a:p>
            <a:fld id="{7387C258-FC62-494D-A890-3990F0E1C889}" type="slidenum">
              <a:rPr lang="en-SG" smtClean="0"/>
              <a:pPr/>
              <a:t>31</a:t>
            </a:fld>
            <a:endParaRPr lang="en-SG"/>
          </a:p>
        </p:txBody>
      </p:sp>
      <p:sp>
        <p:nvSpPr>
          <p:cNvPr id="5" name="Footer Placeholder 4">
            <a:extLst>
              <a:ext uri="{FF2B5EF4-FFF2-40B4-BE49-F238E27FC236}">
                <a16:creationId xmlns:a16="http://schemas.microsoft.com/office/drawing/2014/main" id="{4FA66A0C-C572-4FB1-8F9C-54797F64520A}"/>
              </a:ext>
            </a:extLst>
          </p:cNvPr>
          <p:cNvSpPr>
            <a:spLocks noGrp="1"/>
          </p:cNvSpPr>
          <p:nvPr>
            <p:ph type="ftr" sz="quarter" idx="3"/>
          </p:nvPr>
        </p:nvSpPr>
        <p:spPr/>
        <p:txBody>
          <a:bodyPr/>
          <a:lstStyle/>
          <a:p>
            <a:r>
              <a:rPr lang="en-US"/>
              <a:t>IS210-Business Process Analysis and Solutioning</a:t>
            </a:r>
            <a:endParaRPr lang="en-US" dirty="0"/>
          </a:p>
        </p:txBody>
      </p:sp>
      <p:sp>
        <p:nvSpPr>
          <p:cNvPr id="6" name="Text Placeholder 5">
            <a:extLst>
              <a:ext uri="{FF2B5EF4-FFF2-40B4-BE49-F238E27FC236}">
                <a16:creationId xmlns:a16="http://schemas.microsoft.com/office/drawing/2014/main" id="{63C1AEA2-998B-439C-BE1E-99C2E54DEF8A}"/>
              </a:ext>
            </a:extLst>
          </p:cNvPr>
          <p:cNvSpPr>
            <a:spLocks noGrp="1"/>
          </p:cNvSpPr>
          <p:nvPr>
            <p:ph type="body" sz="quarter" idx="10"/>
          </p:nvPr>
        </p:nvSpPr>
        <p:spPr>
          <a:xfrm>
            <a:off x="2171552" y="86356"/>
            <a:ext cx="4672543" cy="400110"/>
          </a:xfrm>
        </p:spPr>
        <p:txBody>
          <a:bodyPr/>
          <a:lstStyle/>
          <a:p>
            <a:r>
              <a:rPr lang="en-US" sz="2000" dirty="0"/>
              <a:t>Solution: Process Architecture</a:t>
            </a:r>
            <a:endParaRPr lang="en-SG" sz="2000" dirty="0"/>
          </a:p>
        </p:txBody>
      </p:sp>
    </p:spTree>
    <p:extLst>
      <p:ext uri="{BB962C8B-B14F-4D97-AF65-F5344CB8AC3E}">
        <p14:creationId xmlns:p14="http://schemas.microsoft.com/office/powerpoint/2010/main" val="38765622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80F48-5BF7-4595-A8B3-1E14814C8FC4}"/>
              </a:ext>
            </a:extLst>
          </p:cNvPr>
          <p:cNvSpPr>
            <a:spLocks noGrp="1"/>
          </p:cNvSpPr>
          <p:nvPr>
            <p:ph type="title"/>
          </p:nvPr>
        </p:nvSpPr>
        <p:spPr>
          <a:xfrm>
            <a:off x="1789934" y="962543"/>
            <a:ext cx="6580133" cy="461665"/>
          </a:xfrm>
        </p:spPr>
        <p:txBody>
          <a:bodyPr/>
          <a:lstStyle/>
          <a:p>
            <a:r>
              <a:rPr lang="en-SG" altLang="en-US" sz="2400" dirty="0"/>
              <a:t>Examples of benefits</a:t>
            </a:r>
          </a:p>
        </p:txBody>
      </p:sp>
      <p:sp>
        <p:nvSpPr>
          <p:cNvPr id="3" name="Content Placeholder 2">
            <a:extLst>
              <a:ext uri="{FF2B5EF4-FFF2-40B4-BE49-F238E27FC236}">
                <a16:creationId xmlns:a16="http://schemas.microsoft.com/office/drawing/2014/main" id="{C79EAF27-ED63-43AB-B0F2-1BADF764C343}"/>
              </a:ext>
            </a:extLst>
          </p:cNvPr>
          <p:cNvSpPr>
            <a:spLocks noGrp="1"/>
          </p:cNvSpPr>
          <p:nvPr>
            <p:ph idx="1"/>
          </p:nvPr>
        </p:nvSpPr>
        <p:spPr>
          <a:xfrm>
            <a:off x="419310" y="1921480"/>
            <a:ext cx="9321380" cy="2012859"/>
          </a:xfrm>
        </p:spPr>
        <p:txBody>
          <a:bodyPr/>
          <a:lstStyle/>
          <a:p>
            <a:r>
              <a:rPr lang="en-US" altLang="en-US" dirty="0"/>
              <a:t>By recording your processes, you give your employees a common language and a clear understanding of their responsibilities.</a:t>
            </a:r>
          </a:p>
          <a:p>
            <a:r>
              <a:rPr lang="en-US" altLang="en-US" dirty="0"/>
              <a:t>Incrementally improve the processes happening across your business, reducing waste and increasing effectivity.</a:t>
            </a:r>
            <a:endParaRPr lang="en-SG" altLang="en-US" dirty="0"/>
          </a:p>
        </p:txBody>
      </p:sp>
      <p:sp>
        <p:nvSpPr>
          <p:cNvPr id="4" name="Slide Number Placeholder 3">
            <a:extLst>
              <a:ext uri="{FF2B5EF4-FFF2-40B4-BE49-F238E27FC236}">
                <a16:creationId xmlns:a16="http://schemas.microsoft.com/office/drawing/2014/main" id="{AC992AFA-FD3A-457D-B643-EB5DBAE17C8E}"/>
              </a:ext>
            </a:extLst>
          </p:cNvPr>
          <p:cNvSpPr>
            <a:spLocks noGrp="1"/>
          </p:cNvSpPr>
          <p:nvPr>
            <p:ph type="sldNum" sz="quarter" idx="4"/>
          </p:nvPr>
        </p:nvSpPr>
        <p:spPr/>
        <p:txBody>
          <a:bodyPr/>
          <a:lstStyle/>
          <a:p>
            <a:fld id="{7387C258-FC62-494D-A890-3990F0E1C889}" type="slidenum">
              <a:rPr lang="en-SG" smtClean="0"/>
              <a:pPr/>
              <a:t>32</a:t>
            </a:fld>
            <a:endParaRPr lang="en-SG"/>
          </a:p>
        </p:txBody>
      </p:sp>
      <p:sp>
        <p:nvSpPr>
          <p:cNvPr id="5" name="Footer Placeholder 4">
            <a:extLst>
              <a:ext uri="{FF2B5EF4-FFF2-40B4-BE49-F238E27FC236}">
                <a16:creationId xmlns:a16="http://schemas.microsoft.com/office/drawing/2014/main" id="{4FA66A0C-C572-4FB1-8F9C-54797F64520A}"/>
              </a:ext>
            </a:extLst>
          </p:cNvPr>
          <p:cNvSpPr>
            <a:spLocks noGrp="1"/>
          </p:cNvSpPr>
          <p:nvPr>
            <p:ph type="ftr" sz="quarter" idx="3"/>
          </p:nvPr>
        </p:nvSpPr>
        <p:spPr/>
        <p:txBody>
          <a:bodyPr/>
          <a:lstStyle/>
          <a:p>
            <a:r>
              <a:rPr lang="en-US"/>
              <a:t>IS210-Business Process Analysis and Solutioning</a:t>
            </a:r>
            <a:endParaRPr lang="en-US" dirty="0"/>
          </a:p>
        </p:txBody>
      </p:sp>
      <p:sp>
        <p:nvSpPr>
          <p:cNvPr id="6" name="Text Placeholder 5">
            <a:extLst>
              <a:ext uri="{FF2B5EF4-FFF2-40B4-BE49-F238E27FC236}">
                <a16:creationId xmlns:a16="http://schemas.microsoft.com/office/drawing/2014/main" id="{63C1AEA2-998B-439C-BE1E-99C2E54DEF8A}"/>
              </a:ext>
            </a:extLst>
          </p:cNvPr>
          <p:cNvSpPr>
            <a:spLocks noGrp="1"/>
          </p:cNvSpPr>
          <p:nvPr>
            <p:ph type="body" sz="quarter" idx="10"/>
          </p:nvPr>
        </p:nvSpPr>
        <p:spPr>
          <a:xfrm>
            <a:off x="2171552" y="86356"/>
            <a:ext cx="4672543" cy="400110"/>
          </a:xfrm>
        </p:spPr>
        <p:txBody>
          <a:bodyPr/>
          <a:lstStyle/>
          <a:p>
            <a:r>
              <a:rPr lang="en-US" sz="2000" dirty="0"/>
              <a:t>Solution: Process Architecture</a:t>
            </a:r>
            <a:endParaRPr lang="en-SG" sz="2000" dirty="0"/>
          </a:p>
        </p:txBody>
      </p:sp>
    </p:spTree>
    <p:extLst>
      <p:ext uri="{BB962C8B-B14F-4D97-AF65-F5344CB8AC3E}">
        <p14:creationId xmlns:p14="http://schemas.microsoft.com/office/powerpoint/2010/main" val="3012176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80F48-5BF7-4595-A8B3-1E14814C8FC4}"/>
              </a:ext>
            </a:extLst>
          </p:cNvPr>
          <p:cNvSpPr>
            <a:spLocks noGrp="1"/>
          </p:cNvSpPr>
          <p:nvPr>
            <p:ph type="title"/>
          </p:nvPr>
        </p:nvSpPr>
        <p:spPr>
          <a:xfrm>
            <a:off x="1789934" y="777877"/>
            <a:ext cx="6580133" cy="830997"/>
          </a:xfrm>
        </p:spPr>
        <p:txBody>
          <a:bodyPr/>
          <a:lstStyle/>
          <a:p>
            <a:r>
              <a:rPr lang="en-GB" altLang="en-US" sz="2400" dirty="0"/>
              <a:t>What problems are associated with developing such a Process Architecture?</a:t>
            </a:r>
          </a:p>
        </p:txBody>
      </p:sp>
      <p:sp>
        <p:nvSpPr>
          <p:cNvPr id="3" name="Content Placeholder 2">
            <a:extLst>
              <a:ext uri="{FF2B5EF4-FFF2-40B4-BE49-F238E27FC236}">
                <a16:creationId xmlns:a16="http://schemas.microsoft.com/office/drawing/2014/main" id="{C79EAF27-ED63-43AB-B0F2-1BADF764C343}"/>
              </a:ext>
            </a:extLst>
          </p:cNvPr>
          <p:cNvSpPr>
            <a:spLocks noGrp="1"/>
          </p:cNvSpPr>
          <p:nvPr>
            <p:ph idx="1"/>
          </p:nvPr>
        </p:nvSpPr>
        <p:spPr>
          <a:xfrm>
            <a:off x="419310" y="1921480"/>
            <a:ext cx="9321380" cy="2545312"/>
          </a:xfrm>
        </p:spPr>
        <p:txBody>
          <a:bodyPr/>
          <a:lstStyle/>
          <a:p>
            <a:pPr>
              <a:lnSpc>
                <a:spcPct val="80000"/>
              </a:lnSpc>
              <a:spcBef>
                <a:spcPts val="600"/>
              </a:spcBef>
            </a:pPr>
            <a:r>
              <a:rPr lang="en-US" altLang="en-US" dirty="0"/>
              <a:t>Time consuming, everyone in an organization is fire fighting all the time!</a:t>
            </a:r>
          </a:p>
          <a:p>
            <a:pPr>
              <a:lnSpc>
                <a:spcPct val="80000"/>
              </a:lnSpc>
              <a:spcBef>
                <a:spcPts val="600"/>
              </a:spcBef>
            </a:pPr>
            <a:r>
              <a:rPr lang="en-US" altLang="en-US" dirty="0"/>
              <a:t> Not easy to get the accurate picture in a large organization</a:t>
            </a:r>
          </a:p>
          <a:p>
            <a:pPr>
              <a:lnSpc>
                <a:spcPct val="80000"/>
              </a:lnSpc>
              <a:spcBef>
                <a:spcPts val="600"/>
              </a:spcBef>
            </a:pPr>
            <a:r>
              <a:rPr lang="en-US" altLang="en-US" dirty="0"/>
              <a:t> Employee do not see the need</a:t>
            </a:r>
          </a:p>
          <a:p>
            <a:pPr>
              <a:lnSpc>
                <a:spcPct val="80000"/>
              </a:lnSpc>
              <a:spcBef>
                <a:spcPts val="600"/>
              </a:spcBef>
            </a:pPr>
            <a:r>
              <a:rPr lang="en-US" altLang="en-US" dirty="0"/>
              <a:t> Sharing will highlight weakness which people dislike</a:t>
            </a:r>
          </a:p>
          <a:p>
            <a:pPr>
              <a:lnSpc>
                <a:spcPct val="80000"/>
              </a:lnSpc>
              <a:spcBef>
                <a:spcPts val="600"/>
              </a:spcBef>
            </a:pPr>
            <a:r>
              <a:rPr lang="en-US" altLang="en-US" dirty="0"/>
              <a:t> Maintenance issues, too much details</a:t>
            </a:r>
          </a:p>
          <a:p>
            <a:pPr>
              <a:lnSpc>
                <a:spcPct val="80000"/>
              </a:lnSpc>
              <a:spcBef>
                <a:spcPts val="600"/>
              </a:spcBef>
            </a:pPr>
            <a:r>
              <a:rPr lang="en-US" altLang="en-US" dirty="0"/>
              <a:t> No immediate ROI (key)</a:t>
            </a:r>
          </a:p>
        </p:txBody>
      </p:sp>
      <p:sp>
        <p:nvSpPr>
          <p:cNvPr id="4" name="Slide Number Placeholder 3">
            <a:extLst>
              <a:ext uri="{FF2B5EF4-FFF2-40B4-BE49-F238E27FC236}">
                <a16:creationId xmlns:a16="http://schemas.microsoft.com/office/drawing/2014/main" id="{AC992AFA-FD3A-457D-B643-EB5DBAE17C8E}"/>
              </a:ext>
            </a:extLst>
          </p:cNvPr>
          <p:cNvSpPr>
            <a:spLocks noGrp="1"/>
          </p:cNvSpPr>
          <p:nvPr>
            <p:ph type="sldNum" sz="quarter" idx="4"/>
          </p:nvPr>
        </p:nvSpPr>
        <p:spPr/>
        <p:txBody>
          <a:bodyPr/>
          <a:lstStyle/>
          <a:p>
            <a:fld id="{7387C258-FC62-494D-A890-3990F0E1C889}" type="slidenum">
              <a:rPr lang="en-SG" smtClean="0"/>
              <a:pPr/>
              <a:t>33</a:t>
            </a:fld>
            <a:endParaRPr lang="en-SG"/>
          </a:p>
        </p:txBody>
      </p:sp>
      <p:sp>
        <p:nvSpPr>
          <p:cNvPr id="5" name="Footer Placeholder 4">
            <a:extLst>
              <a:ext uri="{FF2B5EF4-FFF2-40B4-BE49-F238E27FC236}">
                <a16:creationId xmlns:a16="http://schemas.microsoft.com/office/drawing/2014/main" id="{4FA66A0C-C572-4FB1-8F9C-54797F64520A}"/>
              </a:ext>
            </a:extLst>
          </p:cNvPr>
          <p:cNvSpPr>
            <a:spLocks noGrp="1"/>
          </p:cNvSpPr>
          <p:nvPr>
            <p:ph type="ftr" sz="quarter" idx="3"/>
          </p:nvPr>
        </p:nvSpPr>
        <p:spPr/>
        <p:txBody>
          <a:bodyPr/>
          <a:lstStyle/>
          <a:p>
            <a:r>
              <a:rPr lang="en-US"/>
              <a:t>IS210-Business Process Analysis and Solutioning</a:t>
            </a:r>
            <a:endParaRPr lang="en-US" dirty="0"/>
          </a:p>
        </p:txBody>
      </p:sp>
      <p:sp>
        <p:nvSpPr>
          <p:cNvPr id="6" name="Text Placeholder 5">
            <a:extLst>
              <a:ext uri="{FF2B5EF4-FFF2-40B4-BE49-F238E27FC236}">
                <a16:creationId xmlns:a16="http://schemas.microsoft.com/office/drawing/2014/main" id="{63C1AEA2-998B-439C-BE1E-99C2E54DEF8A}"/>
              </a:ext>
            </a:extLst>
          </p:cNvPr>
          <p:cNvSpPr>
            <a:spLocks noGrp="1"/>
          </p:cNvSpPr>
          <p:nvPr>
            <p:ph type="body" sz="quarter" idx="10"/>
          </p:nvPr>
        </p:nvSpPr>
        <p:spPr>
          <a:xfrm>
            <a:off x="2171552" y="86356"/>
            <a:ext cx="4672543" cy="400110"/>
          </a:xfrm>
        </p:spPr>
        <p:txBody>
          <a:bodyPr/>
          <a:lstStyle/>
          <a:p>
            <a:r>
              <a:rPr lang="en-US" sz="2000" dirty="0"/>
              <a:t>Solution: Process Architecture</a:t>
            </a:r>
            <a:endParaRPr lang="en-SG" sz="2000" dirty="0"/>
          </a:p>
        </p:txBody>
      </p:sp>
    </p:spTree>
    <p:extLst>
      <p:ext uri="{BB962C8B-B14F-4D97-AF65-F5344CB8AC3E}">
        <p14:creationId xmlns:p14="http://schemas.microsoft.com/office/powerpoint/2010/main" val="2799292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80F48-5BF7-4595-A8B3-1E14814C8FC4}"/>
              </a:ext>
            </a:extLst>
          </p:cNvPr>
          <p:cNvSpPr>
            <a:spLocks noGrp="1"/>
          </p:cNvSpPr>
          <p:nvPr>
            <p:ph type="title"/>
          </p:nvPr>
        </p:nvSpPr>
        <p:spPr>
          <a:xfrm>
            <a:off x="1789934" y="777877"/>
            <a:ext cx="6580133" cy="830997"/>
          </a:xfrm>
        </p:spPr>
        <p:txBody>
          <a:bodyPr/>
          <a:lstStyle/>
          <a:p>
            <a:r>
              <a:rPr lang="en-SG" altLang="en-US" sz="2400" dirty="0"/>
              <a:t>What should be done by the organization to use it?</a:t>
            </a:r>
          </a:p>
        </p:txBody>
      </p:sp>
      <p:sp>
        <p:nvSpPr>
          <p:cNvPr id="3" name="Content Placeholder 2">
            <a:extLst>
              <a:ext uri="{FF2B5EF4-FFF2-40B4-BE49-F238E27FC236}">
                <a16:creationId xmlns:a16="http://schemas.microsoft.com/office/drawing/2014/main" id="{C79EAF27-ED63-43AB-B0F2-1BADF764C343}"/>
              </a:ext>
            </a:extLst>
          </p:cNvPr>
          <p:cNvSpPr>
            <a:spLocks noGrp="1"/>
          </p:cNvSpPr>
          <p:nvPr>
            <p:ph idx="1"/>
          </p:nvPr>
        </p:nvSpPr>
        <p:spPr>
          <a:xfrm>
            <a:off x="419310" y="1921480"/>
            <a:ext cx="9321380" cy="1348061"/>
          </a:xfrm>
        </p:spPr>
        <p:txBody>
          <a:bodyPr/>
          <a:lstStyle/>
          <a:p>
            <a:r>
              <a:rPr lang="en-SG" altLang="en-US" dirty="0"/>
              <a:t>Must be a commitment from Top Management</a:t>
            </a:r>
          </a:p>
          <a:p>
            <a:r>
              <a:rPr lang="en-SG" altLang="en-US" dirty="0"/>
              <a:t>Should be considered strategic advantage</a:t>
            </a:r>
          </a:p>
          <a:p>
            <a:r>
              <a:rPr lang="en-SG" altLang="en-US" dirty="0"/>
              <a:t>Some organizations create the BPM Centre of Excellence</a:t>
            </a:r>
          </a:p>
        </p:txBody>
      </p:sp>
      <p:sp>
        <p:nvSpPr>
          <p:cNvPr id="4" name="Slide Number Placeholder 3">
            <a:extLst>
              <a:ext uri="{FF2B5EF4-FFF2-40B4-BE49-F238E27FC236}">
                <a16:creationId xmlns:a16="http://schemas.microsoft.com/office/drawing/2014/main" id="{AC992AFA-FD3A-457D-B643-EB5DBAE17C8E}"/>
              </a:ext>
            </a:extLst>
          </p:cNvPr>
          <p:cNvSpPr>
            <a:spLocks noGrp="1"/>
          </p:cNvSpPr>
          <p:nvPr>
            <p:ph type="sldNum" sz="quarter" idx="4"/>
          </p:nvPr>
        </p:nvSpPr>
        <p:spPr/>
        <p:txBody>
          <a:bodyPr/>
          <a:lstStyle/>
          <a:p>
            <a:fld id="{7387C258-FC62-494D-A890-3990F0E1C889}" type="slidenum">
              <a:rPr lang="en-SG" smtClean="0"/>
              <a:pPr/>
              <a:t>34</a:t>
            </a:fld>
            <a:endParaRPr lang="en-SG"/>
          </a:p>
        </p:txBody>
      </p:sp>
      <p:sp>
        <p:nvSpPr>
          <p:cNvPr id="5" name="Footer Placeholder 4">
            <a:extLst>
              <a:ext uri="{FF2B5EF4-FFF2-40B4-BE49-F238E27FC236}">
                <a16:creationId xmlns:a16="http://schemas.microsoft.com/office/drawing/2014/main" id="{4FA66A0C-C572-4FB1-8F9C-54797F64520A}"/>
              </a:ext>
            </a:extLst>
          </p:cNvPr>
          <p:cNvSpPr>
            <a:spLocks noGrp="1"/>
          </p:cNvSpPr>
          <p:nvPr>
            <p:ph type="ftr" sz="quarter" idx="3"/>
          </p:nvPr>
        </p:nvSpPr>
        <p:spPr/>
        <p:txBody>
          <a:bodyPr/>
          <a:lstStyle/>
          <a:p>
            <a:r>
              <a:rPr lang="en-US"/>
              <a:t>IS210-Business Process Analysis and Solutioning</a:t>
            </a:r>
            <a:endParaRPr lang="en-US" dirty="0"/>
          </a:p>
        </p:txBody>
      </p:sp>
      <p:sp>
        <p:nvSpPr>
          <p:cNvPr id="6" name="Text Placeholder 5">
            <a:extLst>
              <a:ext uri="{FF2B5EF4-FFF2-40B4-BE49-F238E27FC236}">
                <a16:creationId xmlns:a16="http://schemas.microsoft.com/office/drawing/2014/main" id="{63C1AEA2-998B-439C-BE1E-99C2E54DEF8A}"/>
              </a:ext>
            </a:extLst>
          </p:cNvPr>
          <p:cNvSpPr>
            <a:spLocks noGrp="1"/>
          </p:cNvSpPr>
          <p:nvPr>
            <p:ph type="body" sz="quarter" idx="10"/>
          </p:nvPr>
        </p:nvSpPr>
        <p:spPr>
          <a:xfrm>
            <a:off x="2171552" y="86356"/>
            <a:ext cx="4672543" cy="400110"/>
          </a:xfrm>
        </p:spPr>
        <p:txBody>
          <a:bodyPr/>
          <a:lstStyle/>
          <a:p>
            <a:r>
              <a:rPr lang="en-US" sz="2000" dirty="0"/>
              <a:t>Solution: Process Architecture</a:t>
            </a:r>
            <a:endParaRPr lang="en-SG" sz="2000" dirty="0"/>
          </a:p>
        </p:txBody>
      </p:sp>
    </p:spTree>
    <p:extLst>
      <p:ext uri="{BB962C8B-B14F-4D97-AF65-F5344CB8AC3E}">
        <p14:creationId xmlns:p14="http://schemas.microsoft.com/office/powerpoint/2010/main" val="28398564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5AFA175-21AF-45F9-8438-A0C0D0956B49}"/>
              </a:ext>
            </a:extLst>
          </p:cNvPr>
          <p:cNvSpPr>
            <a:spLocks noGrp="1"/>
          </p:cNvSpPr>
          <p:nvPr>
            <p:ph type="title"/>
          </p:nvPr>
        </p:nvSpPr>
        <p:spPr/>
        <p:txBody>
          <a:bodyPr/>
          <a:lstStyle/>
          <a:p>
            <a:r>
              <a:rPr lang="en-GB" altLang="en-US" dirty="0"/>
              <a:t>Architectures/Frameworks</a:t>
            </a:r>
            <a:endParaRPr lang="en-SG" dirty="0"/>
          </a:p>
        </p:txBody>
      </p:sp>
      <p:sp>
        <p:nvSpPr>
          <p:cNvPr id="8" name="Content Placeholder 7">
            <a:extLst>
              <a:ext uri="{FF2B5EF4-FFF2-40B4-BE49-F238E27FC236}">
                <a16:creationId xmlns:a16="http://schemas.microsoft.com/office/drawing/2014/main" id="{3745AFA7-FE05-430F-9B17-E7BCEBABB119}"/>
              </a:ext>
            </a:extLst>
          </p:cNvPr>
          <p:cNvSpPr>
            <a:spLocks noGrp="1"/>
          </p:cNvSpPr>
          <p:nvPr>
            <p:ph idx="1"/>
          </p:nvPr>
        </p:nvSpPr>
        <p:spPr>
          <a:xfrm>
            <a:off x="890747" y="1635802"/>
            <a:ext cx="9321380" cy="3847207"/>
          </a:xfrm>
        </p:spPr>
        <p:txBody>
          <a:bodyPr/>
          <a:lstStyle/>
          <a:p>
            <a:pPr>
              <a:lnSpc>
                <a:spcPct val="80000"/>
              </a:lnSpc>
            </a:pPr>
            <a:r>
              <a:rPr lang="en-GB" altLang="en-US" sz="2000" dirty="0" err="1"/>
              <a:t>eTOM</a:t>
            </a:r>
            <a:r>
              <a:rPr lang="en-GB" altLang="en-US" sz="2000" dirty="0"/>
              <a:t> (</a:t>
            </a:r>
            <a:r>
              <a:rPr lang="en-SG" altLang="en-US" sz="2000" dirty="0"/>
              <a:t>Enhanced Telecom Operations Map</a:t>
            </a:r>
            <a:r>
              <a:rPr lang="en-GB" altLang="en-US" sz="2000" dirty="0"/>
              <a:t>)</a:t>
            </a:r>
          </a:p>
          <a:p>
            <a:pPr lvl="1">
              <a:lnSpc>
                <a:spcPct val="80000"/>
              </a:lnSpc>
            </a:pPr>
            <a:r>
              <a:rPr lang="en-GB" altLang="en-US" sz="1800" dirty="0"/>
              <a:t>Telecoms industry</a:t>
            </a:r>
          </a:p>
          <a:p>
            <a:pPr lvl="1">
              <a:lnSpc>
                <a:spcPct val="80000"/>
              </a:lnSpc>
            </a:pPr>
            <a:r>
              <a:rPr lang="en-GB" altLang="en-US" sz="1800" dirty="0" err="1">
                <a:hlinkClick r:id="rId2"/>
              </a:rPr>
              <a:t>eTOM</a:t>
            </a:r>
            <a:r>
              <a:rPr lang="en-GB" altLang="en-US" sz="1800" dirty="0">
                <a:hlinkClick r:id="rId2"/>
              </a:rPr>
              <a:t> Video</a:t>
            </a:r>
            <a:endParaRPr lang="en-GB" altLang="en-US" sz="1800" dirty="0"/>
          </a:p>
          <a:p>
            <a:pPr lvl="1">
              <a:lnSpc>
                <a:spcPct val="80000"/>
              </a:lnSpc>
            </a:pPr>
            <a:r>
              <a:rPr lang="en-GB" altLang="en-US" sz="1800" dirty="0">
                <a:hlinkClick r:id="rId3"/>
              </a:rPr>
              <a:t>http://www.tmforum.org/</a:t>
            </a:r>
            <a:endParaRPr lang="en-GB" altLang="en-US" sz="1800" dirty="0"/>
          </a:p>
          <a:p>
            <a:pPr>
              <a:lnSpc>
                <a:spcPct val="80000"/>
              </a:lnSpc>
            </a:pPr>
            <a:r>
              <a:rPr lang="en-GB" altLang="en-US" sz="2000" dirty="0"/>
              <a:t>SCOR (Supply Chain Operations Reference)</a:t>
            </a:r>
          </a:p>
          <a:p>
            <a:pPr lvl="1">
              <a:lnSpc>
                <a:spcPct val="80000"/>
              </a:lnSpc>
            </a:pPr>
            <a:r>
              <a:rPr lang="en-GB" altLang="en-US" sz="1800" dirty="0"/>
              <a:t>Supply Chain Management</a:t>
            </a:r>
          </a:p>
          <a:p>
            <a:pPr lvl="1">
              <a:lnSpc>
                <a:spcPct val="80000"/>
              </a:lnSpc>
            </a:pPr>
            <a:r>
              <a:rPr lang="en-GB" altLang="en-US" sz="1800" dirty="0">
                <a:hlinkClick r:id="rId4"/>
              </a:rPr>
              <a:t>http://www.supply-chain.org/</a:t>
            </a:r>
            <a:endParaRPr lang="en-GB" altLang="en-US" sz="1800" dirty="0"/>
          </a:p>
          <a:p>
            <a:pPr>
              <a:lnSpc>
                <a:spcPct val="80000"/>
              </a:lnSpc>
            </a:pPr>
            <a:r>
              <a:rPr lang="en-GB" altLang="en-US" sz="2000" dirty="0"/>
              <a:t>PCF (Process Classification Framework)</a:t>
            </a:r>
          </a:p>
          <a:p>
            <a:pPr lvl="1">
              <a:lnSpc>
                <a:spcPct val="80000"/>
              </a:lnSpc>
            </a:pPr>
            <a:r>
              <a:rPr lang="en-GB" altLang="en-US" sz="1800" dirty="0"/>
              <a:t>American Productivity and Quality Center (APQC)</a:t>
            </a:r>
          </a:p>
          <a:p>
            <a:pPr lvl="1">
              <a:lnSpc>
                <a:spcPct val="80000"/>
              </a:lnSpc>
            </a:pPr>
            <a:r>
              <a:rPr lang="en-GB" altLang="en-US" sz="1800" dirty="0">
                <a:hlinkClick r:id="rId5"/>
              </a:rPr>
              <a:t>PCF Video</a:t>
            </a:r>
            <a:endParaRPr lang="en-GB" altLang="en-US" sz="1800" dirty="0"/>
          </a:p>
          <a:p>
            <a:pPr lvl="1">
              <a:lnSpc>
                <a:spcPct val="80000"/>
              </a:lnSpc>
            </a:pPr>
            <a:r>
              <a:rPr lang="en-GB" altLang="en-US" sz="1800" dirty="0">
                <a:hlinkClick r:id="rId6"/>
              </a:rPr>
              <a:t>http://www.apqc.org/process-classification-framework</a:t>
            </a:r>
            <a:endParaRPr lang="en-GB" altLang="en-US" sz="1800" dirty="0"/>
          </a:p>
          <a:p>
            <a:pPr>
              <a:lnSpc>
                <a:spcPct val="80000"/>
              </a:lnSpc>
            </a:pPr>
            <a:r>
              <a:rPr lang="en-GB" altLang="en-US" sz="2000" dirty="0"/>
              <a:t>SAP Business Maps</a:t>
            </a:r>
          </a:p>
          <a:p>
            <a:pPr lvl="1">
              <a:lnSpc>
                <a:spcPct val="80000"/>
              </a:lnSpc>
            </a:pPr>
            <a:r>
              <a:rPr lang="en-GB" altLang="en-US" sz="1800" dirty="0"/>
              <a:t>Industry Business Processes</a:t>
            </a:r>
          </a:p>
        </p:txBody>
      </p:sp>
      <p:sp>
        <p:nvSpPr>
          <p:cNvPr id="4" name="Slide Number Placeholder 3">
            <a:extLst>
              <a:ext uri="{FF2B5EF4-FFF2-40B4-BE49-F238E27FC236}">
                <a16:creationId xmlns:a16="http://schemas.microsoft.com/office/drawing/2014/main" id="{E07B53C5-11AC-448C-90A1-F05C605C910B}"/>
              </a:ext>
            </a:extLst>
          </p:cNvPr>
          <p:cNvSpPr>
            <a:spLocks noGrp="1"/>
          </p:cNvSpPr>
          <p:nvPr>
            <p:ph type="sldNum" sz="quarter" idx="10"/>
          </p:nvPr>
        </p:nvSpPr>
        <p:spPr/>
        <p:txBody>
          <a:bodyPr/>
          <a:lstStyle/>
          <a:p>
            <a:fld id="{7387C258-FC62-494D-A890-3990F0E1C889}" type="slidenum">
              <a:rPr lang="en-SG" smtClean="0"/>
              <a:pPr/>
              <a:t>35</a:t>
            </a:fld>
            <a:endParaRPr lang="en-SG"/>
          </a:p>
        </p:txBody>
      </p:sp>
      <p:sp>
        <p:nvSpPr>
          <p:cNvPr id="5" name="Footer Placeholder 4">
            <a:extLst>
              <a:ext uri="{FF2B5EF4-FFF2-40B4-BE49-F238E27FC236}">
                <a16:creationId xmlns:a16="http://schemas.microsoft.com/office/drawing/2014/main" id="{9FB0678A-30AD-4579-83BE-B734A61ED3BD}"/>
              </a:ext>
            </a:extLst>
          </p:cNvPr>
          <p:cNvSpPr>
            <a:spLocks noGrp="1"/>
          </p:cNvSpPr>
          <p:nvPr>
            <p:ph type="ftr" sz="quarter" idx="3"/>
          </p:nvPr>
        </p:nvSpPr>
        <p:spPr/>
        <p:txBody>
          <a:bodyPr/>
          <a:lstStyle/>
          <a:p>
            <a:r>
              <a:rPr lang="en-US"/>
              <a:t>IS210-Business Process Analysis and Solutioning</a:t>
            </a:r>
            <a:endParaRPr lang="en-US" dirty="0"/>
          </a:p>
        </p:txBody>
      </p:sp>
      <p:sp>
        <p:nvSpPr>
          <p:cNvPr id="9" name="Text Placeholder 8">
            <a:extLst>
              <a:ext uri="{FF2B5EF4-FFF2-40B4-BE49-F238E27FC236}">
                <a16:creationId xmlns:a16="http://schemas.microsoft.com/office/drawing/2014/main" id="{90FE2748-E7AE-4C23-B309-01E5F1598085}"/>
              </a:ext>
            </a:extLst>
          </p:cNvPr>
          <p:cNvSpPr>
            <a:spLocks noGrp="1"/>
          </p:cNvSpPr>
          <p:nvPr>
            <p:ph type="body" sz="quarter" idx="11"/>
          </p:nvPr>
        </p:nvSpPr>
        <p:spPr>
          <a:xfrm>
            <a:off x="2171552" y="86356"/>
            <a:ext cx="4672543" cy="461665"/>
          </a:xfrm>
        </p:spPr>
        <p:txBody>
          <a:bodyPr/>
          <a:lstStyle/>
          <a:p>
            <a:r>
              <a:rPr lang="en-GB" altLang="en-US" dirty="0"/>
              <a:t>Industry Process</a:t>
            </a:r>
            <a:endParaRPr lang="en-SG" dirty="0"/>
          </a:p>
        </p:txBody>
      </p:sp>
    </p:spTree>
    <p:extLst>
      <p:ext uri="{BB962C8B-B14F-4D97-AF65-F5344CB8AC3E}">
        <p14:creationId xmlns:p14="http://schemas.microsoft.com/office/powerpoint/2010/main" val="12030318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76EA32E-79E4-4C17-A0EA-CF8538D80CEF}"/>
              </a:ext>
            </a:extLst>
          </p:cNvPr>
          <p:cNvSpPr>
            <a:spLocks noGrp="1"/>
          </p:cNvSpPr>
          <p:nvPr>
            <p:ph type="title"/>
          </p:nvPr>
        </p:nvSpPr>
        <p:spPr/>
        <p:txBody>
          <a:bodyPr/>
          <a:lstStyle/>
          <a:p>
            <a:r>
              <a:rPr lang="en-US" dirty="0"/>
              <a:t>In class activity</a:t>
            </a:r>
            <a:endParaRPr lang="en-SG" dirty="0"/>
          </a:p>
        </p:txBody>
      </p:sp>
      <p:sp>
        <p:nvSpPr>
          <p:cNvPr id="6" name="Content Placeholder 5">
            <a:extLst>
              <a:ext uri="{FF2B5EF4-FFF2-40B4-BE49-F238E27FC236}">
                <a16:creationId xmlns:a16="http://schemas.microsoft.com/office/drawing/2014/main" id="{70A89316-B1DF-40C5-96C4-FFF7158FAD98}"/>
              </a:ext>
            </a:extLst>
          </p:cNvPr>
          <p:cNvSpPr>
            <a:spLocks noGrp="1"/>
          </p:cNvSpPr>
          <p:nvPr>
            <p:ph idx="1"/>
          </p:nvPr>
        </p:nvSpPr>
        <p:spPr>
          <a:xfrm>
            <a:off x="363163" y="1782124"/>
            <a:ext cx="9321380" cy="3342453"/>
          </a:xfrm>
        </p:spPr>
        <p:txBody>
          <a:bodyPr/>
          <a:lstStyle/>
          <a:p>
            <a:pPr marL="0" indent="0" algn="ctr">
              <a:buNone/>
              <a:defRPr/>
            </a:pPr>
            <a:r>
              <a:rPr lang="en-SG" dirty="0"/>
              <a:t>BPAS Teaching CASE-PART 5 (60 min)</a:t>
            </a:r>
            <a:br>
              <a:rPr lang="en-SG" dirty="0"/>
            </a:br>
            <a:endParaRPr lang="en-SG" dirty="0"/>
          </a:p>
          <a:p>
            <a:pPr marL="0" indent="0">
              <a:buNone/>
              <a:defRPr/>
            </a:pPr>
            <a:r>
              <a:rPr lang="en-SG" dirty="0"/>
              <a:t>Concept Solution Blueprinting - Micro Insurance CLAIMS business process management project.</a:t>
            </a:r>
          </a:p>
          <a:p>
            <a:pPr>
              <a:defRPr/>
            </a:pPr>
            <a:endParaRPr lang="en-SG" dirty="0"/>
          </a:p>
          <a:p>
            <a:pPr>
              <a:defRPr/>
            </a:pPr>
            <a:r>
              <a:rPr lang="en-SG" dirty="0"/>
              <a:t>Student Task (60 mins):</a:t>
            </a:r>
          </a:p>
          <a:p>
            <a:pPr lvl="1">
              <a:defRPr/>
            </a:pPr>
            <a:r>
              <a:rPr lang="en-SG" b="1" dirty="0"/>
              <a:t>Complete student activity task – Project groups </a:t>
            </a:r>
          </a:p>
          <a:p>
            <a:pPr lvl="1">
              <a:defRPr/>
            </a:pPr>
            <a:r>
              <a:rPr lang="en-SG" b="1" dirty="0"/>
              <a:t>Please submit the answers in class to eLearn</a:t>
            </a:r>
          </a:p>
        </p:txBody>
      </p:sp>
      <p:sp>
        <p:nvSpPr>
          <p:cNvPr id="3" name="Slide Number Placeholder 2">
            <a:extLst>
              <a:ext uri="{FF2B5EF4-FFF2-40B4-BE49-F238E27FC236}">
                <a16:creationId xmlns:a16="http://schemas.microsoft.com/office/drawing/2014/main" id="{B7B7286B-3E73-4323-979D-E884BD9F6E77}"/>
              </a:ext>
            </a:extLst>
          </p:cNvPr>
          <p:cNvSpPr>
            <a:spLocks noGrp="1"/>
          </p:cNvSpPr>
          <p:nvPr>
            <p:ph type="sldNum" sz="quarter" idx="10"/>
          </p:nvPr>
        </p:nvSpPr>
        <p:spPr/>
        <p:txBody>
          <a:bodyPr/>
          <a:lstStyle/>
          <a:p>
            <a:fld id="{7387C258-FC62-494D-A890-3990F0E1C889}" type="slidenum">
              <a:rPr lang="en-SG" smtClean="0"/>
              <a:pPr/>
              <a:t>36</a:t>
            </a:fld>
            <a:endParaRPr lang="en-SG"/>
          </a:p>
        </p:txBody>
      </p:sp>
      <p:sp>
        <p:nvSpPr>
          <p:cNvPr id="4" name="Footer Placeholder 3">
            <a:extLst>
              <a:ext uri="{FF2B5EF4-FFF2-40B4-BE49-F238E27FC236}">
                <a16:creationId xmlns:a16="http://schemas.microsoft.com/office/drawing/2014/main" id="{9EA1926A-06A0-46A2-804B-1C34DBAD4B51}"/>
              </a:ext>
            </a:extLst>
          </p:cNvPr>
          <p:cNvSpPr>
            <a:spLocks noGrp="1"/>
          </p:cNvSpPr>
          <p:nvPr>
            <p:ph type="ftr" sz="quarter" idx="3"/>
          </p:nvPr>
        </p:nvSpPr>
        <p:spPr/>
        <p:txBody>
          <a:bodyPr/>
          <a:lstStyle/>
          <a:p>
            <a:r>
              <a:rPr lang="en-US"/>
              <a:t>IS210-Business Process Analysis and Solutioning</a:t>
            </a:r>
            <a:endParaRPr lang="en-US" dirty="0"/>
          </a:p>
        </p:txBody>
      </p:sp>
      <p:sp>
        <p:nvSpPr>
          <p:cNvPr id="7" name="Text Placeholder 6">
            <a:extLst>
              <a:ext uri="{FF2B5EF4-FFF2-40B4-BE49-F238E27FC236}">
                <a16:creationId xmlns:a16="http://schemas.microsoft.com/office/drawing/2014/main" id="{72ACD04B-EC46-4577-975F-27C78BF67AEC}"/>
              </a:ext>
            </a:extLst>
          </p:cNvPr>
          <p:cNvSpPr>
            <a:spLocks noGrp="1"/>
          </p:cNvSpPr>
          <p:nvPr>
            <p:ph type="body" sz="quarter" idx="11"/>
          </p:nvPr>
        </p:nvSpPr>
        <p:spPr>
          <a:xfrm>
            <a:off x="2171552" y="86356"/>
            <a:ext cx="4672543" cy="461665"/>
          </a:xfrm>
        </p:spPr>
        <p:txBody>
          <a:bodyPr/>
          <a:lstStyle/>
          <a:p>
            <a:r>
              <a:rPr lang="en-US" dirty="0"/>
              <a:t>Class Activity</a:t>
            </a:r>
            <a:endParaRPr lang="en-SG" dirty="0"/>
          </a:p>
        </p:txBody>
      </p:sp>
    </p:spTree>
    <p:extLst>
      <p:ext uri="{BB962C8B-B14F-4D97-AF65-F5344CB8AC3E}">
        <p14:creationId xmlns:p14="http://schemas.microsoft.com/office/powerpoint/2010/main" val="11847123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Class Reflection</a:t>
            </a:r>
          </a:p>
        </p:txBody>
      </p:sp>
      <p:sp>
        <p:nvSpPr>
          <p:cNvPr id="3" name="Content Placeholder 2"/>
          <p:cNvSpPr>
            <a:spLocks noGrp="1"/>
          </p:cNvSpPr>
          <p:nvPr>
            <p:ph idx="1"/>
          </p:nvPr>
        </p:nvSpPr>
        <p:spPr>
          <a:xfrm>
            <a:off x="419310" y="1921480"/>
            <a:ext cx="9321380" cy="1743811"/>
          </a:xfrm>
        </p:spPr>
        <p:txBody>
          <a:bodyPr/>
          <a:lstStyle/>
          <a:p>
            <a:pPr marL="0" indent="0">
              <a:buNone/>
            </a:pPr>
            <a:r>
              <a:rPr lang="en-US" sz="2333" dirty="0">
                <a:solidFill>
                  <a:srgbClr val="000000"/>
                </a:solidFill>
              </a:rPr>
              <a:t>Reflect about module 10 and Case Study 5</a:t>
            </a:r>
          </a:p>
          <a:p>
            <a:pPr marL="0" indent="0">
              <a:buNone/>
            </a:pPr>
            <a:endParaRPr lang="en-US" sz="2333" dirty="0">
              <a:solidFill>
                <a:srgbClr val="000000"/>
              </a:solidFill>
            </a:endParaRPr>
          </a:p>
          <a:p>
            <a:pPr marL="0" indent="0">
              <a:buNone/>
            </a:pPr>
            <a:r>
              <a:rPr lang="en-US" sz="2333" dirty="0">
                <a:solidFill>
                  <a:srgbClr val="000000"/>
                </a:solidFill>
              </a:rPr>
              <a:t>Please submit your individual reflection at: </a:t>
            </a:r>
          </a:p>
          <a:p>
            <a:pPr lvl="0"/>
            <a:r>
              <a:rPr lang="en-US" sz="2333" dirty="0">
                <a:solidFill>
                  <a:srgbClr val="000000"/>
                </a:solidFill>
                <a:hlinkClick r:id="rId3"/>
              </a:rPr>
              <a:t>https://smu.sg/BPAS-Reflection</a:t>
            </a:r>
            <a:r>
              <a:rPr lang="en-SG" sz="2333" dirty="0"/>
              <a:t> </a:t>
            </a:r>
          </a:p>
        </p:txBody>
      </p:sp>
      <p:sp>
        <p:nvSpPr>
          <p:cNvPr id="6" name="Text Placeholder 5"/>
          <p:cNvSpPr>
            <a:spLocks noGrp="1"/>
          </p:cNvSpPr>
          <p:nvPr>
            <p:ph type="body" sz="quarter" idx="10"/>
          </p:nvPr>
        </p:nvSpPr>
        <p:spPr>
          <a:xfrm>
            <a:off x="2171553" y="86357"/>
            <a:ext cx="4672543" cy="461665"/>
          </a:xfrm>
        </p:spPr>
        <p:txBody>
          <a:bodyPr/>
          <a:lstStyle/>
          <a:p>
            <a:r>
              <a:rPr lang="en-SG" dirty="0"/>
              <a:t>Class Reflection</a:t>
            </a:r>
          </a:p>
        </p:txBody>
      </p:sp>
      <p:sp>
        <p:nvSpPr>
          <p:cNvPr id="7" name="Slide Number Placeholder 2">
            <a:extLst>
              <a:ext uri="{FF2B5EF4-FFF2-40B4-BE49-F238E27FC236}">
                <a16:creationId xmlns:a16="http://schemas.microsoft.com/office/drawing/2014/main" id="{E8344BF0-5EB9-4C66-AEF6-6A242C00D9E2}"/>
              </a:ext>
            </a:extLst>
          </p:cNvPr>
          <p:cNvSpPr txBox="1">
            <a:spLocks/>
          </p:cNvSpPr>
          <p:nvPr/>
        </p:nvSpPr>
        <p:spPr>
          <a:xfrm>
            <a:off x="7846242" y="5450181"/>
            <a:ext cx="2286000" cy="303212"/>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900" kern="1200">
                <a:solidFill>
                  <a:schemeClr val="tx1"/>
                </a:solidFill>
                <a:latin typeface="+mj-lt"/>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7387C258-FC62-494D-A890-3990F0E1C889}" type="slidenum">
              <a:rPr lang="en-SG" dirty="0" smtClean="0"/>
              <a:pPr/>
              <a:t>37</a:t>
            </a:fld>
            <a:endParaRPr lang="en-SG" dirty="0"/>
          </a:p>
        </p:txBody>
      </p:sp>
      <p:sp>
        <p:nvSpPr>
          <p:cNvPr id="8" name="Footer Placeholder 3">
            <a:extLst>
              <a:ext uri="{FF2B5EF4-FFF2-40B4-BE49-F238E27FC236}">
                <a16:creationId xmlns:a16="http://schemas.microsoft.com/office/drawing/2014/main" id="{0567E44C-C551-4AF8-AEA2-2F7ECAED6478}"/>
              </a:ext>
            </a:extLst>
          </p:cNvPr>
          <p:cNvSpPr>
            <a:spLocks noGrp="1"/>
          </p:cNvSpPr>
          <p:nvPr>
            <p:ph type="ftr" sz="quarter" idx="3"/>
          </p:nvPr>
        </p:nvSpPr>
        <p:spPr>
          <a:xfrm>
            <a:off x="2770995" y="5450181"/>
            <a:ext cx="4618008" cy="303212"/>
          </a:xfrm>
        </p:spPr>
        <p:txBody>
          <a:bodyPr/>
          <a:lstStyle/>
          <a:p>
            <a:r>
              <a:rPr lang="en-US" dirty="0"/>
              <a:t>IS210-Business Process Analysis and Solutioning</a:t>
            </a:r>
          </a:p>
        </p:txBody>
      </p:sp>
    </p:spTree>
    <p:extLst>
      <p:ext uri="{BB962C8B-B14F-4D97-AF65-F5344CB8AC3E}">
        <p14:creationId xmlns:p14="http://schemas.microsoft.com/office/powerpoint/2010/main" val="3354251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09A5B-10EC-8544-B5B7-DCACBEE764FF}"/>
              </a:ext>
            </a:extLst>
          </p:cNvPr>
          <p:cNvSpPr>
            <a:spLocks noGrp="1"/>
          </p:cNvSpPr>
          <p:nvPr>
            <p:ph type="title"/>
          </p:nvPr>
        </p:nvSpPr>
        <p:spPr>
          <a:xfrm>
            <a:off x="1729497" y="32441"/>
            <a:ext cx="5461000" cy="461665"/>
          </a:xfrm>
        </p:spPr>
        <p:txBody>
          <a:bodyPr/>
          <a:lstStyle/>
          <a:p>
            <a:r>
              <a:rPr lang="en-US" sz="2400" dirty="0">
                <a:solidFill>
                  <a:schemeClr val="tx1"/>
                </a:solidFill>
              </a:rPr>
              <a:t>BPM: Levels of Alignment</a:t>
            </a:r>
          </a:p>
        </p:txBody>
      </p:sp>
      <p:grpSp>
        <p:nvGrpSpPr>
          <p:cNvPr id="4" name="Group 3">
            <a:extLst>
              <a:ext uri="{FF2B5EF4-FFF2-40B4-BE49-F238E27FC236}">
                <a16:creationId xmlns:a16="http://schemas.microsoft.com/office/drawing/2014/main" id="{995DB1FF-EAC7-4624-B910-CF0BB31707E2}"/>
              </a:ext>
              <a:ext uri="{C183D7F6-B498-43B3-948B-1728B52AA6E4}">
                <adec:decorative xmlns:adec="http://schemas.microsoft.com/office/drawing/2017/decorative" val="1"/>
              </a:ext>
            </a:extLst>
          </p:cNvPr>
          <p:cNvGrpSpPr/>
          <p:nvPr/>
        </p:nvGrpSpPr>
        <p:grpSpPr>
          <a:xfrm>
            <a:off x="5625042" y="3416558"/>
            <a:ext cx="3074458" cy="2095500"/>
            <a:chOff x="5226050" y="4099870"/>
            <a:chExt cx="3689350" cy="2514600"/>
          </a:xfrm>
        </p:grpSpPr>
        <p:sp>
          <p:nvSpPr>
            <p:cNvPr id="18" name="Rectangle 19">
              <a:extLst>
                <a:ext uri="{FF2B5EF4-FFF2-40B4-BE49-F238E27FC236}">
                  <a16:creationId xmlns:a16="http://schemas.microsoft.com/office/drawing/2014/main" id="{4B972396-4055-6D41-B6F3-7E3299A2E27D}"/>
                </a:ext>
              </a:extLst>
            </p:cNvPr>
            <p:cNvSpPr>
              <a:spLocks noChangeArrowheads="1"/>
            </p:cNvSpPr>
            <p:nvPr/>
          </p:nvSpPr>
          <p:spPr bwMode="auto">
            <a:xfrm>
              <a:off x="6902450" y="4450724"/>
              <a:ext cx="914400" cy="301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en-GB" sz="1000">
                  <a:latin typeface="Century Gothic" panose="020B0502020202020204" pitchFamily="34" charset="0"/>
                </a:rPr>
                <a:t>Activity 2</a:t>
              </a:r>
            </a:p>
          </p:txBody>
        </p:sp>
        <p:sp>
          <p:nvSpPr>
            <p:cNvPr id="19" name="Line 20">
              <a:extLst>
                <a:ext uri="{FF2B5EF4-FFF2-40B4-BE49-F238E27FC236}">
                  <a16:creationId xmlns:a16="http://schemas.microsoft.com/office/drawing/2014/main" id="{18C639B9-0526-CF4F-9C48-BAE422297A34}"/>
                </a:ext>
              </a:extLst>
            </p:cNvPr>
            <p:cNvSpPr>
              <a:spLocks noChangeShapeType="1"/>
            </p:cNvSpPr>
            <p:nvPr/>
          </p:nvSpPr>
          <p:spPr bwMode="auto">
            <a:xfrm>
              <a:off x="6426200" y="5365124"/>
              <a:ext cx="4127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latin typeface="Century Gothic" panose="020B0502020202020204" pitchFamily="34" charset="0"/>
              </a:endParaRPr>
            </a:p>
          </p:txBody>
        </p:sp>
        <p:sp>
          <p:nvSpPr>
            <p:cNvPr id="20" name="Line 21">
              <a:extLst>
                <a:ext uri="{FF2B5EF4-FFF2-40B4-BE49-F238E27FC236}">
                  <a16:creationId xmlns:a16="http://schemas.microsoft.com/office/drawing/2014/main" id="{BD5F6050-CA01-7F42-B3E7-87C05E307BFF}"/>
                </a:ext>
              </a:extLst>
            </p:cNvPr>
            <p:cNvSpPr>
              <a:spLocks noChangeShapeType="1"/>
            </p:cNvSpPr>
            <p:nvPr/>
          </p:nvSpPr>
          <p:spPr bwMode="auto">
            <a:xfrm>
              <a:off x="7816850" y="6050924"/>
              <a:ext cx="4127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latin typeface="Century Gothic" panose="020B0502020202020204" pitchFamily="34" charset="0"/>
              </a:endParaRPr>
            </a:p>
          </p:txBody>
        </p:sp>
        <p:sp>
          <p:nvSpPr>
            <p:cNvPr id="21" name="AutoShape 22">
              <a:extLst>
                <a:ext uri="{FF2B5EF4-FFF2-40B4-BE49-F238E27FC236}">
                  <a16:creationId xmlns:a16="http://schemas.microsoft.com/office/drawing/2014/main" id="{2C7D510C-C89B-3C4D-8117-788700B03139}"/>
                </a:ext>
              </a:extLst>
            </p:cNvPr>
            <p:cNvSpPr>
              <a:spLocks noChangeArrowheads="1"/>
            </p:cNvSpPr>
            <p:nvPr/>
          </p:nvSpPr>
          <p:spPr bwMode="auto">
            <a:xfrm>
              <a:off x="6838950" y="5136524"/>
              <a:ext cx="1073150" cy="457200"/>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GB" sz="1000">
                  <a:latin typeface="Century Gothic" panose="020B0502020202020204" pitchFamily="34" charset="0"/>
                </a:rPr>
                <a:t>?</a:t>
              </a:r>
            </a:p>
          </p:txBody>
        </p:sp>
        <p:sp>
          <p:nvSpPr>
            <p:cNvPr id="22" name="Line 23">
              <a:extLst>
                <a:ext uri="{FF2B5EF4-FFF2-40B4-BE49-F238E27FC236}">
                  <a16:creationId xmlns:a16="http://schemas.microsoft.com/office/drawing/2014/main" id="{15057142-F62F-714D-8958-DE3286E9E65D}"/>
                </a:ext>
              </a:extLst>
            </p:cNvPr>
            <p:cNvSpPr>
              <a:spLocks noChangeShapeType="1"/>
            </p:cNvSpPr>
            <p:nvPr/>
          </p:nvSpPr>
          <p:spPr bwMode="auto">
            <a:xfrm flipH="1" flipV="1">
              <a:off x="7359650" y="4755524"/>
              <a:ext cx="635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entury Gothic" panose="020B0502020202020204" pitchFamily="34" charset="0"/>
              </a:endParaRPr>
            </a:p>
          </p:txBody>
        </p:sp>
        <p:sp>
          <p:nvSpPr>
            <p:cNvPr id="23" name="AutoShape 24">
              <a:extLst>
                <a:ext uri="{FF2B5EF4-FFF2-40B4-BE49-F238E27FC236}">
                  <a16:creationId xmlns:a16="http://schemas.microsoft.com/office/drawing/2014/main" id="{24EF9B68-8FE1-1C44-AF2B-C1D141A02A12}"/>
                </a:ext>
              </a:extLst>
            </p:cNvPr>
            <p:cNvSpPr>
              <a:spLocks noChangeArrowheads="1"/>
            </p:cNvSpPr>
            <p:nvPr/>
          </p:nvSpPr>
          <p:spPr bwMode="auto">
            <a:xfrm>
              <a:off x="5607050" y="4450724"/>
              <a:ext cx="552450" cy="457200"/>
            </a:xfrm>
            <a:prstGeom prst="flowChartConnector">
              <a:avLst/>
            </a:prstGeom>
            <a:solidFill>
              <a:srgbClr val="C0C0C0"/>
            </a:solidFill>
            <a:ln w="9525">
              <a:solidFill>
                <a:schemeClr val="tx1"/>
              </a:solidFill>
              <a:round/>
              <a:headEnd/>
              <a:tailEnd/>
            </a:ln>
          </p:spPr>
          <p:txBody>
            <a:bodyPr wrap="none" anchor="ctr"/>
            <a:lstStyle/>
            <a:p>
              <a:pPr algn="ctr"/>
              <a:r>
                <a:rPr lang="en-GB" sz="1000">
                  <a:latin typeface="Century Gothic" panose="020B0502020202020204" pitchFamily="34" charset="0"/>
                </a:rPr>
                <a:t>Start</a:t>
              </a:r>
            </a:p>
          </p:txBody>
        </p:sp>
        <p:sp>
          <p:nvSpPr>
            <p:cNvPr id="24" name="Line 25">
              <a:extLst>
                <a:ext uri="{FF2B5EF4-FFF2-40B4-BE49-F238E27FC236}">
                  <a16:creationId xmlns:a16="http://schemas.microsoft.com/office/drawing/2014/main" id="{1461DC08-4AB0-074A-A0D6-2F7EFE50C3CC}"/>
                </a:ext>
              </a:extLst>
            </p:cNvPr>
            <p:cNvSpPr>
              <a:spLocks noChangeShapeType="1"/>
            </p:cNvSpPr>
            <p:nvPr/>
          </p:nvSpPr>
          <p:spPr bwMode="auto">
            <a:xfrm>
              <a:off x="7816850" y="4603124"/>
              <a:ext cx="4127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latin typeface="Century Gothic" panose="020B0502020202020204" pitchFamily="34" charset="0"/>
              </a:endParaRPr>
            </a:p>
          </p:txBody>
        </p:sp>
        <p:sp>
          <p:nvSpPr>
            <p:cNvPr id="25" name="Line 26">
              <a:extLst>
                <a:ext uri="{FF2B5EF4-FFF2-40B4-BE49-F238E27FC236}">
                  <a16:creationId xmlns:a16="http://schemas.microsoft.com/office/drawing/2014/main" id="{A941580C-76E7-C943-8181-4E27412D0D76}"/>
                </a:ext>
              </a:extLst>
            </p:cNvPr>
            <p:cNvSpPr>
              <a:spLocks noChangeShapeType="1"/>
            </p:cNvSpPr>
            <p:nvPr/>
          </p:nvSpPr>
          <p:spPr bwMode="auto">
            <a:xfrm>
              <a:off x="7385050" y="5593724"/>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entury Gothic" panose="020B0502020202020204" pitchFamily="34" charset="0"/>
              </a:endParaRPr>
            </a:p>
          </p:txBody>
        </p:sp>
        <p:sp>
          <p:nvSpPr>
            <p:cNvPr id="26" name="Text Box 27">
              <a:extLst>
                <a:ext uri="{FF2B5EF4-FFF2-40B4-BE49-F238E27FC236}">
                  <a16:creationId xmlns:a16="http://schemas.microsoft.com/office/drawing/2014/main" id="{D7E97489-0D0F-F244-B082-59568B791C1A}"/>
                </a:ext>
              </a:extLst>
            </p:cNvPr>
            <p:cNvSpPr txBox="1">
              <a:spLocks noChangeArrowheads="1"/>
            </p:cNvSpPr>
            <p:nvPr/>
          </p:nvSpPr>
          <p:spPr bwMode="auto">
            <a:xfrm>
              <a:off x="5226050" y="5898524"/>
              <a:ext cx="1537344" cy="32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69200"/>
                  </a:solidFill>
                  <a:latin typeface="Tahoma" pitchFamily="34" charset="0"/>
                </a:defRPr>
              </a:lvl1pPr>
              <a:lvl2pPr marL="742950" indent="-285750" eaLnBrk="0" hangingPunct="0">
                <a:defRPr sz="2800" b="1">
                  <a:solidFill>
                    <a:srgbClr val="C69200"/>
                  </a:solidFill>
                  <a:latin typeface="Tahoma" pitchFamily="34" charset="0"/>
                </a:defRPr>
              </a:lvl2pPr>
              <a:lvl3pPr marL="1143000" indent="-228600" eaLnBrk="0" hangingPunct="0">
                <a:defRPr sz="2800" b="1">
                  <a:solidFill>
                    <a:srgbClr val="C69200"/>
                  </a:solidFill>
                  <a:latin typeface="Tahoma" pitchFamily="34" charset="0"/>
                </a:defRPr>
              </a:lvl3pPr>
              <a:lvl4pPr marL="1600200" indent="-228600" eaLnBrk="0" hangingPunct="0">
                <a:defRPr sz="2800" b="1">
                  <a:solidFill>
                    <a:srgbClr val="C69200"/>
                  </a:solidFill>
                  <a:latin typeface="Tahoma" pitchFamily="34" charset="0"/>
                </a:defRPr>
              </a:lvl4pPr>
              <a:lvl5pPr marL="2057400" indent="-228600" eaLnBrk="0" hangingPunct="0">
                <a:defRPr sz="2800" b="1">
                  <a:solidFill>
                    <a:srgbClr val="C69200"/>
                  </a:solidFill>
                  <a:latin typeface="Tahoma" pitchFamily="34" charset="0"/>
                </a:defRPr>
              </a:lvl5pPr>
              <a:lvl6pPr marL="2514600" indent="-228600" eaLnBrk="0" fontAlgn="base" hangingPunct="0">
                <a:spcBef>
                  <a:spcPct val="0"/>
                </a:spcBef>
                <a:spcAft>
                  <a:spcPct val="0"/>
                </a:spcAft>
                <a:defRPr sz="2800" b="1">
                  <a:solidFill>
                    <a:srgbClr val="C69200"/>
                  </a:solidFill>
                  <a:latin typeface="Tahoma" pitchFamily="34" charset="0"/>
                </a:defRPr>
              </a:lvl6pPr>
              <a:lvl7pPr marL="2971800" indent="-228600" eaLnBrk="0" fontAlgn="base" hangingPunct="0">
                <a:spcBef>
                  <a:spcPct val="0"/>
                </a:spcBef>
                <a:spcAft>
                  <a:spcPct val="0"/>
                </a:spcAft>
                <a:defRPr sz="2800" b="1">
                  <a:solidFill>
                    <a:srgbClr val="C69200"/>
                  </a:solidFill>
                  <a:latin typeface="Tahoma" pitchFamily="34" charset="0"/>
                </a:defRPr>
              </a:lvl7pPr>
              <a:lvl8pPr marL="3429000" indent="-228600" eaLnBrk="0" fontAlgn="base" hangingPunct="0">
                <a:spcBef>
                  <a:spcPct val="0"/>
                </a:spcBef>
                <a:spcAft>
                  <a:spcPct val="0"/>
                </a:spcAft>
                <a:defRPr sz="2800" b="1">
                  <a:solidFill>
                    <a:srgbClr val="C69200"/>
                  </a:solidFill>
                  <a:latin typeface="Tahoma" pitchFamily="34" charset="0"/>
                </a:defRPr>
              </a:lvl8pPr>
              <a:lvl9pPr marL="3886200" indent="-228600" eaLnBrk="0" fontAlgn="base" hangingPunct="0">
                <a:spcBef>
                  <a:spcPct val="0"/>
                </a:spcBef>
                <a:spcAft>
                  <a:spcPct val="0"/>
                </a:spcAft>
                <a:defRPr sz="2800" b="1">
                  <a:solidFill>
                    <a:srgbClr val="C69200"/>
                  </a:solidFill>
                  <a:latin typeface="Tahoma" pitchFamily="34" charset="0"/>
                </a:defRPr>
              </a:lvl9pPr>
            </a:lstStyle>
            <a:p>
              <a:pPr eaLnBrk="1" hangingPunct="1"/>
              <a:r>
                <a:rPr lang="en-GB" sz="1167">
                  <a:solidFill>
                    <a:schemeClr val="tx1"/>
                  </a:solidFill>
                  <a:latin typeface="Century Gothic" panose="020B0502020202020204" pitchFamily="34" charset="0"/>
                </a:rPr>
                <a:t>Sub Process A1</a:t>
              </a:r>
            </a:p>
          </p:txBody>
        </p:sp>
        <p:sp>
          <p:nvSpPr>
            <p:cNvPr id="27" name="AutoShape 28">
              <a:extLst>
                <a:ext uri="{FF2B5EF4-FFF2-40B4-BE49-F238E27FC236}">
                  <a16:creationId xmlns:a16="http://schemas.microsoft.com/office/drawing/2014/main" id="{A1B458C3-E9E4-3A48-9A8F-56C01A7CE563}"/>
                </a:ext>
              </a:extLst>
            </p:cNvPr>
            <p:cNvSpPr>
              <a:spLocks noChangeArrowheads="1"/>
            </p:cNvSpPr>
            <p:nvPr/>
          </p:nvSpPr>
          <p:spPr bwMode="auto">
            <a:xfrm>
              <a:off x="8274050" y="4374524"/>
              <a:ext cx="552450" cy="457200"/>
            </a:xfrm>
            <a:prstGeom prst="flowChartConnector">
              <a:avLst/>
            </a:prstGeom>
            <a:solidFill>
              <a:srgbClr val="C0C0C0"/>
            </a:solidFill>
            <a:ln w="9525">
              <a:solidFill>
                <a:schemeClr val="tx1"/>
              </a:solidFill>
              <a:round/>
              <a:headEnd/>
              <a:tailEnd/>
            </a:ln>
          </p:spPr>
          <p:txBody>
            <a:bodyPr wrap="none" anchor="ctr"/>
            <a:lstStyle/>
            <a:p>
              <a:pPr algn="ctr"/>
              <a:r>
                <a:rPr lang="en-GB" sz="1000">
                  <a:latin typeface="Century Gothic" panose="020B0502020202020204" pitchFamily="34" charset="0"/>
                </a:rPr>
                <a:t>End</a:t>
              </a:r>
            </a:p>
          </p:txBody>
        </p:sp>
        <p:sp>
          <p:nvSpPr>
            <p:cNvPr id="28" name="AutoShape 29">
              <a:extLst>
                <a:ext uri="{FF2B5EF4-FFF2-40B4-BE49-F238E27FC236}">
                  <a16:creationId xmlns:a16="http://schemas.microsoft.com/office/drawing/2014/main" id="{4BBA2E0D-D2D9-1F46-9D1A-902A51B14E9E}"/>
                </a:ext>
              </a:extLst>
            </p:cNvPr>
            <p:cNvSpPr>
              <a:spLocks noChangeArrowheads="1"/>
            </p:cNvSpPr>
            <p:nvPr/>
          </p:nvSpPr>
          <p:spPr bwMode="auto">
            <a:xfrm>
              <a:off x="8286750" y="5822324"/>
              <a:ext cx="552450" cy="457200"/>
            </a:xfrm>
            <a:prstGeom prst="flowChartConnector">
              <a:avLst/>
            </a:prstGeom>
            <a:solidFill>
              <a:srgbClr val="C0C0C0"/>
            </a:solidFill>
            <a:ln w="9525">
              <a:solidFill>
                <a:schemeClr val="tx1"/>
              </a:solidFill>
              <a:round/>
              <a:headEnd/>
              <a:tailEnd/>
            </a:ln>
          </p:spPr>
          <p:txBody>
            <a:bodyPr wrap="none" anchor="ctr"/>
            <a:lstStyle/>
            <a:p>
              <a:pPr algn="ctr"/>
              <a:r>
                <a:rPr lang="en-GB" sz="1000">
                  <a:latin typeface="Century Gothic" panose="020B0502020202020204" pitchFamily="34" charset="0"/>
                </a:rPr>
                <a:t>End</a:t>
              </a:r>
            </a:p>
          </p:txBody>
        </p:sp>
        <p:sp>
          <p:nvSpPr>
            <p:cNvPr id="29" name="Rectangle 30">
              <a:extLst>
                <a:ext uri="{FF2B5EF4-FFF2-40B4-BE49-F238E27FC236}">
                  <a16:creationId xmlns:a16="http://schemas.microsoft.com/office/drawing/2014/main" id="{1A9AB277-06D9-5C40-A965-072C5F4B536D}"/>
                </a:ext>
              </a:extLst>
            </p:cNvPr>
            <p:cNvSpPr>
              <a:spLocks noChangeArrowheads="1"/>
            </p:cNvSpPr>
            <p:nvPr/>
          </p:nvSpPr>
          <p:spPr bwMode="auto">
            <a:xfrm>
              <a:off x="6902450" y="5898524"/>
              <a:ext cx="914400" cy="301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en-GB" sz="1000">
                  <a:latin typeface="Century Gothic" panose="020B0502020202020204" pitchFamily="34" charset="0"/>
                </a:rPr>
                <a:t>Activity 3</a:t>
              </a:r>
            </a:p>
          </p:txBody>
        </p:sp>
        <p:sp>
          <p:nvSpPr>
            <p:cNvPr id="30" name="Rectangle 31">
              <a:extLst>
                <a:ext uri="{FF2B5EF4-FFF2-40B4-BE49-F238E27FC236}">
                  <a16:creationId xmlns:a16="http://schemas.microsoft.com/office/drawing/2014/main" id="{1030FA55-CF55-DC45-97B6-AC6C5C509B47}"/>
                </a:ext>
              </a:extLst>
            </p:cNvPr>
            <p:cNvSpPr>
              <a:spLocks noChangeArrowheads="1"/>
            </p:cNvSpPr>
            <p:nvPr/>
          </p:nvSpPr>
          <p:spPr bwMode="auto">
            <a:xfrm>
              <a:off x="5502275" y="5212724"/>
              <a:ext cx="914400" cy="3016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en-GB" sz="1000">
                  <a:latin typeface="Century Gothic" panose="020B0502020202020204" pitchFamily="34" charset="0"/>
                </a:rPr>
                <a:t>Activity 1</a:t>
              </a:r>
            </a:p>
          </p:txBody>
        </p:sp>
        <p:sp>
          <p:nvSpPr>
            <p:cNvPr id="31" name="Line 32">
              <a:extLst>
                <a:ext uri="{FF2B5EF4-FFF2-40B4-BE49-F238E27FC236}">
                  <a16:creationId xmlns:a16="http://schemas.microsoft.com/office/drawing/2014/main" id="{4071CF2F-FAF4-384E-9420-96B9FC3396A6}"/>
                </a:ext>
              </a:extLst>
            </p:cNvPr>
            <p:cNvSpPr>
              <a:spLocks noChangeShapeType="1"/>
            </p:cNvSpPr>
            <p:nvPr/>
          </p:nvSpPr>
          <p:spPr bwMode="auto">
            <a:xfrm>
              <a:off x="5864225" y="4931737"/>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entury Gothic" panose="020B0502020202020204" pitchFamily="34" charset="0"/>
              </a:endParaRPr>
            </a:p>
          </p:txBody>
        </p:sp>
        <p:sp>
          <p:nvSpPr>
            <p:cNvPr id="32" name="Rectangle 33">
              <a:extLst>
                <a:ext uri="{FF2B5EF4-FFF2-40B4-BE49-F238E27FC236}">
                  <a16:creationId xmlns:a16="http://schemas.microsoft.com/office/drawing/2014/main" id="{6A0157FD-CFCF-B54F-A2D5-916ADEFB9FC3}"/>
                </a:ext>
              </a:extLst>
            </p:cNvPr>
            <p:cNvSpPr>
              <a:spLocks noChangeArrowheads="1"/>
            </p:cNvSpPr>
            <p:nvPr/>
          </p:nvSpPr>
          <p:spPr bwMode="auto">
            <a:xfrm>
              <a:off x="5257800" y="4099870"/>
              <a:ext cx="3657600" cy="2514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Gothic" panose="020B0502020202020204" pitchFamily="34" charset="0"/>
              </a:endParaRPr>
            </a:p>
          </p:txBody>
        </p:sp>
      </p:grpSp>
      <p:sp>
        <p:nvSpPr>
          <p:cNvPr id="56" name="Text Box 57">
            <a:extLst>
              <a:ext uri="{FF2B5EF4-FFF2-40B4-BE49-F238E27FC236}">
                <a16:creationId xmlns:a16="http://schemas.microsoft.com/office/drawing/2014/main" id="{A4CCEDF1-7769-2E46-B469-8C43324C27C3}"/>
              </a:ext>
            </a:extLst>
          </p:cNvPr>
          <p:cNvSpPr txBox="1">
            <a:spLocks noChangeArrowheads="1"/>
          </p:cNvSpPr>
          <p:nvPr/>
        </p:nvSpPr>
        <p:spPr bwMode="auto">
          <a:xfrm>
            <a:off x="1155695" y="868313"/>
            <a:ext cx="152929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69200"/>
                </a:solidFill>
                <a:latin typeface="Tahoma" pitchFamily="34" charset="0"/>
              </a:defRPr>
            </a:lvl1pPr>
            <a:lvl2pPr marL="742950" indent="-285750" eaLnBrk="0" hangingPunct="0">
              <a:defRPr sz="2800" b="1">
                <a:solidFill>
                  <a:srgbClr val="C69200"/>
                </a:solidFill>
                <a:latin typeface="Tahoma" pitchFamily="34" charset="0"/>
              </a:defRPr>
            </a:lvl2pPr>
            <a:lvl3pPr marL="1143000" indent="-228600" eaLnBrk="0" hangingPunct="0">
              <a:defRPr sz="2800" b="1">
                <a:solidFill>
                  <a:srgbClr val="C69200"/>
                </a:solidFill>
                <a:latin typeface="Tahoma" pitchFamily="34" charset="0"/>
              </a:defRPr>
            </a:lvl3pPr>
            <a:lvl4pPr marL="1600200" indent="-228600" eaLnBrk="0" hangingPunct="0">
              <a:defRPr sz="2800" b="1">
                <a:solidFill>
                  <a:srgbClr val="C69200"/>
                </a:solidFill>
                <a:latin typeface="Tahoma" pitchFamily="34" charset="0"/>
              </a:defRPr>
            </a:lvl4pPr>
            <a:lvl5pPr marL="2057400" indent="-228600" eaLnBrk="0" hangingPunct="0">
              <a:defRPr sz="2800" b="1">
                <a:solidFill>
                  <a:srgbClr val="C69200"/>
                </a:solidFill>
                <a:latin typeface="Tahoma" pitchFamily="34" charset="0"/>
              </a:defRPr>
            </a:lvl5pPr>
            <a:lvl6pPr marL="2514600" indent="-228600" eaLnBrk="0" fontAlgn="base" hangingPunct="0">
              <a:spcBef>
                <a:spcPct val="0"/>
              </a:spcBef>
              <a:spcAft>
                <a:spcPct val="0"/>
              </a:spcAft>
              <a:defRPr sz="2800" b="1">
                <a:solidFill>
                  <a:srgbClr val="C69200"/>
                </a:solidFill>
                <a:latin typeface="Tahoma" pitchFamily="34" charset="0"/>
              </a:defRPr>
            </a:lvl6pPr>
            <a:lvl7pPr marL="2971800" indent="-228600" eaLnBrk="0" fontAlgn="base" hangingPunct="0">
              <a:spcBef>
                <a:spcPct val="0"/>
              </a:spcBef>
              <a:spcAft>
                <a:spcPct val="0"/>
              </a:spcAft>
              <a:defRPr sz="2800" b="1">
                <a:solidFill>
                  <a:srgbClr val="C69200"/>
                </a:solidFill>
                <a:latin typeface="Tahoma" pitchFamily="34" charset="0"/>
              </a:defRPr>
            </a:lvl7pPr>
            <a:lvl8pPr marL="3429000" indent="-228600" eaLnBrk="0" fontAlgn="base" hangingPunct="0">
              <a:spcBef>
                <a:spcPct val="0"/>
              </a:spcBef>
              <a:spcAft>
                <a:spcPct val="0"/>
              </a:spcAft>
              <a:defRPr sz="2800" b="1">
                <a:solidFill>
                  <a:srgbClr val="C69200"/>
                </a:solidFill>
                <a:latin typeface="Tahoma" pitchFamily="34" charset="0"/>
              </a:defRPr>
            </a:lvl8pPr>
            <a:lvl9pPr marL="3886200" indent="-228600" eaLnBrk="0" fontAlgn="base" hangingPunct="0">
              <a:spcBef>
                <a:spcPct val="0"/>
              </a:spcBef>
              <a:spcAft>
                <a:spcPct val="0"/>
              </a:spcAft>
              <a:defRPr sz="2800" b="1">
                <a:solidFill>
                  <a:srgbClr val="C69200"/>
                </a:solidFill>
                <a:latin typeface="Tahoma" pitchFamily="34" charset="0"/>
              </a:defRPr>
            </a:lvl9pPr>
          </a:lstStyle>
          <a:p>
            <a:pPr algn="ctr"/>
            <a:r>
              <a:rPr lang="en-US" sz="1500" dirty="0">
                <a:solidFill>
                  <a:schemeClr val="tx1"/>
                </a:solidFill>
                <a:latin typeface="Century Gothic" panose="020B0502020202020204" pitchFamily="34" charset="0"/>
              </a:rPr>
              <a:t>Enterprise</a:t>
            </a:r>
          </a:p>
        </p:txBody>
      </p:sp>
      <p:sp>
        <p:nvSpPr>
          <p:cNvPr id="57" name="Text Box 58">
            <a:extLst>
              <a:ext uri="{FF2B5EF4-FFF2-40B4-BE49-F238E27FC236}">
                <a16:creationId xmlns:a16="http://schemas.microsoft.com/office/drawing/2014/main" id="{2940A60B-6116-6240-A87D-11DB3F9D2306}"/>
              </a:ext>
            </a:extLst>
          </p:cNvPr>
          <p:cNvSpPr txBox="1">
            <a:spLocks noChangeArrowheads="1"/>
          </p:cNvSpPr>
          <p:nvPr/>
        </p:nvSpPr>
        <p:spPr bwMode="auto">
          <a:xfrm>
            <a:off x="6493925" y="3059944"/>
            <a:ext cx="971741" cy="3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69200"/>
                </a:solidFill>
                <a:latin typeface="Tahoma" pitchFamily="34" charset="0"/>
              </a:defRPr>
            </a:lvl1pPr>
            <a:lvl2pPr marL="742950" indent="-285750" eaLnBrk="0" hangingPunct="0">
              <a:defRPr sz="2800" b="1">
                <a:solidFill>
                  <a:srgbClr val="C69200"/>
                </a:solidFill>
                <a:latin typeface="Tahoma" pitchFamily="34" charset="0"/>
              </a:defRPr>
            </a:lvl2pPr>
            <a:lvl3pPr marL="1143000" indent="-228600" eaLnBrk="0" hangingPunct="0">
              <a:defRPr sz="2800" b="1">
                <a:solidFill>
                  <a:srgbClr val="C69200"/>
                </a:solidFill>
                <a:latin typeface="Tahoma" pitchFamily="34" charset="0"/>
              </a:defRPr>
            </a:lvl3pPr>
            <a:lvl4pPr marL="1600200" indent="-228600" eaLnBrk="0" hangingPunct="0">
              <a:defRPr sz="2800" b="1">
                <a:solidFill>
                  <a:srgbClr val="C69200"/>
                </a:solidFill>
                <a:latin typeface="Tahoma" pitchFamily="34" charset="0"/>
              </a:defRPr>
            </a:lvl4pPr>
            <a:lvl5pPr marL="2057400" indent="-228600" eaLnBrk="0" hangingPunct="0">
              <a:defRPr sz="2800" b="1">
                <a:solidFill>
                  <a:srgbClr val="C69200"/>
                </a:solidFill>
                <a:latin typeface="Tahoma" pitchFamily="34" charset="0"/>
              </a:defRPr>
            </a:lvl5pPr>
            <a:lvl6pPr marL="2514600" indent="-228600" eaLnBrk="0" fontAlgn="base" hangingPunct="0">
              <a:spcBef>
                <a:spcPct val="0"/>
              </a:spcBef>
              <a:spcAft>
                <a:spcPct val="0"/>
              </a:spcAft>
              <a:defRPr sz="2800" b="1">
                <a:solidFill>
                  <a:srgbClr val="C69200"/>
                </a:solidFill>
                <a:latin typeface="Tahoma" pitchFamily="34" charset="0"/>
              </a:defRPr>
            </a:lvl6pPr>
            <a:lvl7pPr marL="2971800" indent="-228600" eaLnBrk="0" fontAlgn="base" hangingPunct="0">
              <a:spcBef>
                <a:spcPct val="0"/>
              </a:spcBef>
              <a:spcAft>
                <a:spcPct val="0"/>
              </a:spcAft>
              <a:defRPr sz="2800" b="1">
                <a:solidFill>
                  <a:srgbClr val="C69200"/>
                </a:solidFill>
                <a:latin typeface="Tahoma" pitchFamily="34" charset="0"/>
              </a:defRPr>
            </a:lvl7pPr>
            <a:lvl8pPr marL="3429000" indent="-228600" eaLnBrk="0" fontAlgn="base" hangingPunct="0">
              <a:spcBef>
                <a:spcPct val="0"/>
              </a:spcBef>
              <a:spcAft>
                <a:spcPct val="0"/>
              </a:spcAft>
              <a:defRPr sz="2800" b="1">
                <a:solidFill>
                  <a:srgbClr val="C69200"/>
                </a:solidFill>
                <a:latin typeface="Tahoma" pitchFamily="34" charset="0"/>
              </a:defRPr>
            </a:lvl8pPr>
            <a:lvl9pPr marL="3886200" indent="-228600" eaLnBrk="0" fontAlgn="base" hangingPunct="0">
              <a:spcBef>
                <a:spcPct val="0"/>
              </a:spcBef>
              <a:spcAft>
                <a:spcPct val="0"/>
              </a:spcAft>
              <a:defRPr sz="2800" b="1">
                <a:solidFill>
                  <a:srgbClr val="C69200"/>
                </a:solidFill>
                <a:latin typeface="Tahoma" pitchFamily="34" charset="0"/>
              </a:defRPr>
            </a:lvl9pPr>
          </a:lstStyle>
          <a:p>
            <a:r>
              <a:rPr lang="en-US" sz="1667" dirty="0">
                <a:solidFill>
                  <a:schemeClr val="tx1"/>
                </a:solidFill>
                <a:latin typeface="Century Gothic" panose="020B0502020202020204" pitchFamily="34" charset="0"/>
              </a:rPr>
              <a:t>Process</a:t>
            </a:r>
            <a:endParaRPr lang="en-US" sz="1500" dirty="0">
              <a:solidFill>
                <a:schemeClr val="tx1"/>
              </a:solidFill>
              <a:latin typeface="Century Gothic" panose="020B0502020202020204" pitchFamily="34" charset="0"/>
            </a:endParaRPr>
          </a:p>
        </p:txBody>
      </p:sp>
      <p:sp>
        <p:nvSpPr>
          <p:cNvPr id="58" name="Text Box 59">
            <a:extLst>
              <a:ext uri="{FF2B5EF4-FFF2-40B4-BE49-F238E27FC236}">
                <a16:creationId xmlns:a16="http://schemas.microsoft.com/office/drawing/2014/main" id="{F43DE40C-7BC4-F94C-AA21-A331F56D24E0}"/>
              </a:ext>
            </a:extLst>
          </p:cNvPr>
          <p:cNvSpPr txBox="1">
            <a:spLocks noChangeArrowheads="1"/>
          </p:cNvSpPr>
          <p:nvPr/>
        </p:nvSpPr>
        <p:spPr bwMode="auto">
          <a:xfrm>
            <a:off x="1508125" y="2944619"/>
            <a:ext cx="32385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69200"/>
                </a:solidFill>
                <a:latin typeface="Tahoma" pitchFamily="34" charset="0"/>
              </a:defRPr>
            </a:lvl1pPr>
            <a:lvl2pPr marL="742950" indent="-285750" eaLnBrk="0" hangingPunct="0">
              <a:defRPr sz="2800" b="1">
                <a:solidFill>
                  <a:srgbClr val="C69200"/>
                </a:solidFill>
                <a:latin typeface="Tahoma" pitchFamily="34" charset="0"/>
              </a:defRPr>
            </a:lvl2pPr>
            <a:lvl3pPr marL="1143000" indent="-228600" eaLnBrk="0" hangingPunct="0">
              <a:defRPr sz="2800" b="1">
                <a:solidFill>
                  <a:srgbClr val="C69200"/>
                </a:solidFill>
                <a:latin typeface="Tahoma" pitchFamily="34" charset="0"/>
              </a:defRPr>
            </a:lvl3pPr>
            <a:lvl4pPr marL="1600200" indent="-228600" eaLnBrk="0" hangingPunct="0">
              <a:defRPr sz="2800" b="1">
                <a:solidFill>
                  <a:srgbClr val="C69200"/>
                </a:solidFill>
                <a:latin typeface="Tahoma" pitchFamily="34" charset="0"/>
              </a:defRPr>
            </a:lvl4pPr>
            <a:lvl5pPr marL="2057400" indent="-228600" eaLnBrk="0" hangingPunct="0">
              <a:defRPr sz="2800" b="1">
                <a:solidFill>
                  <a:srgbClr val="C69200"/>
                </a:solidFill>
                <a:latin typeface="Tahoma" pitchFamily="34" charset="0"/>
              </a:defRPr>
            </a:lvl5pPr>
            <a:lvl6pPr marL="2514600" indent="-228600" eaLnBrk="0" fontAlgn="base" hangingPunct="0">
              <a:spcBef>
                <a:spcPct val="0"/>
              </a:spcBef>
              <a:spcAft>
                <a:spcPct val="0"/>
              </a:spcAft>
              <a:defRPr sz="2800" b="1">
                <a:solidFill>
                  <a:srgbClr val="C69200"/>
                </a:solidFill>
                <a:latin typeface="Tahoma" pitchFamily="34" charset="0"/>
              </a:defRPr>
            </a:lvl6pPr>
            <a:lvl7pPr marL="2971800" indent="-228600" eaLnBrk="0" fontAlgn="base" hangingPunct="0">
              <a:spcBef>
                <a:spcPct val="0"/>
              </a:spcBef>
              <a:spcAft>
                <a:spcPct val="0"/>
              </a:spcAft>
              <a:defRPr sz="2800" b="1">
                <a:solidFill>
                  <a:srgbClr val="C69200"/>
                </a:solidFill>
                <a:latin typeface="Tahoma" pitchFamily="34" charset="0"/>
              </a:defRPr>
            </a:lvl7pPr>
            <a:lvl8pPr marL="3429000" indent="-228600" eaLnBrk="0" fontAlgn="base" hangingPunct="0">
              <a:spcBef>
                <a:spcPct val="0"/>
              </a:spcBef>
              <a:spcAft>
                <a:spcPct val="0"/>
              </a:spcAft>
              <a:defRPr sz="2800" b="1">
                <a:solidFill>
                  <a:srgbClr val="C69200"/>
                </a:solidFill>
                <a:latin typeface="Tahoma" pitchFamily="34" charset="0"/>
              </a:defRPr>
            </a:lvl8pPr>
            <a:lvl9pPr marL="3886200" indent="-228600" eaLnBrk="0" fontAlgn="base" hangingPunct="0">
              <a:spcBef>
                <a:spcPct val="0"/>
              </a:spcBef>
              <a:spcAft>
                <a:spcPct val="0"/>
              </a:spcAft>
              <a:defRPr sz="2800" b="1">
                <a:solidFill>
                  <a:srgbClr val="C69200"/>
                </a:solidFill>
                <a:latin typeface="Tahoma" pitchFamily="34" charset="0"/>
              </a:defRPr>
            </a:lvl9pPr>
          </a:lstStyle>
          <a:p>
            <a:pPr algn="ctr"/>
            <a:r>
              <a:rPr lang="en-US" sz="1500" dirty="0">
                <a:solidFill>
                  <a:schemeClr val="tx1"/>
                </a:solidFill>
                <a:latin typeface="Century Gothic" panose="020B0502020202020204" pitchFamily="34" charset="0"/>
              </a:rPr>
              <a:t>Technology: Blueprinting, Implementation &amp; Operations</a:t>
            </a:r>
          </a:p>
        </p:txBody>
      </p:sp>
      <p:grpSp>
        <p:nvGrpSpPr>
          <p:cNvPr id="68" name="Group 67">
            <a:extLst>
              <a:ext uri="{FF2B5EF4-FFF2-40B4-BE49-F238E27FC236}">
                <a16:creationId xmlns:a16="http://schemas.microsoft.com/office/drawing/2014/main" id="{4C0667DD-E266-465E-9D38-51471B50D1C1}"/>
              </a:ext>
              <a:ext uri="{C183D7F6-B498-43B3-948B-1728B52AA6E4}">
                <adec:decorative xmlns:adec="http://schemas.microsoft.com/office/drawing/2017/decorative" val="1"/>
              </a:ext>
            </a:extLst>
          </p:cNvPr>
          <p:cNvGrpSpPr/>
          <p:nvPr/>
        </p:nvGrpSpPr>
        <p:grpSpPr>
          <a:xfrm>
            <a:off x="1698625" y="3416559"/>
            <a:ext cx="2936875" cy="2087563"/>
            <a:chOff x="514350" y="4099870"/>
            <a:chExt cx="3524250" cy="2505075"/>
          </a:xfrm>
        </p:grpSpPr>
        <p:grpSp>
          <p:nvGrpSpPr>
            <p:cNvPr id="33" name="Group 34">
              <a:extLst>
                <a:ext uri="{FF2B5EF4-FFF2-40B4-BE49-F238E27FC236}">
                  <a16:creationId xmlns:a16="http://schemas.microsoft.com/office/drawing/2014/main" id="{3D322926-9238-A44D-8CA1-93D67E9732A6}"/>
                </a:ext>
              </a:extLst>
            </p:cNvPr>
            <p:cNvGrpSpPr>
              <a:grpSpLocks/>
            </p:cNvGrpSpPr>
            <p:nvPr/>
          </p:nvGrpSpPr>
          <p:grpSpPr bwMode="auto">
            <a:xfrm>
              <a:off x="2419350" y="4185612"/>
              <a:ext cx="644525" cy="493712"/>
              <a:chOff x="1232" y="3048"/>
              <a:chExt cx="406" cy="391"/>
            </a:xfrm>
          </p:grpSpPr>
          <p:sp>
            <p:nvSpPr>
              <p:cNvPr id="34" name="Rectangle 35">
                <a:extLst>
                  <a:ext uri="{FF2B5EF4-FFF2-40B4-BE49-F238E27FC236}">
                    <a16:creationId xmlns:a16="http://schemas.microsoft.com/office/drawing/2014/main" id="{0E0080B4-0D9B-6146-B39E-B4BCF78D18DE}"/>
                  </a:ext>
                </a:extLst>
              </p:cNvPr>
              <p:cNvSpPr>
                <a:spLocks noChangeAspect="1" noChangeArrowheads="1"/>
              </p:cNvSpPr>
              <p:nvPr/>
            </p:nvSpPr>
            <p:spPr bwMode="auto">
              <a:xfrm>
                <a:off x="1232" y="3048"/>
                <a:ext cx="406" cy="391"/>
              </a:xfrm>
              <a:prstGeom prst="rect">
                <a:avLst/>
              </a:prstGeom>
              <a:noFill/>
              <a:ln w="9525">
                <a:solidFill>
                  <a:schemeClr val="tx1"/>
                </a:solidFill>
                <a:prstDash val="lgDashDot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Gothic" panose="020B0502020202020204" pitchFamily="34" charset="0"/>
                </a:endParaRPr>
              </a:p>
            </p:txBody>
          </p:sp>
          <p:pic>
            <p:nvPicPr>
              <p:cNvPr id="35" name="Picture 36" descr="j0431637">
                <a:extLst>
                  <a:ext uri="{FF2B5EF4-FFF2-40B4-BE49-F238E27FC236}">
                    <a16:creationId xmlns:a16="http://schemas.microsoft.com/office/drawing/2014/main" id="{970CBB89-1FA4-9D4A-9A6B-AB023C5A84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3" y="3071"/>
                <a:ext cx="35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6" name="Picture 37">
              <a:extLst>
                <a:ext uri="{FF2B5EF4-FFF2-40B4-BE49-F238E27FC236}">
                  <a16:creationId xmlns:a16="http://schemas.microsoft.com/office/drawing/2014/main" id="{012452C3-00E3-A14B-BA41-7C16AEFCA2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50" y="4488824"/>
              <a:ext cx="3778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7" name="Picture 38">
              <a:extLst>
                <a:ext uri="{FF2B5EF4-FFF2-40B4-BE49-F238E27FC236}">
                  <a16:creationId xmlns:a16="http://schemas.microsoft.com/office/drawing/2014/main" id="{43CFCB34-DF61-D145-A093-B93C40DD8D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0925" y="5746124"/>
              <a:ext cx="3778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8" name="Line 39">
              <a:extLst>
                <a:ext uri="{FF2B5EF4-FFF2-40B4-BE49-F238E27FC236}">
                  <a16:creationId xmlns:a16="http://schemas.microsoft.com/office/drawing/2014/main" id="{100A0D9B-8C01-6143-B21F-E394F32E2922}"/>
                </a:ext>
              </a:extLst>
            </p:cNvPr>
            <p:cNvSpPr>
              <a:spLocks noChangeShapeType="1"/>
            </p:cNvSpPr>
            <p:nvPr/>
          </p:nvSpPr>
          <p:spPr bwMode="auto">
            <a:xfrm rot="16200000" flipV="1">
              <a:off x="1431925" y="4904749"/>
              <a:ext cx="298450" cy="304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latin typeface="Century Gothic" panose="020B0502020202020204" pitchFamily="34" charset="0"/>
              </a:endParaRPr>
            </a:p>
          </p:txBody>
        </p:sp>
        <p:sp>
          <p:nvSpPr>
            <p:cNvPr id="39" name="tower">
              <a:extLst>
                <a:ext uri="{FF2B5EF4-FFF2-40B4-BE49-F238E27FC236}">
                  <a16:creationId xmlns:a16="http://schemas.microsoft.com/office/drawing/2014/main" id="{6EB440DA-C384-634E-AD89-EB69257476FF}"/>
                </a:ext>
              </a:extLst>
            </p:cNvPr>
            <p:cNvSpPr>
              <a:spLocks noEditPoints="1" noChangeArrowheads="1"/>
            </p:cNvSpPr>
            <p:nvPr/>
          </p:nvSpPr>
          <p:spPr bwMode="auto">
            <a:xfrm>
              <a:off x="2343150" y="6032233"/>
              <a:ext cx="381000" cy="523875"/>
            </a:xfrm>
            <a:custGeom>
              <a:avLst/>
              <a:gdLst>
                <a:gd name="T0" fmla="*/ 0 w 21600"/>
                <a:gd name="T1" fmla="*/ 2147483647 h 21600"/>
                <a:gd name="T2" fmla="*/ 2147483647 w 21600"/>
                <a:gd name="T3" fmla="*/ 0 h 21600"/>
                <a:gd name="T4" fmla="*/ 2147483647 w 21600"/>
                <a:gd name="T5" fmla="*/ 0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w 21600"/>
                <a:gd name="T17" fmla="*/ 2147483647 h 21600"/>
                <a:gd name="T18" fmla="*/ 0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US">
                <a:latin typeface="Century Gothic" panose="020B0502020202020204" pitchFamily="34" charset="0"/>
              </a:endParaRPr>
            </a:p>
          </p:txBody>
        </p:sp>
        <p:pic>
          <p:nvPicPr>
            <p:cNvPr id="40" name="Picture 41" descr="MCj04247900000[1]">
              <a:extLst>
                <a:ext uri="{FF2B5EF4-FFF2-40B4-BE49-F238E27FC236}">
                  <a16:creationId xmlns:a16="http://schemas.microsoft.com/office/drawing/2014/main" id="{FD505483-18D3-4647-96F3-797749B5D65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09750" y="4984124"/>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Line 42">
              <a:extLst>
                <a:ext uri="{FF2B5EF4-FFF2-40B4-BE49-F238E27FC236}">
                  <a16:creationId xmlns:a16="http://schemas.microsoft.com/office/drawing/2014/main" id="{43704A49-C0D1-7546-AE62-CF60EB98406D}"/>
                </a:ext>
              </a:extLst>
            </p:cNvPr>
            <p:cNvSpPr>
              <a:spLocks noChangeShapeType="1"/>
            </p:cNvSpPr>
            <p:nvPr/>
          </p:nvSpPr>
          <p:spPr bwMode="auto">
            <a:xfrm flipV="1">
              <a:off x="2038350" y="4450724"/>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entury Gothic" panose="020B0502020202020204" pitchFamily="34" charset="0"/>
              </a:endParaRPr>
            </a:p>
          </p:txBody>
        </p:sp>
        <p:sp>
          <p:nvSpPr>
            <p:cNvPr id="42" name="Line 43">
              <a:extLst>
                <a:ext uri="{FF2B5EF4-FFF2-40B4-BE49-F238E27FC236}">
                  <a16:creationId xmlns:a16="http://schemas.microsoft.com/office/drawing/2014/main" id="{3E70C237-981A-9840-9C1C-507A618C896F}"/>
                </a:ext>
              </a:extLst>
            </p:cNvPr>
            <p:cNvSpPr>
              <a:spLocks noChangeShapeType="1"/>
            </p:cNvSpPr>
            <p:nvPr/>
          </p:nvSpPr>
          <p:spPr bwMode="auto">
            <a:xfrm>
              <a:off x="2038350" y="4450724"/>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entury Gothic" panose="020B0502020202020204" pitchFamily="34" charset="0"/>
              </a:endParaRPr>
            </a:p>
          </p:txBody>
        </p:sp>
        <p:sp>
          <p:nvSpPr>
            <p:cNvPr id="43" name="Line 44">
              <a:extLst>
                <a:ext uri="{FF2B5EF4-FFF2-40B4-BE49-F238E27FC236}">
                  <a16:creationId xmlns:a16="http://schemas.microsoft.com/office/drawing/2014/main" id="{D5ED0369-9D73-E74E-B0BE-59BBD722DB7E}"/>
                </a:ext>
              </a:extLst>
            </p:cNvPr>
            <p:cNvSpPr>
              <a:spLocks noChangeShapeType="1"/>
            </p:cNvSpPr>
            <p:nvPr/>
          </p:nvSpPr>
          <p:spPr bwMode="auto">
            <a:xfrm rot="5400000">
              <a:off x="1441450" y="5581024"/>
              <a:ext cx="304800" cy="3302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latin typeface="Century Gothic" panose="020B0502020202020204" pitchFamily="34" charset="0"/>
              </a:endParaRPr>
            </a:p>
          </p:txBody>
        </p:sp>
        <p:sp>
          <p:nvSpPr>
            <p:cNvPr id="44" name="Line 45">
              <a:extLst>
                <a:ext uri="{FF2B5EF4-FFF2-40B4-BE49-F238E27FC236}">
                  <a16:creationId xmlns:a16="http://schemas.microsoft.com/office/drawing/2014/main" id="{650CB4CD-43F8-4E47-9029-1314C2DD6718}"/>
                </a:ext>
              </a:extLst>
            </p:cNvPr>
            <p:cNvSpPr>
              <a:spLocks noChangeShapeType="1"/>
            </p:cNvSpPr>
            <p:nvPr/>
          </p:nvSpPr>
          <p:spPr bwMode="auto">
            <a:xfrm flipV="1">
              <a:off x="1962150" y="5822324"/>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entury Gothic" panose="020B0502020202020204" pitchFamily="34" charset="0"/>
              </a:endParaRPr>
            </a:p>
          </p:txBody>
        </p:sp>
        <p:sp>
          <p:nvSpPr>
            <p:cNvPr id="45" name="Line 46">
              <a:extLst>
                <a:ext uri="{FF2B5EF4-FFF2-40B4-BE49-F238E27FC236}">
                  <a16:creationId xmlns:a16="http://schemas.microsoft.com/office/drawing/2014/main" id="{2E082C8B-149B-0F4D-A202-D67AD3D5D698}"/>
                </a:ext>
              </a:extLst>
            </p:cNvPr>
            <p:cNvSpPr>
              <a:spLocks noChangeShapeType="1"/>
            </p:cNvSpPr>
            <p:nvPr/>
          </p:nvSpPr>
          <p:spPr bwMode="auto">
            <a:xfrm>
              <a:off x="1962150" y="6355724"/>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entury Gothic" panose="020B0502020202020204" pitchFamily="34" charset="0"/>
              </a:endParaRPr>
            </a:p>
          </p:txBody>
        </p:sp>
        <p:sp>
          <p:nvSpPr>
            <p:cNvPr id="46" name="Line 47">
              <a:extLst>
                <a:ext uri="{FF2B5EF4-FFF2-40B4-BE49-F238E27FC236}">
                  <a16:creationId xmlns:a16="http://schemas.microsoft.com/office/drawing/2014/main" id="{0DA8543B-DFDB-214D-8447-142BA56D0D2E}"/>
                </a:ext>
              </a:extLst>
            </p:cNvPr>
            <p:cNvSpPr>
              <a:spLocks noChangeShapeType="1"/>
            </p:cNvSpPr>
            <p:nvPr/>
          </p:nvSpPr>
          <p:spPr bwMode="auto">
            <a:xfrm>
              <a:off x="2343150" y="5288924"/>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entury Gothic" panose="020B0502020202020204" pitchFamily="34" charset="0"/>
              </a:endParaRPr>
            </a:p>
          </p:txBody>
        </p:sp>
        <p:grpSp>
          <p:nvGrpSpPr>
            <p:cNvPr id="47" name="Group 48">
              <a:extLst>
                <a:ext uri="{FF2B5EF4-FFF2-40B4-BE49-F238E27FC236}">
                  <a16:creationId xmlns:a16="http://schemas.microsoft.com/office/drawing/2014/main" id="{614A29CB-F3C0-D749-A434-CA05B76A7E12}"/>
                </a:ext>
              </a:extLst>
            </p:cNvPr>
            <p:cNvGrpSpPr>
              <a:grpSpLocks/>
            </p:cNvGrpSpPr>
            <p:nvPr/>
          </p:nvGrpSpPr>
          <p:grpSpPr bwMode="auto">
            <a:xfrm>
              <a:off x="2800350" y="5060332"/>
              <a:ext cx="381000" cy="484189"/>
              <a:chOff x="2112" y="3072"/>
              <a:chExt cx="240" cy="384"/>
            </a:xfrm>
            <a:solidFill>
              <a:schemeClr val="bg2">
                <a:lumMod val="20000"/>
                <a:lumOff val="80000"/>
              </a:schemeClr>
            </a:solidFill>
          </p:grpSpPr>
          <p:sp>
            <p:nvSpPr>
              <p:cNvPr id="48" name="Oval 49">
                <a:extLst>
                  <a:ext uri="{FF2B5EF4-FFF2-40B4-BE49-F238E27FC236}">
                    <a16:creationId xmlns:a16="http://schemas.microsoft.com/office/drawing/2014/main" id="{AE780FA2-0F0B-7746-AEFD-7834176FFDCF}"/>
                  </a:ext>
                </a:extLst>
              </p:cNvPr>
              <p:cNvSpPr>
                <a:spLocks noChangeArrowheads="1"/>
              </p:cNvSpPr>
              <p:nvPr/>
            </p:nvSpPr>
            <p:spPr bwMode="auto">
              <a:xfrm>
                <a:off x="2112" y="3072"/>
                <a:ext cx="240" cy="144"/>
              </a:xfrm>
              <a:prstGeom prst="ellipse">
                <a:avLst/>
              </a:prstGeom>
              <a:grpFill/>
              <a:ln w="9525">
                <a:solidFill>
                  <a:schemeClr val="tx1"/>
                </a:solidFill>
                <a:round/>
                <a:headEnd/>
                <a:tailEnd/>
              </a:ln>
            </p:spPr>
            <p:txBody>
              <a:bodyPr wrap="none" anchor="ctr"/>
              <a:lstStyle/>
              <a:p>
                <a:endParaRPr lang="en-US">
                  <a:latin typeface="Century Gothic" panose="020B0502020202020204" pitchFamily="34" charset="0"/>
                </a:endParaRPr>
              </a:p>
            </p:txBody>
          </p:sp>
          <p:sp>
            <p:nvSpPr>
              <p:cNvPr id="49" name="Line 50">
                <a:extLst>
                  <a:ext uri="{FF2B5EF4-FFF2-40B4-BE49-F238E27FC236}">
                    <a16:creationId xmlns:a16="http://schemas.microsoft.com/office/drawing/2014/main" id="{5DF0013F-39E7-5548-B32A-5512BC711788}"/>
                  </a:ext>
                </a:extLst>
              </p:cNvPr>
              <p:cNvSpPr>
                <a:spLocks noChangeShapeType="1"/>
              </p:cNvSpPr>
              <p:nvPr/>
            </p:nvSpPr>
            <p:spPr bwMode="auto">
              <a:xfrm>
                <a:off x="2112" y="3168"/>
                <a:ext cx="0" cy="192"/>
              </a:xfrm>
              <a:prstGeom prst="line">
                <a:avLst/>
              </a:prstGeom>
              <a:grpFill/>
              <a:ln w="9525">
                <a:solidFill>
                  <a:schemeClr val="tx1"/>
                </a:solidFill>
                <a:round/>
                <a:headEnd/>
                <a:tailEnd/>
              </a:ln>
            </p:spPr>
            <p:txBody>
              <a:bodyPr/>
              <a:lstStyle/>
              <a:p>
                <a:endParaRPr lang="en-US">
                  <a:latin typeface="Century Gothic" panose="020B0502020202020204" pitchFamily="34" charset="0"/>
                </a:endParaRPr>
              </a:p>
            </p:txBody>
          </p:sp>
          <p:sp>
            <p:nvSpPr>
              <p:cNvPr id="50" name="Line 51">
                <a:extLst>
                  <a:ext uri="{FF2B5EF4-FFF2-40B4-BE49-F238E27FC236}">
                    <a16:creationId xmlns:a16="http://schemas.microsoft.com/office/drawing/2014/main" id="{8A686EAD-1D89-3D4F-9779-27F832A376FC}"/>
                  </a:ext>
                </a:extLst>
              </p:cNvPr>
              <p:cNvSpPr>
                <a:spLocks noChangeShapeType="1"/>
              </p:cNvSpPr>
              <p:nvPr/>
            </p:nvSpPr>
            <p:spPr bwMode="auto">
              <a:xfrm>
                <a:off x="2352" y="3168"/>
                <a:ext cx="0" cy="192"/>
              </a:xfrm>
              <a:prstGeom prst="line">
                <a:avLst/>
              </a:prstGeom>
              <a:grpFill/>
              <a:ln w="9525">
                <a:solidFill>
                  <a:schemeClr val="tx1"/>
                </a:solidFill>
                <a:round/>
                <a:headEnd/>
                <a:tailEnd/>
              </a:ln>
            </p:spPr>
            <p:txBody>
              <a:bodyPr/>
              <a:lstStyle/>
              <a:p>
                <a:endParaRPr lang="en-US">
                  <a:latin typeface="Century Gothic" panose="020B0502020202020204" pitchFamily="34" charset="0"/>
                </a:endParaRPr>
              </a:p>
            </p:txBody>
          </p:sp>
          <p:sp>
            <p:nvSpPr>
              <p:cNvPr id="51" name="Oval 52">
                <a:extLst>
                  <a:ext uri="{FF2B5EF4-FFF2-40B4-BE49-F238E27FC236}">
                    <a16:creationId xmlns:a16="http://schemas.microsoft.com/office/drawing/2014/main" id="{5218BD16-58B3-FE48-8346-975B4B8A9D4A}"/>
                  </a:ext>
                </a:extLst>
              </p:cNvPr>
              <p:cNvSpPr>
                <a:spLocks noChangeArrowheads="1"/>
              </p:cNvSpPr>
              <p:nvPr/>
            </p:nvSpPr>
            <p:spPr bwMode="auto">
              <a:xfrm>
                <a:off x="2112" y="3312"/>
                <a:ext cx="240" cy="144"/>
              </a:xfrm>
              <a:prstGeom prst="ellipse">
                <a:avLst/>
              </a:prstGeom>
              <a:grpFill/>
              <a:ln w="9525">
                <a:solidFill>
                  <a:schemeClr val="tx1"/>
                </a:solidFill>
                <a:round/>
                <a:headEnd/>
                <a:tailEnd/>
              </a:ln>
            </p:spPr>
            <p:txBody>
              <a:bodyPr wrap="none" anchor="ctr"/>
              <a:lstStyle/>
              <a:p>
                <a:endParaRPr lang="en-US">
                  <a:latin typeface="Century Gothic" panose="020B0502020202020204" pitchFamily="34" charset="0"/>
                </a:endParaRPr>
              </a:p>
            </p:txBody>
          </p:sp>
        </p:grpSp>
        <p:sp>
          <p:nvSpPr>
            <p:cNvPr id="52" name="Rectangle 53">
              <a:extLst>
                <a:ext uri="{FF2B5EF4-FFF2-40B4-BE49-F238E27FC236}">
                  <a16:creationId xmlns:a16="http://schemas.microsoft.com/office/drawing/2014/main" id="{E0ABD23F-C2B9-964B-B1B2-0024D5F0E989}"/>
                </a:ext>
              </a:extLst>
            </p:cNvPr>
            <p:cNvSpPr>
              <a:spLocks noChangeArrowheads="1"/>
            </p:cNvSpPr>
            <p:nvPr/>
          </p:nvSpPr>
          <p:spPr bwMode="auto">
            <a:xfrm>
              <a:off x="514350" y="4099870"/>
              <a:ext cx="3524250" cy="2505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Gothic" panose="020B0502020202020204" pitchFamily="34" charset="0"/>
              </a:endParaRPr>
            </a:p>
          </p:txBody>
        </p:sp>
        <p:pic>
          <p:nvPicPr>
            <p:cNvPr id="59" name="Picture 60">
              <a:extLst>
                <a:ext uri="{FF2B5EF4-FFF2-40B4-BE49-F238E27FC236}">
                  <a16:creationId xmlns:a16="http://schemas.microsoft.com/office/drawing/2014/main" id="{DEE4F79B-B0E3-E94D-9BFC-D098579393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0150" y="4526924"/>
              <a:ext cx="484188"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Line 61">
              <a:extLst>
                <a:ext uri="{FF2B5EF4-FFF2-40B4-BE49-F238E27FC236}">
                  <a16:creationId xmlns:a16="http://schemas.microsoft.com/office/drawing/2014/main" id="{9BD0336D-FE8C-BB45-967C-719FB9117834}"/>
                </a:ext>
              </a:extLst>
            </p:cNvPr>
            <p:cNvSpPr>
              <a:spLocks noChangeShapeType="1"/>
            </p:cNvSpPr>
            <p:nvPr/>
          </p:nvSpPr>
          <p:spPr bwMode="auto">
            <a:xfrm>
              <a:off x="819150" y="4755524"/>
              <a:ext cx="3810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entury Gothic" panose="020B0502020202020204" pitchFamily="34" charset="0"/>
              </a:endParaRPr>
            </a:p>
          </p:txBody>
        </p:sp>
      </p:grpSp>
      <p:grpSp>
        <p:nvGrpSpPr>
          <p:cNvPr id="3" name="Group 2">
            <a:extLst>
              <a:ext uri="{FF2B5EF4-FFF2-40B4-BE49-F238E27FC236}">
                <a16:creationId xmlns:a16="http://schemas.microsoft.com/office/drawing/2014/main" id="{FF5223A3-8B92-40A3-A662-96602C0D3258}"/>
              </a:ext>
              <a:ext uri="{C183D7F6-B498-43B3-948B-1728B52AA6E4}">
                <adec:decorative xmlns:adec="http://schemas.microsoft.com/office/drawing/2017/decorative" val="1"/>
              </a:ext>
            </a:extLst>
          </p:cNvPr>
          <p:cNvGrpSpPr/>
          <p:nvPr/>
        </p:nvGrpSpPr>
        <p:grpSpPr>
          <a:xfrm>
            <a:off x="2730500" y="889000"/>
            <a:ext cx="4445000" cy="1740958"/>
            <a:chOff x="1752600" y="1066800"/>
            <a:chExt cx="5334000" cy="2089150"/>
          </a:xfrm>
        </p:grpSpPr>
        <p:sp>
          <p:nvSpPr>
            <p:cNvPr id="5" name="Rectangle 4">
              <a:extLst>
                <a:ext uri="{FF2B5EF4-FFF2-40B4-BE49-F238E27FC236}">
                  <a16:creationId xmlns:a16="http://schemas.microsoft.com/office/drawing/2014/main" id="{5100F856-CF7A-B041-8125-278BC9E155CF}"/>
                </a:ext>
              </a:extLst>
            </p:cNvPr>
            <p:cNvSpPr>
              <a:spLocks noChangeArrowheads="1"/>
            </p:cNvSpPr>
            <p:nvPr/>
          </p:nvSpPr>
          <p:spPr bwMode="auto">
            <a:xfrm>
              <a:off x="1752600" y="1066800"/>
              <a:ext cx="5334000" cy="2089150"/>
            </a:xfrm>
            <a:prstGeom prst="rect">
              <a:avLst/>
            </a:prstGeom>
            <a:noFill/>
            <a:ln w="38100">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Gothic" panose="020B0502020202020204" pitchFamily="34" charset="0"/>
              </a:endParaRPr>
            </a:p>
          </p:txBody>
        </p:sp>
        <p:sp>
          <p:nvSpPr>
            <p:cNvPr id="6" name="Line 5">
              <a:extLst>
                <a:ext uri="{FF2B5EF4-FFF2-40B4-BE49-F238E27FC236}">
                  <a16:creationId xmlns:a16="http://schemas.microsoft.com/office/drawing/2014/main" id="{3AE1F0A0-3CAC-5D40-A884-CE4A68F70E9C}"/>
                </a:ext>
              </a:extLst>
            </p:cNvPr>
            <p:cNvSpPr>
              <a:spLocks noChangeShapeType="1"/>
            </p:cNvSpPr>
            <p:nvPr/>
          </p:nvSpPr>
          <p:spPr bwMode="auto">
            <a:xfrm>
              <a:off x="2895600" y="1098550"/>
              <a:ext cx="0" cy="2057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entury Gothic" panose="020B0502020202020204" pitchFamily="34" charset="0"/>
              </a:endParaRPr>
            </a:p>
          </p:txBody>
        </p:sp>
        <p:sp>
          <p:nvSpPr>
            <p:cNvPr id="7" name="Line 6">
              <a:extLst>
                <a:ext uri="{FF2B5EF4-FFF2-40B4-BE49-F238E27FC236}">
                  <a16:creationId xmlns:a16="http://schemas.microsoft.com/office/drawing/2014/main" id="{6537C4FD-09EF-DC49-B279-612FFD5D412F}"/>
                </a:ext>
              </a:extLst>
            </p:cNvPr>
            <p:cNvSpPr>
              <a:spLocks noChangeShapeType="1"/>
            </p:cNvSpPr>
            <p:nvPr/>
          </p:nvSpPr>
          <p:spPr bwMode="auto">
            <a:xfrm>
              <a:off x="4572000" y="1084262"/>
              <a:ext cx="0" cy="2057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entury Gothic" panose="020B0502020202020204" pitchFamily="34" charset="0"/>
              </a:endParaRPr>
            </a:p>
          </p:txBody>
        </p:sp>
        <p:sp>
          <p:nvSpPr>
            <p:cNvPr id="8" name="Line 7">
              <a:extLst>
                <a:ext uri="{FF2B5EF4-FFF2-40B4-BE49-F238E27FC236}">
                  <a16:creationId xmlns:a16="http://schemas.microsoft.com/office/drawing/2014/main" id="{F69B7877-E4CE-C246-B2A5-2FED380AE76C}"/>
                </a:ext>
              </a:extLst>
            </p:cNvPr>
            <p:cNvSpPr>
              <a:spLocks noChangeShapeType="1"/>
            </p:cNvSpPr>
            <p:nvPr/>
          </p:nvSpPr>
          <p:spPr bwMode="auto">
            <a:xfrm>
              <a:off x="5791200" y="1084262"/>
              <a:ext cx="0" cy="2057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entury Gothic" panose="020B0502020202020204" pitchFamily="34" charset="0"/>
              </a:endParaRPr>
            </a:p>
          </p:txBody>
        </p:sp>
        <p:sp>
          <p:nvSpPr>
            <p:cNvPr id="9" name="Line 9">
              <a:extLst>
                <a:ext uri="{FF2B5EF4-FFF2-40B4-BE49-F238E27FC236}">
                  <a16:creationId xmlns:a16="http://schemas.microsoft.com/office/drawing/2014/main" id="{EC2640C9-741A-7040-905C-B799F0782F25}"/>
                </a:ext>
              </a:extLst>
            </p:cNvPr>
            <p:cNvSpPr>
              <a:spLocks noChangeShapeType="1"/>
            </p:cNvSpPr>
            <p:nvPr/>
          </p:nvSpPr>
          <p:spPr bwMode="auto">
            <a:xfrm flipV="1">
              <a:off x="1752600" y="1465262"/>
              <a:ext cx="5334000" cy="14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Century Gothic" panose="020B0502020202020204" pitchFamily="34" charset="0"/>
              </a:endParaRPr>
            </a:p>
          </p:txBody>
        </p:sp>
        <p:sp>
          <p:nvSpPr>
            <p:cNvPr id="10" name="Text Box 10">
              <a:extLst>
                <a:ext uri="{FF2B5EF4-FFF2-40B4-BE49-F238E27FC236}">
                  <a16:creationId xmlns:a16="http://schemas.microsoft.com/office/drawing/2014/main" id="{A31EE41B-21AD-1C40-B6E1-A3C936AF3397}"/>
                </a:ext>
              </a:extLst>
            </p:cNvPr>
            <p:cNvSpPr txBox="1">
              <a:spLocks noChangeArrowheads="1"/>
            </p:cNvSpPr>
            <p:nvPr/>
          </p:nvSpPr>
          <p:spPr bwMode="auto">
            <a:xfrm>
              <a:off x="1905000" y="1098550"/>
              <a:ext cx="781368"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69200"/>
                  </a:solidFill>
                  <a:latin typeface="Tahoma" pitchFamily="34" charset="0"/>
                </a:defRPr>
              </a:lvl1pPr>
              <a:lvl2pPr marL="742950" indent="-285750" eaLnBrk="0" hangingPunct="0">
                <a:defRPr sz="2800" b="1">
                  <a:solidFill>
                    <a:srgbClr val="C69200"/>
                  </a:solidFill>
                  <a:latin typeface="Tahoma" pitchFamily="34" charset="0"/>
                </a:defRPr>
              </a:lvl2pPr>
              <a:lvl3pPr marL="1143000" indent="-228600" eaLnBrk="0" hangingPunct="0">
                <a:defRPr sz="2800" b="1">
                  <a:solidFill>
                    <a:srgbClr val="C69200"/>
                  </a:solidFill>
                  <a:latin typeface="Tahoma" pitchFamily="34" charset="0"/>
                </a:defRPr>
              </a:lvl3pPr>
              <a:lvl4pPr marL="1600200" indent="-228600" eaLnBrk="0" hangingPunct="0">
                <a:defRPr sz="2800" b="1">
                  <a:solidFill>
                    <a:srgbClr val="C69200"/>
                  </a:solidFill>
                  <a:latin typeface="Tahoma" pitchFamily="34" charset="0"/>
                </a:defRPr>
              </a:lvl4pPr>
              <a:lvl5pPr marL="2057400" indent="-228600" eaLnBrk="0" hangingPunct="0">
                <a:defRPr sz="2800" b="1">
                  <a:solidFill>
                    <a:srgbClr val="C69200"/>
                  </a:solidFill>
                  <a:latin typeface="Tahoma" pitchFamily="34" charset="0"/>
                </a:defRPr>
              </a:lvl5pPr>
              <a:lvl6pPr marL="2514600" indent="-228600" eaLnBrk="0" fontAlgn="base" hangingPunct="0">
                <a:spcBef>
                  <a:spcPct val="0"/>
                </a:spcBef>
                <a:spcAft>
                  <a:spcPct val="0"/>
                </a:spcAft>
                <a:defRPr sz="2800" b="1">
                  <a:solidFill>
                    <a:srgbClr val="C69200"/>
                  </a:solidFill>
                  <a:latin typeface="Tahoma" pitchFamily="34" charset="0"/>
                </a:defRPr>
              </a:lvl6pPr>
              <a:lvl7pPr marL="2971800" indent="-228600" eaLnBrk="0" fontAlgn="base" hangingPunct="0">
                <a:spcBef>
                  <a:spcPct val="0"/>
                </a:spcBef>
                <a:spcAft>
                  <a:spcPct val="0"/>
                </a:spcAft>
                <a:defRPr sz="2800" b="1">
                  <a:solidFill>
                    <a:srgbClr val="C69200"/>
                  </a:solidFill>
                  <a:latin typeface="Tahoma" pitchFamily="34" charset="0"/>
                </a:defRPr>
              </a:lvl7pPr>
              <a:lvl8pPr marL="3429000" indent="-228600" eaLnBrk="0" fontAlgn="base" hangingPunct="0">
                <a:spcBef>
                  <a:spcPct val="0"/>
                </a:spcBef>
                <a:spcAft>
                  <a:spcPct val="0"/>
                </a:spcAft>
                <a:defRPr sz="2800" b="1">
                  <a:solidFill>
                    <a:srgbClr val="C69200"/>
                  </a:solidFill>
                  <a:latin typeface="Tahoma" pitchFamily="34" charset="0"/>
                </a:defRPr>
              </a:lvl8pPr>
              <a:lvl9pPr marL="3886200" indent="-228600" eaLnBrk="0" fontAlgn="base" hangingPunct="0">
                <a:spcBef>
                  <a:spcPct val="0"/>
                </a:spcBef>
                <a:spcAft>
                  <a:spcPct val="0"/>
                </a:spcAft>
                <a:defRPr sz="2800" b="1">
                  <a:solidFill>
                    <a:srgbClr val="C69200"/>
                  </a:solidFill>
                  <a:latin typeface="Tahoma" pitchFamily="34" charset="0"/>
                </a:defRPr>
              </a:lvl9pPr>
            </a:lstStyle>
            <a:p>
              <a:r>
                <a:rPr lang="en-US" sz="1500" b="0">
                  <a:solidFill>
                    <a:schemeClr val="tx1"/>
                  </a:solidFill>
                  <a:latin typeface="Century Gothic" panose="020B0502020202020204" pitchFamily="34" charset="0"/>
                </a:rPr>
                <a:t>Sales</a:t>
              </a:r>
            </a:p>
          </p:txBody>
        </p:sp>
        <p:sp>
          <p:nvSpPr>
            <p:cNvPr id="11" name="Text Box 11">
              <a:extLst>
                <a:ext uri="{FF2B5EF4-FFF2-40B4-BE49-F238E27FC236}">
                  <a16:creationId xmlns:a16="http://schemas.microsoft.com/office/drawing/2014/main" id="{817CD4F7-7464-8948-B551-D32B9BD34BE6}"/>
                </a:ext>
              </a:extLst>
            </p:cNvPr>
            <p:cNvSpPr txBox="1">
              <a:spLocks noChangeArrowheads="1"/>
            </p:cNvSpPr>
            <p:nvPr/>
          </p:nvSpPr>
          <p:spPr bwMode="auto">
            <a:xfrm>
              <a:off x="2971800" y="1084262"/>
              <a:ext cx="1712393"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69200"/>
                  </a:solidFill>
                  <a:latin typeface="Tahoma" pitchFamily="34" charset="0"/>
                </a:defRPr>
              </a:lvl1pPr>
              <a:lvl2pPr marL="742950" indent="-285750" eaLnBrk="0" hangingPunct="0">
                <a:defRPr sz="2800" b="1">
                  <a:solidFill>
                    <a:srgbClr val="C69200"/>
                  </a:solidFill>
                  <a:latin typeface="Tahoma" pitchFamily="34" charset="0"/>
                </a:defRPr>
              </a:lvl2pPr>
              <a:lvl3pPr marL="1143000" indent="-228600" eaLnBrk="0" hangingPunct="0">
                <a:defRPr sz="2800" b="1">
                  <a:solidFill>
                    <a:srgbClr val="C69200"/>
                  </a:solidFill>
                  <a:latin typeface="Tahoma" pitchFamily="34" charset="0"/>
                </a:defRPr>
              </a:lvl3pPr>
              <a:lvl4pPr marL="1600200" indent="-228600" eaLnBrk="0" hangingPunct="0">
                <a:defRPr sz="2800" b="1">
                  <a:solidFill>
                    <a:srgbClr val="C69200"/>
                  </a:solidFill>
                  <a:latin typeface="Tahoma" pitchFamily="34" charset="0"/>
                </a:defRPr>
              </a:lvl4pPr>
              <a:lvl5pPr marL="2057400" indent="-228600" eaLnBrk="0" hangingPunct="0">
                <a:defRPr sz="2800" b="1">
                  <a:solidFill>
                    <a:srgbClr val="C69200"/>
                  </a:solidFill>
                  <a:latin typeface="Tahoma" pitchFamily="34" charset="0"/>
                </a:defRPr>
              </a:lvl5pPr>
              <a:lvl6pPr marL="2514600" indent="-228600" eaLnBrk="0" fontAlgn="base" hangingPunct="0">
                <a:spcBef>
                  <a:spcPct val="0"/>
                </a:spcBef>
                <a:spcAft>
                  <a:spcPct val="0"/>
                </a:spcAft>
                <a:defRPr sz="2800" b="1">
                  <a:solidFill>
                    <a:srgbClr val="C69200"/>
                  </a:solidFill>
                  <a:latin typeface="Tahoma" pitchFamily="34" charset="0"/>
                </a:defRPr>
              </a:lvl6pPr>
              <a:lvl7pPr marL="2971800" indent="-228600" eaLnBrk="0" fontAlgn="base" hangingPunct="0">
                <a:spcBef>
                  <a:spcPct val="0"/>
                </a:spcBef>
                <a:spcAft>
                  <a:spcPct val="0"/>
                </a:spcAft>
                <a:defRPr sz="2800" b="1">
                  <a:solidFill>
                    <a:srgbClr val="C69200"/>
                  </a:solidFill>
                  <a:latin typeface="Tahoma" pitchFamily="34" charset="0"/>
                </a:defRPr>
              </a:lvl7pPr>
              <a:lvl8pPr marL="3429000" indent="-228600" eaLnBrk="0" fontAlgn="base" hangingPunct="0">
                <a:spcBef>
                  <a:spcPct val="0"/>
                </a:spcBef>
                <a:spcAft>
                  <a:spcPct val="0"/>
                </a:spcAft>
                <a:defRPr sz="2800" b="1">
                  <a:solidFill>
                    <a:srgbClr val="C69200"/>
                  </a:solidFill>
                  <a:latin typeface="Tahoma" pitchFamily="34" charset="0"/>
                </a:defRPr>
              </a:lvl8pPr>
              <a:lvl9pPr marL="3886200" indent="-228600" eaLnBrk="0" fontAlgn="base" hangingPunct="0">
                <a:spcBef>
                  <a:spcPct val="0"/>
                </a:spcBef>
                <a:spcAft>
                  <a:spcPct val="0"/>
                </a:spcAft>
                <a:defRPr sz="2800" b="1">
                  <a:solidFill>
                    <a:srgbClr val="C69200"/>
                  </a:solidFill>
                  <a:latin typeface="Tahoma" pitchFamily="34" charset="0"/>
                </a:defRPr>
              </a:lvl9pPr>
            </a:lstStyle>
            <a:p>
              <a:r>
                <a:rPr lang="en-US" sz="1500" b="0">
                  <a:solidFill>
                    <a:schemeClr val="tx1"/>
                  </a:solidFill>
                  <a:latin typeface="Century Gothic" panose="020B0502020202020204" pitchFamily="34" charset="0"/>
                </a:rPr>
                <a:t>Under Writing</a:t>
              </a:r>
            </a:p>
          </p:txBody>
        </p:sp>
        <p:sp>
          <p:nvSpPr>
            <p:cNvPr id="12" name="Text Box 13">
              <a:extLst>
                <a:ext uri="{FF2B5EF4-FFF2-40B4-BE49-F238E27FC236}">
                  <a16:creationId xmlns:a16="http://schemas.microsoft.com/office/drawing/2014/main" id="{72921FB6-0AF3-FE44-ACFB-4827BC24F909}"/>
                </a:ext>
              </a:extLst>
            </p:cNvPr>
            <p:cNvSpPr txBox="1">
              <a:spLocks noChangeArrowheads="1"/>
            </p:cNvSpPr>
            <p:nvPr/>
          </p:nvSpPr>
          <p:spPr bwMode="auto">
            <a:xfrm>
              <a:off x="5943600" y="1084262"/>
              <a:ext cx="1117998"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69200"/>
                  </a:solidFill>
                  <a:latin typeface="Tahoma" pitchFamily="34" charset="0"/>
                </a:defRPr>
              </a:lvl1pPr>
              <a:lvl2pPr marL="742950" indent="-285750" eaLnBrk="0" hangingPunct="0">
                <a:defRPr sz="2800" b="1">
                  <a:solidFill>
                    <a:srgbClr val="C69200"/>
                  </a:solidFill>
                  <a:latin typeface="Tahoma" pitchFamily="34" charset="0"/>
                </a:defRPr>
              </a:lvl2pPr>
              <a:lvl3pPr marL="1143000" indent="-228600" eaLnBrk="0" hangingPunct="0">
                <a:defRPr sz="2800" b="1">
                  <a:solidFill>
                    <a:srgbClr val="C69200"/>
                  </a:solidFill>
                  <a:latin typeface="Tahoma" pitchFamily="34" charset="0"/>
                </a:defRPr>
              </a:lvl3pPr>
              <a:lvl4pPr marL="1600200" indent="-228600" eaLnBrk="0" hangingPunct="0">
                <a:defRPr sz="2800" b="1">
                  <a:solidFill>
                    <a:srgbClr val="C69200"/>
                  </a:solidFill>
                  <a:latin typeface="Tahoma" pitchFamily="34" charset="0"/>
                </a:defRPr>
              </a:lvl4pPr>
              <a:lvl5pPr marL="2057400" indent="-228600" eaLnBrk="0" hangingPunct="0">
                <a:defRPr sz="2800" b="1">
                  <a:solidFill>
                    <a:srgbClr val="C69200"/>
                  </a:solidFill>
                  <a:latin typeface="Tahoma" pitchFamily="34" charset="0"/>
                </a:defRPr>
              </a:lvl5pPr>
              <a:lvl6pPr marL="2514600" indent="-228600" eaLnBrk="0" fontAlgn="base" hangingPunct="0">
                <a:spcBef>
                  <a:spcPct val="0"/>
                </a:spcBef>
                <a:spcAft>
                  <a:spcPct val="0"/>
                </a:spcAft>
                <a:defRPr sz="2800" b="1">
                  <a:solidFill>
                    <a:srgbClr val="C69200"/>
                  </a:solidFill>
                  <a:latin typeface="Tahoma" pitchFamily="34" charset="0"/>
                </a:defRPr>
              </a:lvl6pPr>
              <a:lvl7pPr marL="2971800" indent="-228600" eaLnBrk="0" fontAlgn="base" hangingPunct="0">
                <a:spcBef>
                  <a:spcPct val="0"/>
                </a:spcBef>
                <a:spcAft>
                  <a:spcPct val="0"/>
                </a:spcAft>
                <a:defRPr sz="2800" b="1">
                  <a:solidFill>
                    <a:srgbClr val="C69200"/>
                  </a:solidFill>
                  <a:latin typeface="Tahoma" pitchFamily="34" charset="0"/>
                </a:defRPr>
              </a:lvl7pPr>
              <a:lvl8pPr marL="3429000" indent="-228600" eaLnBrk="0" fontAlgn="base" hangingPunct="0">
                <a:spcBef>
                  <a:spcPct val="0"/>
                </a:spcBef>
                <a:spcAft>
                  <a:spcPct val="0"/>
                </a:spcAft>
                <a:defRPr sz="2800" b="1">
                  <a:solidFill>
                    <a:srgbClr val="C69200"/>
                  </a:solidFill>
                  <a:latin typeface="Tahoma" pitchFamily="34" charset="0"/>
                </a:defRPr>
              </a:lvl8pPr>
              <a:lvl9pPr marL="3886200" indent="-228600" eaLnBrk="0" fontAlgn="base" hangingPunct="0">
                <a:spcBef>
                  <a:spcPct val="0"/>
                </a:spcBef>
                <a:spcAft>
                  <a:spcPct val="0"/>
                </a:spcAft>
                <a:defRPr sz="2800" b="1">
                  <a:solidFill>
                    <a:srgbClr val="C69200"/>
                  </a:solidFill>
                  <a:latin typeface="Tahoma" pitchFamily="34" charset="0"/>
                </a:defRPr>
              </a:lvl9pPr>
            </a:lstStyle>
            <a:p>
              <a:r>
                <a:rPr lang="en-US" sz="1500" b="0">
                  <a:solidFill>
                    <a:schemeClr val="tx1"/>
                  </a:solidFill>
                  <a:latin typeface="Century Gothic" panose="020B0502020202020204" pitchFamily="34" charset="0"/>
                </a:rPr>
                <a:t>Finance</a:t>
              </a:r>
            </a:p>
          </p:txBody>
        </p:sp>
        <p:sp>
          <p:nvSpPr>
            <p:cNvPr id="13" name="Text Box 14">
              <a:extLst>
                <a:ext uri="{FF2B5EF4-FFF2-40B4-BE49-F238E27FC236}">
                  <a16:creationId xmlns:a16="http://schemas.microsoft.com/office/drawing/2014/main" id="{9A1F175C-95E7-8345-A345-6E3DDE72B5A6}"/>
                </a:ext>
              </a:extLst>
            </p:cNvPr>
            <p:cNvSpPr txBox="1">
              <a:spLocks noChangeArrowheads="1"/>
            </p:cNvSpPr>
            <p:nvPr/>
          </p:nvSpPr>
          <p:spPr bwMode="auto">
            <a:xfrm>
              <a:off x="4724400" y="1084262"/>
              <a:ext cx="967957"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69200"/>
                  </a:solidFill>
                  <a:latin typeface="Tahoma" pitchFamily="34" charset="0"/>
                </a:defRPr>
              </a:lvl1pPr>
              <a:lvl2pPr marL="742950" indent="-285750" eaLnBrk="0" hangingPunct="0">
                <a:defRPr sz="2800" b="1">
                  <a:solidFill>
                    <a:srgbClr val="C69200"/>
                  </a:solidFill>
                  <a:latin typeface="Tahoma" pitchFamily="34" charset="0"/>
                </a:defRPr>
              </a:lvl2pPr>
              <a:lvl3pPr marL="1143000" indent="-228600" eaLnBrk="0" hangingPunct="0">
                <a:defRPr sz="2800" b="1">
                  <a:solidFill>
                    <a:srgbClr val="C69200"/>
                  </a:solidFill>
                  <a:latin typeface="Tahoma" pitchFamily="34" charset="0"/>
                </a:defRPr>
              </a:lvl3pPr>
              <a:lvl4pPr marL="1600200" indent="-228600" eaLnBrk="0" hangingPunct="0">
                <a:defRPr sz="2800" b="1">
                  <a:solidFill>
                    <a:srgbClr val="C69200"/>
                  </a:solidFill>
                  <a:latin typeface="Tahoma" pitchFamily="34" charset="0"/>
                </a:defRPr>
              </a:lvl4pPr>
              <a:lvl5pPr marL="2057400" indent="-228600" eaLnBrk="0" hangingPunct="0">
                <a:defRPr sz="2800" b="1">
                  <a:solidFill>
                    <a:srgbClr val="C69200"/>
                  </a:solidFill>
                  <a:latin typeface="Tahoma" pitchFamily="34" charset="0"/>
                </a:defRPr>
              </a:lvl5pPr>
              <a:lvl6pPr marL="2514600" indent="-228600" eaLnBrk="0" fontAlgn="base" hangingPunct="0">
                <a:spcBef>
                  <a:spcPct val="0"/>
                </a:spcBef>
                <a:spcAft>
                  <a:spcPct val="0"/>
                </a:spcAft>
                <a:defRPr sz="2800" b="1">
                  <a:solidFill>
                    <a:srgbClr val="C69200"/>
                  </a:solidFill>
                  <a:latin typeface="Tahoma" pitchFamily="34" charset="0"/>
                </a:defRPr>
              </a:lvl6pPr>
              <a:lvl7pPr marL="2971800" indent="-228600" eaLnBrk="0" fontAlgn="base" hangingPunct="0">
                <a:spcBef>
                  <a:spcPct val="0"/>
                </a:spcBef>
                <a:spcAft>
                  <a:spcPct val="0"/>
                </a:spcAft>
                <a:defRPr sz="2800" b="1">
                  <a:solidFill>
                    <a:srgbClr val="C69200"/>
                  </a:solidFill>
                  <a:latin typeface="Tahoma" pitchFamily="34" charset="0"/>
                </a:defRPr>
              </a:lvl7pPr>
              <a:lvl8pPr marL="3429000" indent="-228600" eaLnBrk="0" fontAlgn="base" hangingPunct="0">
                <a:spcBef>
                  <a:spcPct val="0"/>
                </a:spcBef>
                <a:spcAft>
                  <a:spcPct val="0"/>
                </a:spcAft>
                <a:defRPr sz="2800" b="1">
                  <a:solidFill>
                    <a:srgbClr val="C69200"/>
                  </a:solidFill>
                  <a:latin typeface="Tahoma" pitchFamily="34" charset="0"/>
                </a:defRPr>
              </a:lvl8pPr>
              <a:lvl9pPr marL="3886200" indent="-228600" eaLnBrk="0" fontAlgn="base" hangingPunct="0">
                <a:spcBef>
                  <a:spcPct val="0"/>
                </a:spcBef>
                <a:spcAft>
                  <a:spcPct val="0"/>
                </a:spcAft>
                <a:defRPr sz="2800" b="1">
                  <a:solidFill>
                    <a:srgbClr val="C69200"/>
                  </a:solidFill>
                  <a:latin typeface="Tahoma" pitchFamily="34" charset="0"/>
                </a:defRPr>
              </a:lvl9pPr>
            </a:lstStyle>
            <a:p>
              <a:r>
                <a:rPr lang="en-US" sz="1500" b="0">
                  <a:solidFill>
                    <a:schemeClr val="tx1"/>
                  </a:solidFill>
                  <a:latin typeface="Century Gothic" panose="020B0502020202020204" pitchFamily="34" charset="0"/>
                </a:rPr>
                <a:t>Claims</a:t>
              </a:r>
            </a:p>
          </p:txBody>
        </p:sp>
        <p:sp>
          <p:nvSpPr>
            <p:cNvPr id="14" name="Rectangle 15">
              <a:extLst>
                <a:ext uri="{FF2B5EF4-FFF2-40B4-BE49-F238E27FC236}">
                  <a16:creationId xmlns:a16="http://schemas.microsoft.com/office/drawing/2014/main" id="{DBCC898E-D0DB-EA40-828D-E0ABA3D38A46}"/>
                </a:ext>
              </a:extLst>
            </p:cNvPr>
            <p:cNvSpPr>
              <a:spLocks noChangeArrowheads="1"/>
            </p:cNvSpPr>
            <p:nvPr/>
          </p:nvSpPr>
          <p:spPr bwMode="auto">
            <a:xfrm>
              <a:off x="1905000" y="1555750"/>
              <a:ext cx="5105400" cy="762000"/>
            </a:xfrm>
            <a:prstGeom prst="rect">
              <a:avLst/>
            </a:prstGeom>
            <a:solidFill>
              <a:schemeClr val="bg2">
                <a:lumMod val="20000"/>
                <a:lumOff val="80000"/>
              </a:schemeClr>
            </a:solidFill>
            <a:ln>
              <a:solidFill>
                <a:schemeClr val="tx1"/>
              </a:solidFill>
            </a:ln>
          </p:spPr>
          <p:txBody>
            <a:bodyPr wrap="none"/>
            <a:lstStyle/>
            <a:p>
              <a:pPr algn="ctr" eaLnBrk="0" hangingPunct="0"/>
              <a:endParaRPr lang="en-US" sz="1333">
                <a:latin typeface="Century Gothic" panose="020B0502020202020204" pitchFamily="34" charset="0"/>
              </a:endParaRPr>
            </a:p>
          </p:txBody>
        </p:sp>
        <p:sp>
          <p:nvSpPr>
            <p:cNvPr id="15" name="Rectangle 16">
              <a:extLst>
                <a:ext uri="{FF2B5EF4-FFF2-40B4-BE49-F238E27FC236}">
                  <a16:creationId xmlns:a16="http://schemas.microsoft.com/office/drawing/2014/main" id="{080C9C91-4011-1541-9127-A61D44964C84}"/>
                </a:ext>
              </a:extLst>
            </p:cNvPr>
            <p:cNvSpPr>
              <a:spLocks noChangeArrowheads="1"/>
            </p:cNvSpPr>
            <p:nvPr/>
          </p:nvSpPr>
          <p:spPr bwMode="auto">
            <a:xfrm>
              <a:off x="2057400" y="1922462"/>
              <a:ext cx="2438400" cy="319088"/>
            </a:xfrm>
            <a:prstGeom prst="rect">
              <a:avLst/>
            </a:prstGeom>
            <a:solidFill>
              <a:schemeClr val="bg1">
                <a:lumMod val="95000"/>
              </a:schemeClr>
            </a:solidFill>
            <a:ln w="9525">
              <a:solidFill>
                <a:srgbClr val="008F00"/>
              </a:solidFill>
              <a:miter lim="800000"/>
              <a:headEnd/>
              <a:tailEnd/>
            </a:ln>
          </p:spPr>
          <p:txBody>
            <a:bodyPr wrap="none" anchor="ctr"/>
            <a:lstStyle/>
            <a:p>
              <a:pPr algn="ctr" eaLnBrk="0" hangingPunct="0"/>
              <a:r>
                <a:rPr lang="en-US" sz="1333">
                  <a:latin typeface="Century Gothic" panose="020B0502020202020204" pitchFamily="34" charset="0"/>
                </a:rPr>
                <a:t>Quote Submission</a:t>
              </a:r>
            </a:p>
          </p:txBody>
        </p:sp>
        <p:sp>
          <p:nvSpPr>
            <p:cNvPr id="16" name="Rectangle 17">
              <a:extLst>
                <a:ext uri="{FF2B5EF4-FFF2-40B4-BE49-F238E27FC236}">
                  <a16:creationId xmlns:a16="http://schemas.microsoft.com/office/drawing/2014/main" id="{C82D7519-EE68-3046-9619-D6F41CC9751D}"/>
                </a:ext>
              </a:extLst>
            </p:cNvPr>
            <p:cNvSpPr>
              <a:spLocks noChangeArrowheads="1"/>
            </p:cNvSpPr>
            <p:nvPr/>
          </p:nvSpPr>
          <p:spPr bwMode="auto">
            <a:xfrm>
              <a:off x="5943600" y="1922462"/>
              <a:ext cx="990600" cy="319088"/>
            </a:xfrm>
            <a:prstGeom prst="rect">
              <a:avLst/>
            </a:prstGeom>
            <a:solidFill>
              <a:schemeClr val="bg1">
                <a:lumMod val="95000"/>
              </a:schemeClr>
            </a:solidFill>
            <a:ln w="9525">
              <a:solidFill>
                <a:srgbClr val="008F00"/>
              </a:solidFill>
              <a:miter lim="800000"/>
              <a:headEnd/>
              <a:tailEnd/>
            </a:ln>
          </p:spPr>
          <p:txBody>
            <a:bodyPr wrap="none" anchor="ctr"/>
            <a:lstStyle/>
            <a:p>
              <a:pPr algn="ctr" eaLnBrk="0" hangingPunct="0"/>
              <a:r>
                <a:rPr lang="en-US" sz="1333">
                  <a:latin typeface="Century Gothic" panose="020B0502020202020204" pitchFamily="34" charset="0"/>
                </a:rPr>
                <a:t>Payment</a:t>
              </a:r>
            </a:p>
          </p:txBody>
        </p:sp>
        <p:sp>
          <p:nvSpPr>
            <p:cNvPr id="17" name="Rectangle 18">
              <a:extLst>
                <a:ext uri="{FF2B5EF4-FFF2-40B4-BE49-F238E27FC236}">
                  <a16:creationId xmlns:a16="http://schemas.microsoft.com/office/drawing/2014/main" id="{D50B474B-D76F-6943-8A75-53AAD57FB466}"/>
                </a:ext>
              </a:extLst>
            </p:cNvPr>
            <p:cNvSpPr>
              <a:spLocks noChangeArrowheads="1"/>
            </p:cNvSpPr>
            <p:nvPr/>
          </p:nvSpPr>
          <p:spPr bwMode="auto">
            <a:xfrm>
              <a:off x="2971800" y="2379662"/>
              <a:ext cx="4038600" cy="623888"/>
            </a:xfrm>
            <a:prstGeom prst="rect">
              <a:avLst/>
            </a:prstGeom>
            <a:solidFill>
              <a:srgbClr val="99CCFF"/>
            </a:solidFill>
            <a:ln w="9525">
              <a:solidFill>
                <a:schemeClr val="tx1"/>
              </a:solidFill>
              <a:miter lim="800000"/>
              <a:headEnd/>
              <a:tailEnd/>
            </a:ln>
          </p:spPr>
          <p:txBody>
            <a:bodyPr wrap="none"/>
            <a:lstStyle/>
            <a:p>
              <a:pPr algn="ctr" eaLnBrk="0" hangingPunct="0"/>
              <a:endParaRPr lang="en-US" sz="1333">
                <a:latin typeface="Century Gothic" panose="020B0502020202020204" pitchFamily="34" charset="0"/>
              </a:endParaRPr>
            </a:p>
          </p:txBody>
        </p:sp>
        <p:sp>
          <p:nvSpPr>
            <p:cNvPr id="61" name="Rectangle 17">
              <a:extLst>
                <a:ext uri="{FF2B5EF4-FFF2-40B4-BE49-F238E27FC236}">
                  <a16:creationId xmlns:a16="http://schemas.microsoft.com/office/drawing/2014/main" id="{D6C0FFAA-A753-CC4A-ABC4-B5E3727776ED}"/>
                </a:ext>
              </a:extLst>
            </p:cNvPr>
            <p:cNvSpPr>
              <a:spLocks noChangeArrowheads="1"/>
            </p:cNvSpPr>
            <p:nvPr/>
          </p:nvSpPr>
          <p:spPr bwMode="auto">
            <a:xfrm>
              <a:off x="5835649" y="2593975"/>
              <a:ext cx="1174749" cy="319087"/>
            </a:xfrm>
            <a:prstGeom prst="rect">
              <a:avLst/>
            </a:prstGeom>
            <a:solidFill>
              <a:srgbClr val="99CCFF"/>
            </a:solidFill>
            <a:ln w="9525">
              <a:solidFill>
                <a:schemeClr val="tx1"/>
              </a:solidFill>
              <a:miter lim="800000"/>
              <a:headEnd/>
              <a:tailEnd/>
            </a:ln>
          </p:spPr>
          <p:txBody>
            <a:bodyPr wrap="none"/>
            <a:lstStyle/>
            <a:p>
              <a:pPr algn="ctr" eaLnBrk="0" hangingPunct="0"/>
              <a:r>
                <a:rPr lang="en-US" sz="1333" dirty="0">
                  <a:latin typeface="Century Gothic" panose="020B0502020202020204" pitchFamily="34" charset="0"/>
                </a:rPr>
                <a:t>Settlement</a:t>
              </a:r>
            </a:p>
          </p:txBody>
        </p:sp>
        <p:sp>
          <p:nvSpPr>
            <p:cNvPr id="62" name="Rectangle 15">
              <a:extLst>
                <a:ext uri="{FF2B5EF4-FFF2-40B4-BE49-F238E27FC236}">
                  <a16:creationId xmlns:a16="http://schemas.microsoft.com/office/drawing/2014/main" id="{1019A2E4-9822-FF46-B497-4967691A788E}"/>
                </a:ext>
              </a:extLst>
            </p:cNvPr>
            <p:cNvSpPr>
              <a:spLocks noChangeArrowheads="1"/>
            </p:cNvSpPr>
            <p:nvPr/>
          </p:nvSpPr>
          <p:spPr bwMode="auto">
            <a:xfrm>
              <a:off x="4572000" y="1558925"/>
              <a:ext cx="1219200" cy="750887"/>
            </a:xfrm>
            <a:prstGeom prst="rect">
              <a:avLst/>
            </a:prstGeom>
            <a:solidFill>
              <a:schemeClr val="bg1"/>
            </a:solidFill>
            <a:ln w="9525">
              <a:solidFill>
                <a:schemeClr val="tx1"/>
              </a:solidFill>
              <a:miter lim="800000"/>
              <a:headEnd/>
              <a:tailEnd/>
            </a:ln>
          </p:spPr>
          <p:txBody>
            <a:bodyPr wrap="none"/>
            <a:lstStyle/>
            <a:p>
              <a:pPr algn="ctr" eaLnBrk="0" hangingPunct="0"/>
              <a:endParaRPr lang="en-US" sz="1333">
                <a:latin typeface="Century Gothic" panose="020B0502020202020204" pitchFamily="34" charset="0"/>
              </a:endParaRPr>
            </a:p>
          </p:txBody>
        </p:sp>
        <p:sp>
          <p:nvSpPr>
            <p:cNvPr id="63" name="TextBox 64">
              <a:extLst>
                <a:ext uri="{FF2B5EF4-FFF2-40B4-BE49-F238E27FC236}">
                  <a16:creationId xmlns:a16="http://schemas.microsoft.com/office/drawing/2014/main" id="{25D8778F-609A-6F47-9316-D5CBA0EF6C86}"/>
                </a:ext>
              </a:extLst>
            </p:cNvPr>
            <p:cNvSpPr txBox="1">
              <a:spLocks noChangeArrowheads="1"/>
            </p:cNvSpPr>
            <p:nvPr/>
          </p:nvSpPr>
          <p:spPr bwMode="auto">
            <a:xfrm>
              <a:off x="2438400" y="1541462"/>
              <a:ext cx="1223797" cy="32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69200"/>
                  </a:solidFill>
                  <a:latin typeface="Tahoma" pitchFamily="34" charset="0"/>
                </a:defRPr>
              </a:lvl1pPr>
              <a:lvl2pPr marL="742950" indent="-285750" eaLnBrk="0" hangingPunct="0">
                <a:defRPr sz="2800" b="1">
                  <a:solidFill>
                    <a:srgbClr val="C69200"/>
                  </a:solidFill>
                  <a:latin typeface="Tahoma" pitchFamily="34" charset="0"/>
                </a:defRPr>
              </a:lvl2pPr>
              <a:lvl3pPr marL="1143000" indent="-228600" eaLnBrk="0" hangingPunct="0">
                <a:defRPr sz="2800" b="1">
                  <a:solidFill>
                    <a:srgbClr val="C69200"/>
                  </a:solidFill>
                  <a:latin typeface="Tahoma" pitchFamily="34" charset="0"/>
                </a:defRPr>
              </a:lvl3pPr>
              <a:lvl4pPr marL="1600200" indent="-228600" eaLnBrk="0" hangingPunct="0">
                <a:defRPr sz="2800" b="1">
                  <a:solidFill>
                    <a:srgbClr val="C69200"/>
                  </a:solidFill>
                  <a:latin typeface="Tahoma" pitchFamily="34" charset="0"/>
                </a:defRPr>
              </a:lvl4pPr>
              <a:lvl5pPr marL="2057400" indent="-228600" eaLnBrk="0" hangingPunct="0">
                <a:defRPr sz="2800" b="1">
                  <a:solidFill>
                    <a:srgbClr val="C69200"/>
                  </a:solidFill>
                  <a:latin typeface="Tahoma" pitchFamily="34" charset="0"/>
                </a:defRPr>
              </a:lvl5pPr>
              <a:lvl6pPr marL="2514600" indent="-228600" eaLnBrk="0" fontAlgn="base" hangingPunct="0">
                <a:spcBef>
                  <a:spcPct val="0"/>
                </a:spcBef>
                <a:spcAft>
                  <a:spcPct val="0"/>
                </a:spcAft>
                <a:defRPr sz="2800" b="1">
                  <a:solidFill>
                    <a:srgbClr val="C69200"/>
                  </a:solidFill>
                  <a:latin typeface="Tahoma" pitchFamily="34" charset="0"/>
                </a:defRPr>
              </a:lvl6pPr>
              <a:lvl7pPr marL="2971800" indent="-228600" eaLnBrk="0" fontAlgn="base" hangingPunct="0">
                <a:spcBef>
                  <a:spcPct val="0"/>
                </a:spcBef>
                <a:spcAft>
                  <a:spcPct val="0"/>
                </a:spcAft>
                <a:defRPr sz="2800" b="1">
                  <a:solidFill>
                    <a:srgbClr val="C69200"/>
                  </a:solidFill>
                  <a:latin typeface="Tahoma" pitchFamily="34" charset="0"/>
                </a:defRPr>
              </a:lvl7pPr>
              <a:lvl8pPr marL="3429000" indent="-228600" eaLnBrk="0" fontAlgn="base" hangingPunct="0">
                <a:spcBef>
                  <a:spcPct val="0"/>
                </a:spcBef>
                <a:spcAft>
                  <a:spcPct val="0"/>
                </a:spcAft>
                <a:defRPr sz="2800" b="1">
                  <a:solidFill>
                    <a:srgbClr val="C69200"/>
                  </a:solidFill>
                  <a:latin typeface="Tahoma" pitchFamily="34" charset="0"/>
                </a:defRPr>
              </a:lvl8pPr>
              <a:lvl9pPr marL="3886200" indent="-228600" eaLnBrk="0" fontAlgn="base" hangingPunct="0">
                <a:spcBef>
                  <a:spcPct val="0"/>
                </a:spcBef>
                <a:spcAft>
                  <a:spcPct val="0"/>
                </a:spcAft>
                <a:defRPr sz="2800" b="1">
                  <a:solidFill>
                    <a:srgbClr val="C69200"/>
                  </a:solidFill>
                  <a:latin typeface="Tahoma" pitchFamily="34" charset="0"/>
                </a:defRPr>
              </a:lvl9pPr>
            </a:lstStyle>
            <a:p>
              <a:pPr eaLnBrk="1" hangingPunct="1"/>
              <a:r>
                <a:rPr lang="en-US" sz="1167" dirty="0">
                  <a:solidFill>
                    <a:schemeClr val="tx1"/>
                  </a:solidFill>
                  <a:latin typeface="Century Gothic" panose="020B0502020202020204" pitchFamily="34" charset="0"/>
                </a:rPr>
                <a:t>Auto Quote</a:t>
              </a:r>
              <a:endParaRPr lang="en-SG" sz="1167" dirty="0">
                <a:solidFill>
                  <a:schemeClr val="tx1"/>
                </a:solidFill>
                <a:latin typeface="Century Gothic" panose="020B0502020202020204" pitchFamily="34" charset="0"/>
              </a:endParaRPr>
            </a:p>
          </p:txBody>
        </p:sp>
        <p:sp>
          <p:nvSpPr>
            <p:cNvPr id="64" name="Rectangle 17">
              <a:extLst>
                <a:ext uri="{FF2B5EF4-FFF2-40B4-BE49-F238E27FC236}">
                  <a16:creationId xmlns:a16="http://schemas.microsoft.com/office/drawing/2014/main" id="{C39FFB19-61E6-384E-8409-FB6443D4CBC5}"/>
                </a:ext>
              </a:extLst>
            </p:cNvPr>
            <p:cNvSpPr>
              <a:spLocks noChangeArrowheads="1"/>
            </p:cNvSpPr>
            <p:nvPr/>
          </p:nvSpPr>
          <p:spPr bwMode="auto">
            <a:xfrm>
              <a:off x="3048000" y="2608262"/>
              <a:ext cx="2743200" cy="319088"/>
            </a:xfrm>
            <a:prstGeom prst="rect">
              <a:avLst/>
            </a:prstGeom>
            <a:solidFill>
              <a:srgbClr val="99CCFF"/>
            </a:solidFill>
            <a:ln w="9525">
              <a:solidFill>
                <a:schemeClr val="tx1"/>
              </a:solidFill>
              <a:miter lim="800000"/>
              <a:headEnd/>
              <a:tailEnd/>
            </a:ln>
          </p:spPr>
          <p:txBody>
            <a:bodyPr wrap="none"/>
            <a:lstStyle/>
            <a:p>
              <a:pPr algn="ctr" eaLnBrk="0" hangingPunct="0"/>
              <a:r>
                <a:rPr lang="en-US" sz="1333">
                  <a:latin typeface="Century Gothic" panose="020B0502020202020204" pitchFamily="34" charset="0"/>
                </a:rPr>
                <a:t>Claims Submission </a:t>
              </a:r>
            </a:p>
          </p:txBody>
        </p:sp>
        <p:sp>
          <p:nvSpPr>
            <p:cNvPr id="65" name="TextBox 68">
              <a:extLst>
                <a:ext uri="{FF2B5EF4-FFF2-40B4-BE49-F238E27FC236}">
                  <a16:creationId xmlns:a16="http://schemas.microsoft.com/office/drawing/2014/main" id="{7CB5C8AA-905B-6A45-A197-8656352F0B48}"/>
                </a:ext>
              </a:extLst>
            </p:cNvPr>
            <p:cNvSpPr txBox="1">
              <a:spLocks noChangeArrowheads="1"/>
            </p:cNvSpPr>
            <p:nvPr/>
          </p:nvSpPr>
          <p:spPr bwMode="auto">
            <a:xfrm>
              <a:off x="4038600" y="2303461"/>
              <a:ext cx="1273811" cy="32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C69200"/>
                  </a:solidFill>
                  <a:latin typeface="Tahoma" pitchFamily="34" charset="0"/>
                </a:defRPr>
              </a:lvl1pPr>
              <a:lvl2pPr marL="742950" indent="-285750" eaLnBrk="0" hangingPunct="0">
                <a:defRPr sz="2800" b="1">
                  <a:solidFill>
                    <a:srgbClr val="C69200"/>
                  </a:solidFill>
                  <a:latin typeface="Tahoma" pitchFamily="34" charset="0"/>
                </a:defRPr>
              </a:lvl2pPr>
              <a:lvl3pPr marL="1143000" indent="-228600" eaLnBrk="0" hangingPunct="0">
                <a:defRPr sz="2800" b="1">
                  <a:solidFill>
                    <a:srgbClr val="C69200"/>
                  </a:solidFill>
                  <a:latin typeface="Tahoma" pitchFamily="34" charset="0"/>
                </a:defRPr>
              </a:lvl3pPr>
              <a:lvl4pPr marL="1600200" indent="-228600" eaLnBrk="0" hangingPunct="0">
                <a:defRPr sz="2800" b="1">
                  <a:solidFill>
                    <a:srgbClr val="C69200"/>
                  </a:solidFill>
                  <a:latin typeface="Tahoma" pitchFamily="34" charset="0"/>
                </a:defRPr>
              </a:lvl4pPr>
              <a:lvl5pPr marL="2057400" indent="-228600" eaLnBrk="0" hangingPunct="0">
                <a:defRPr sz="2800" b="1">
                  <a:solidFill>
                    <a:srgbClr val="C69200"/>
                  </a:solidFill>
                  <a:latin typeface="Tahoma" pitchFamily="34" charset="0"/>
                </a:defRPr>
              </a:lvl5pPr>
              <a:lvl6pPr marL="2514600" indent="-228600" eaLnBrk="0" fontAlgn="base" hangingPunct="0">
                <a:spcBef>
                  <a:spcPct val="0"/>
                </a:spcBef>
                <a:spcAft>
                  <a:spcPct val="0"/>
                </a:spcAft>
                <a:defRPr sz="2800" b="1">
                  <a:solidFill>
                    <a:srgbClr val="C69200"/>
                  </a:solidFill>
                  <a:latin typeface="Tahoma" pitchFamily="34" charset="0"/>
                </a:defRPr>
              </a:lvl6pPr>
              <a:lvl7pPr marL="2971800" indent="-228600" eaLnBrk="0" fontAlgn="base" hangingPunct="0">
                <a:spcBef>
                  <a:spcPct val="0"/>
                </a:spcBef>
                <a:spcAft>
                  <a:spcPct val="0"/>
                </a:spcAft>
                <a:defRPr sz="2800" b="1">
                  <a:solidFill>
                    <a:srgbClr val="C69200"/>
                  </a:solidFill>
                  <a:latin typeface="Tahoma" pitchFamily="34" charset="0"/>
                </a:defRPr>
              </a:lvl7pPr>
              <a:lvl8pPr marL="3429000" indent="-228600" eaLnBrk="0" fontAlgn="base" hangingPunct="0">
                <a:spcBef>
                  <a:spcPct val="0"/>
                </a:spcBef>
                <a:spcAft>
                  <a:spcPct val="0"/>
                </a:spcAft>
                <a:defRPr sz="2800" b="1">
                  <a:solidFill>
                    <a:srgbClr val="C69200"/>
                  </a:solidFill>
                  <a:latin typeface="Tahoma" pitchFamily="34" charset="0"/>
                </a:defRPr>
              </a:lvl8pPr>
              <a:lvl9pPr marL="3886200" indent="-228600" eaLnBrk="0" fontAlgn="base" hangingPunct="0">
                <a:spcBef>
                  <a:spcPct val="0"/>
                </a:spcBef>
                <a:spcAft>
                  <a:spcPct val="0"/>
                </a:spcAft>
                <a:defRPr sz="2800" b="1">
                  <a:solidFill>
                    <a:srgbClr val="C69200"/>
                  </a:solidFill>
                  <a:latin typeface="Tahoma" pitchFamily="34" charset="0"/>
                </a:defRPr>
              </a:lvl9pPr>
            </a:lstStyle>
            <a:p>
              <a:pPr eaLnBrk="1" hangingPunct="1"/>
              <a:r>
                <a:rPr lang="en-US" sz="1167">
                  <a:solidFill>
                    <a:schemeClr val="tx1"/>
                  </a:solidFill>
                  <a:latin typeface="Century Gothic" panose="020B0502020202020204" pitchFamily="34" charset="0"/>
                </a:rPr>
                <a:t>Auto Claims</a:t>
              </a:r>
              <a:endParaRPr lang="en-SG" sz="1167">
                <a:solidFill>
                  <a:schemeClr val="tx1"/>
                </a:solidFill>
                <a:latin typeface="Century Gothic" panose="020B0502020202020204" pitchFamily="34" charset="0"/>
              </a:endParaRPr>
            </a:p>
          </p:txBody>
        </p:sp>
      </p:grpSp>
      <p:pic>
        <p:nvPicPr>
          <p:cNvPr id="66" name="Content Placeholder 5">
            <a:extLst>
              <a:ext uri="{FF2B5EF4-FFF2-40B4-BE49-F238E27FC236}">
                <a16:creationId xmlns:a16="http://schemas.microsoft.com/office/drawing/2014/main" id="{EC437580-019F-C141-8E31-C7DF6342BEEB}"/>
              </a:ext>
            </a:extLst>
          </p:cNvPr>
          <p:cNvPicPr>
            <a:picLocks noGrp="1" noChangeAspect="1"/>
          </p:cNvPicPr>
          <p:nvPr>
            <p:ph idx="1"/>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55751" y="1249313"/>
            <a:ext cx="793750" cy="793750"/>
          </a:xfrm>
        </p:spPr>
      </p:pic>
      <p:pic>
        <p:nvPicPr>
          <p:cNvPr id="67" name="Content Placeholder 9">
            <a:extLst>
              <a:ext uri="{FF2B5EF4-FFF2-40B4-BE49-F238E27FC236}">
                <a16:creationId xmlns:a16="http://schemas.microsoft.com/office/drawing/2014/main" id="{5A3DC36C-DA51-E64C-BE12-08627BA51510}"/>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1125" y="3484234"/>
            <a:ext cx="793750" cy="793750"/>
          </a:xfrm>
          <a:prstGeom prst="rect">
            <a:avLst/>
          </a:prstGeom>
        </p:spPr>
      </p:pic>
      <p:sp>
        <p:nvSpPr>
          <p:cNvPr id="69" name="Text Box 57">
            <a:extLst>
              <a:ext uri="{FF2B5EF4-FFF2-40B4-BE49-F238E27FC236}">
                <a16:creationId xmlns:a16="http://schemas.microsoft.com/office/drawing/2014/main" id="{D97DCA07-8AA7-4E00-8EFD-3CF07022BD3C}"/>
              </a:ext>
            </a:extLst>
          </p:cNvPr>
          <p:cNvSpPr txBox="1">
            <a:spLocks noChangeArrowheads="1"/>
          </p:cNvSpPr>
          <p:nvPr/>
        </p:nvSpPr>
        <p:spPr bwMode="auto">
          <a:xfrm>
            <a:off x="-250529" y="3093393"/>
            <a:ext cx="152929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C69200"/>
                </a:solidFill>
                <a:latin typeface="Tahoma" pitchFamily="34" charset="0"/>
              </a:defRPr>
            </a:lvl1pPr>
            <a:lvl2pPr marL="742950" indent="-285750" eaLnBrk="0" hangingPunct="0">
              <a:defRPr sz="2800" b="1">
                <a:solidFill>
                  <a:srgbClr val="C69200"/>
                </a:solidFill>
                <a:latin typeface="Tahoma" pitchFamily="34" charset="0"/>
              </a:defRPr>
            </a:lvl2pPr>
            <a:lvl3pPr marL="1143000" indent="-228600" eaLnBrk="0" hangingPunct="0">
              <a:defRPr sz="2800" b="1">
                <a:solidFill>
                  <a:srgbClr val="C69200"/>
                </a:solidFill>
                <a:latin typeface="Tahoma" pitchFamily="34" charset="0"/>
              </a:defRPr>
            </a:lvl3pPr>
            <a:lvl4pPr marL="1600200" indent="-228600" eaLnBrk="0" hangingPunct="0">
              <a:defRPr sz="2800" b="1">
                <a:solidFill>
                  <a:srgbClr val="C69200"/>
                </a:solidFill>
                <a:latin typeface="Tahoma" pitchFamily="34" charset="0"/>
              </a:defRPr>
            </a:lvl4pPr>
            <a:lvl5pPr marL="2057400" indent="-228600" eaLnBrk="0" hangingPunct="0">
              <a:defRPr sz="2800" b="1">
                <a:solidFill>
                  <a:srgbClr val="C69200"/>
                </a:solidFill>
                <a:latin typeface="Tahoma" pitchFamily="34" charset="0"/>
              </a:defRPr>
            </a:lvl5pPr>
            <a:lvl6pPr marL="2514600" indent="-228600" eaLnBrk="0" fontAlgn="base" hangingPunct="0">
              <a:spcBef>
                <a:spcPct val="0"/>
              </a:spcBef>
              <a:spcAft>
                <a:spcPct val="0"/>
              </a:spcAft>
              <a:defRPr sz="2800" b="1">
                <a:solidFill>
                  <a:srgbClr val="C69200"/>
                </a:solidFill>
                <a:latin typeface="Tahoma" pitchFamily="34" charset="0"/>
              </a:defRPr>
            </a:lvl6pPr>
            <a:lvl7pPr marL="2971800" indent="-228600" eaLnBrk="0" fontAlgn="base" hangingPunct="0">
              <a:spcBef>
                <a:spcPct val="0"/>
              </a:spcBef>
              <a:spcAft>
                <a:spcPct val="0"/>
              </a:spcAft>
              <a:defRPr sz="2800" b="1">
                <a:solidFill>
                  <a:srgbClr val="C69200"/>
                </a:solidFill>
                <a:latin typeface="Tahoma" pitchFamily="34" charset="0"/>
              </a:defRPr>
            </a:lvl7pPr>
            <a:lvl8pPr marL="3429000" indent="-228600" eaLnBrk="0" fontAlgn="base" hangingPunct="0">
              <a:spcBef>
                <a:spcPct val="0"/>
              </a:spcBef>
              <a:spcAft>
                <a:spcPct val="0"/>
              </a:spcAft>
              <a:defRPr sz="2800" b="1">
                <a:solidFill>
                  <a:srgbClr val="C69200"/>
                </a:solidFill>
                <a:latin typeface="Tahoma" pitchFamily="34" charset="0"/>
              </a:defRPr>
            </a:lvl8pPr>
            <a:lvl9pPr marL="3886200" indent="-228600" eaLnBrk="0" fontAlgn="base" hangingPunct="0">
              <a:spcBef>
                <a:spcPct val="0"/>
              </a:spcBef>
              <a:spcAft>
                <a:spcPct val="0"/>
              </a:spcAft>
              <a:defRPr sz="2800" b="1">
                <a:solidFill>
                  <a:srgbClr val="C69200"/>
                </a:solidFill>
                <a:latin typeface="Tahoma" pitchFamily="34" charset="0"/>
              </a:defRPr>
            </a:lvl9pPr>
          </a:lstStyle>
          <a:p>
            <a:pPr algn="ctr"/>
            <a:r>
              <a:rPr lang="en-US" sz="1500" dirty="0">
                <a:solidFill>
                  <a:schemeClr val="tx1"/>
                </a:solidFill>
                <a:latin typeface="Century Gothic" panose="020B0502020202020204" pitchFamily="34" charset="0"/>
              </a:rPr>
              <a:t>Project</a:t>
            </a:r>
          </a:p>
        </p:txBody>
      </p:sp>
      <p:sp>
        <p:nvSpPr>
          <p:cNvPr id="70" name="Rectangle 69">
            <a:extLst>
              <a:ext uri="{FF2B5EF4-FFF2-40B4-BE49-F238E27FC236}">
                <a16:creationId xmlns:a16="http://schemas.microsoft.com/office/drawing/2014/main" id="{BF830B9F-64C2-4291-960D-8B7864528CF1}"/>
              </a:ext>
            </a:extLst>
          </p:cNvPr>
          <p:cNvSpPr/>
          <p:nvPr/>
        </p:nvSpPr>
        <p:spPr>
          <a:xfrm>
            <a:off x="1386572" y="2962010"/>
            <a:ext cx="7443663" cy="2550048"/>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72" name="Slide Number Placeholder 1">
            <a:extLst>
              <a:ext uri="{FF2B5EF4-FFF2-40B4-BE49-F238E27FC236}">
                <a16:creationId xmlns:a16="http://schemas.microsoft.com/office/drawing/2014/main" id="{37E1FD8E-751E-45A9-A85B-C1CBCCD504DF}"/>
              </a:ext>
            </a:extLst>
          </p:cNvPr>
          <p:cNvSpPr>
            <a:spLocks noGrp="1"/>
          </p:cNvSpPr>
          <p:nvPr>
            <p:ph type="sldNum" sz="quarter" idx="4"/>
          </p:nvPr>
        </p:nvSpPr>
        <p:spPr>
          <a:xfrm>
            <a:off x="7846242" y="5450181"/>
            <a:ext cx="2286000" cy="303212"/>
          </a:xfrm>
          <a:prstGeom prst="rect">
            <a:avLst/>
          </a:prstGeom>
        </p:spPr>
        <p:txBody>
          <a:bodyPr vert="horz" lIns="91440" tIns="45720" rIns="91440" bIns="45720" rtlCol="0" anchor="ctr"/>
          <a:lstStyle>
            <a:lvl1pPr algn="r">
              <a:defRPr sz="900">
                <a:solidFill>
                  <a:schemeClr val="tx1"/>
                </a:solidFill>
                <a:latin typeface="+mj-lt"/>
              </a:defRPr>
            </a:lvl1pPr>
          </a:lstStyle>
          <a:p>
            <a:fld id="{7387C258-FC62-494D-A890-3990F0E1C889}" type="slidenum">
              <a:rPr lang="en-SG" smtClean="0"/>
              <a:pPr/>
              <a:t>4</a:t>
            </a:fld>
            <a:endParaRPr lang="en-SG"/>
          </a:p>
        </p:txBody>
      </p:sp>
      <p:sp>
        <p:nvSpPr>
          <p:cNvPr id="73" name="Footer Placeholder 2">
            <a:extLst>
              <a:ext uri="{FF2B5EF4-FFF2-40B4-BE49-F238E27FC236}">
                <a16:creationId xmlns:a16="http://schemas.microsoft.com/office/drawing/2014/main" id="{BA35F0C8-5BF7-43B5-8806-05204159C5CA}"/>
              </a:ext>
            </a:extLst>
          </p:cNvPr>
          <p:cNvSpPr>
            <a:spLocks noGrp="1"/>
          </p:cNvSpPr>
          <p:nvPr>
            <p:ph type="ftr" sz="quarter" idx="3"/>
          </p:nvPr>
        </p:nvSpPr>
        <p:spPr>
          <a:xfrm>
            <a:off x="2770995" y="5450181"/>
            <a:ext cx="4618008" cy="303212"/>
          </a:xfrm>
          <a:prstGeom prst="rect">
            <a:avLst/>
          </a:prstGeom>
        </p:spPr>
        <p:txBody>
          <a:bodyPr vert="horz" lIns="91440" tIns="45720" rIns="91440" bIns="45720" rtlCol="0" anchor="ctr"/>
          <a:lstStyle>
            <a:lvl1pPr algn="ctr">
              <a:defRPr sz="1050" b="0">
                <a:solidFill>
                  <a:schemeClr val="tx1"/>
                </a:solidFill>
                <a:latin typeface="+mn-lt"/>
              </a:defRPr>
            </a:lvl1pPr>
          </a:lstStyle>
          <a:p>
            <a:r>
              <a:rPr lang="en-US" dirty="0"/>
              <a:t>IS210-Business Process Analysis and Solutioning</a:t>
            </a:r>
          </a:p>
        </p:txBody>
      </p:sp>
      <p:sp>
        <p:nvSpPr>
          <p:cNvPr id="74" name="Rectangle 73">
            <a:extLst>
              <a:ext uri="{FF2B5EF4-FFF2-40B4-BE49-F238E27FC236}">
                <a16:creationId xmlns:a16="http://schemas.microsoft.com/office/drawing/2014/main" id="{2EA547B6-A162-4D61-A47A-DECAA156E73F}"/>
              </a:ext>
            </a:extLst>
          </p:cNvPr>
          <p:cNvSpPr/>
          <p:nvPr/>
        </p:nvSpPr>
        <p:spPr>
          <a:xfrm>
            <a:off x="6444499" y="1833043"/>
            <a:ext cx="1620000" cy="720000"/>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lang="en-SG" b="1" dirty="0">
                <a:solidFill>
                  <a:schemeClr val="tx1"/>
                </a:solidFill>
              </a:rPr>
              <a:t>Process Architecture</a:t>
            </a:r>
          </a:p>
        </p:txBody>
      </p:sp>
      <p:sp>
        <p:nvSpPr>
          <p:cNvPr id="75" name="Rectangle 74">
            <a:extLst>
              <a:ext uri="{FF2B5EF4-FFF2-40B4-BE49-F238E27FC236}">
                <a16:creationId xmlns:a16="http://schemas.microsoft.com/office/drawing/2014/main" id="{A557EA54-05AE-462A-8870-C0D26CB68703}"/>
              </a:ext>
            </a:extLst>
          </p:cNvPr>
          <p:cNvSpPr/>
          <p:nvPr/>
        </p:nvSpPr>
        <p:spPr>
          <a:xfrm>
            <a:off x="7952692" y="4085304"/>
            <a:ext cx="1620000" cy="720000"/>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lang="en-SG" b="1" dirty="0">
                <a:solidFill>
                  <a:schemeClr val="tx1"/>
                </a:solidFill>
                <a:latin typeface="Century Gothic" panose="020B0502020202020204" pitchFamily="34" charset="0"/>
              </a:rPr>
              <a:t>Workflow Model</a:t>
            </a:r>
          </a:p>
        </p:txBody>
      </p:sp>
      <p:sp>
        <p:nvSpPr>
          <p:cNvPr id="76" name="Rectangle 75">
            <a:extLst>
              <a:ext uri="{FF2B5EF4-FFF2-40B4-BE49-F238E27FC236}">
                <a16:creationId xmlns:a16="http://schemas.microsoft.com/office/drawing/2014/main" id="{45A6E7EE-7FDF-474B-AAE0-39289C915611}"/>
              </a:ext>
            </a:extLst>
          </p:cNvPr>
          <p:cNvSpPr/>
          <p:nvPr/>
        </p:nvSpPr>
        <p:spPr>
          <a:xfrm>
            <a:off x="3637885" y="4677361"/>
            <a:ext cx="1620000" cy="720000"/>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lang="en-SG" b="1" dirty="0">
                <a:solidFill>
                  <a:schemeClr val="tx1"/>
                </a:solidFill>
                <a:latin typeface="Century Gothic" panose="020B0502020202020204" pitchFamily="34" charset="0"/>
              </a:rPr>
              <a:t>Concept Blueprint</a:t>
            </a:r>
          </a:p>
        </p:txBody>
      </p:sp>
      <p:sp>
        <p:nvSpPr>
          <p:cNvPr id="71" name="Arrow: Up-Down 70">
            <a:extLst>
              <a:ext uri="{FF2B5EF4-FFF2-40B4-BE49-F238E27FC236}">
                <a16:creationId xmlns:a16="http://schemas.microsoft.com/office/drawing/2014/main" id="{53B880A8-94FD-4F0B-85ED-6A3551D7F855}"/>
              </a:ext>
            </a:extLst>
          </p:cNvPr>
          <p:cNvSpPr/>
          <p:nvPr/>
        </p:nvSpPr>
        <p:spPr>
          <a:xfrm rot="19231460">
            <a:off x="6022595" y="2485532"/>
            <a:ext cx="324000" cy="648000"/>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77" name="Arrow: Up-Down 76">
            <a:extLst>
              <a:ext uri="{FF2B5EF4-FFF2-40B4-BE49-F238E27FC236}">
                <a16:creationId xmlns:a16="http://schemas.microsoft.com/office/drawing/2014/main" id="{B8082FC8-9F7F-4596-A4DB-C91B0DC6DDEC}"/>
              </a:ext>
            </a:extLst>
          </p:cNvPr>
          <p:cNvSpPr/>
          <p:nvPr/>
        </p:nvSpPr>
        <p:spPr>
          <a:xfrm rot="2368540" flipV="1">
            <a:off x="2944756" y="2437203"/>
            <a:ext cx="324000" cy="648000"/>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78" name="Arrow: Up-Down 77">
            <a:extLst>
              <a:ext uri="{FF2B5EF4-FFF2-40B4-BE49-F238E27FC236}">
                <a16:creationId xmlns:a16="http://schemas.microsoft.com/office/drawing/2014/main" id="{AE3C08E4-D134-4A7F-BA17-ACFABE6CD18D}"/>
              </a:ext>
            </a:extLst>
          </p:cNvPr>
          <p:cNvSpPr/>
          <p:nvPr/>
        </p:nvSpPr>
        <p:spPr>
          <a:xfrm rot="16200000">
            <a:off x="4956594" y="3909161"/>
            <a:ext cx="324000" cy="648000"/>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327254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animBg="1"/>
      <p:bldP spid="7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76E24-8970-4A42-B014-F1F60DB1D1FA}"/>
              </a:ext>
            </a:extLst>
          </p:cNvPr>
          <p:cNvSpPr>
            <a:spLocks noGrp="1"/>
          </p:cNvSpPr>
          <p:nvPr>
            <p:ph type="ctrTitle"/>
          </p:nvPr>
        </p:nvSpPr>
        <p:spPr>
          <a:xfrm>
            <a:off x="2046374" y="116126"/>
            <a:ext cx="4736652" cy="400110"/>
          </a:xfrm>
        </p:spPr>
        <p:txBody>
          <a:bodyPr/>
          <a:lstStyle/>
          <a:p>
            <a:r>
              <a:rPr lang="en-US" sz="2000" dirty="0"/>
              <a:t>Process Architecture - Overview</a:t>
            </a:r>
            <a:endParaRPr lang="en-SG" sz="2000" dirty="0"/>
          </a:p>
        </p:txBody>
      </p:sp>
      <p:sp>
        <p:nvSpPr>
          <p:cNvPr id="3" name="Slide Number Placeholder 2">
            <a:extLst>
              <a:ext uri="{FF2B5EF4-FFF2-40B4-BE49-F238E27FC236}">
                <a16:creationId xmlns:a16="http://schemas.microsoft.com/office/drawing/2014/main" id="{47BF4505-32F6-4F06-9956-EFAC0FA8D879}"/>
              </a:ext>
            </a:extLst>
          </p:cNvPr>
          <p:cNvSpPr>
            <a:spLocks noGrp="1"/>
          </p:cNvSpPr>
          <p:nvPr>
            <p:ph type="sldNum" sz="quarter" idx="4"/>
          </p:nvPr>
        </p:nvSpPr>
        <p:spPr/>
        <p:txBody>
          <a:bodyPr/>
          <a:lstStyle/>
          <a:p>
            <a:fld id="{7387C258-FC62-494D-A890-3990F0E1C889}" type="slidenum">
              <a:rPr lang="en-SG" smtClean="0"/>
              <a:pPr/>
              <a:t>5</a:t>
            </a:fld>
            <a:endParaRPr lang="en-SG"/>
          </a:p>
        </p:txBody>
      </p:sp>
      <p:sp>
        <p:nvSpPr>
          <p:cNvPr id="4" name="Footer Placeholder 3">
            <a:extLst>
              <a:ext uri="{FF2B5EF4-FFF2-40B4-BE49-F238E27FC236}">
                <a16:creationId xmlns:a16="http://schemas.microsoft.com/office/drawing/2014/main" id="{68D806CD-8C66-44E1-8C7C-38C92CC035BA}"/>
              </a:ext>
            </a:extLst>
          </p:cNvPr>
          <p:cNvSpPr>
            <a:spLocks noGrp="1"/>
          </p:cNvSpPr>
          <p:nvPr>
            <p:ph type="ftr" sz="quarter" idx="3"/>
          </p:nvPr>
        </p:nvSpPr>
        <p:spPr/>
        <p:txBody>
          <a:bodyPr/>
          <a:lstStyle/>
          <a:p>
            <a:r>
              <a:rPr lang="en-US"/>
              <a:t>IS210-Business Process Analysis and Solutioning</a:t>
            </a:r>
            <a:endParaRPr lang="en-US" dirty="0"/>
          </a:p>
        </p:txBody>
      </p:sp>
      <p:graphicFrame>
        <p:nvGraphicFramePr>
          <p:cNvPr id="5" name="Content Placeholder 4">
            <a:extLst>
              <a:ext uri="{FF2B5EF4-FFF2-40B4-BE49-F238E27FC236}">
                <a16:creationId xmlns:a16="http://schemas.microsoft.com/office/drawing/2014/main" id="{4D016F4C-C63E-4E23-9E10-6783896546A2}"/>
              </a:ext>
            </a:extLst>
          </p:cNvPr>
          <p:cNvGraphicFramePr>
            <a:graphicFrameLocks/>
          </p:cNvGraphicFramePr>
          <p:nvPr>
            <p:extLst>
              <p:ext uri="{D42A27DB-BD31-4B8C-83A1-F6EECF244321}">
                <p14:modId xmlns:p14="http://schemas.microsoft.com/office/powerpoint/2010/main" val="524436227"/>
              </p:ext>
            </p:extLst>
          </p:nvPr>
        </p:nvGraphicFramePr>
        <p:xfrm>
          <a:off x="508000" y="963908"/>
          <a:ext cx="91440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5E231A6D-84E0-4E29-902E-6A21BC032B2F}"/>
              </a:ext>
            </a:extLst>
          </p:cNvPr>
          <p:cNvSpPr/>
          <p:nvPr/>
        </p:nvSpPr>
        <p:spPr>
          <a:xfrm>
            <a:off x="7824788" y="986133"/>
            <a:ext cx="1620000" cy="720000"/>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lang="en-SG" b="1" dirty="0">
                <a:solidFill>
                  <a:schemeClr val="tx1"/>
                </a:solidFill>
              </a:rPr>
              <a:t>Executive Model</a:t>
            </a:r>
          </a:p>
        </p:txBody>
      </p:sp>
      <p:sp>
        <p:nvSpPr>
          <p:cNvPr id="7" name="Rectangle 6">
            <a:extLst>
              <a:ext uri="{FF2B5EF4-FFF2-40B4-BE49-F238E27FC236}">
                <a16:creationId xmlns:a16="http://schemas.microsoft.com/office/drawing/2014/main" id="{8E1F9220-04EA-49A5-A8B4-457F9865B267}"/>
              </a:ext>
            </a:extLst>
          </p:cNvPr>
          <p:cNvSpPr/>
          <p:nvPr/>
        </p:nvSpPr>
        <p:spPr>
          <a:xfrm>
            <a:off x="5460999" y="4248446"/>
            <a:ext cx="1620000" cy="720000"/>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lang="en-SG" b="1" dirty="0">
                <a:solidFill>
                  <a:schemeClr val="tx1"/>
                </a:solidFill>
              </a:rPr>
              <a:t>Hierarchy Model </a:t>
            </a:r>
          </a:p>
        </p:txBody>
      </p:sp>
    </p:spTree>
    <p:extLst>
      <p:ext uri="{BB962C8B-B14F-4D97-AF65-F5344CB8AC3E}">
        <p14:creationId xmlns:p14="http://schemas.microsoft.com/office/powerpoint/2010/main" val="2311466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1A436-7C90-45E3-82AF-881EC70B7EBB}"/>
              </a:ext>
            </a:extLst>
          </p:cNvPr>
          <p:cNvSpPr>
            <a:spLocks noGrp="1"/>
          </p:cNvSpPr>
          <p:nvPr>
            <p:ph type="ctrTitle"/>
          </p:nvPr>
        </p:nvSpPr>
        <p:spPr/>
        <p:txBody>
          <a:bodyPr/>
          <a:lstStyle/>
          <a:p>
            <a:r>
              <a:rPr lang="en-US" dirty="0"/>
              <a:t>Value Chain</a:t>
            </a:r>
            <a:endParaRPr lang="en-SG" dirty="0"/>
          </a:p>
        </p:txBody>
      </p:sp>
      <p:sp>
        <p:nvSpPr>
          <p:cNvPr id="3" name="Slide Number Placeholder 2">
            <a:extLst>
              <a:ext uri="{FF2B5EF4-FFF2-40B4-BE49-F238E27FC236}">
                <a16:creationId xmlns:a16="http://schemas.microsoft.com/office/drawing/2014/main" id="{46062E39-7337-40B6-A4DC-7626F4B8F671}"/>
              </a:ext>
            </a:extLst>
          </p:cNvPr>
          <p:cNvSpPr>
            <a:spLocks noGrp="1"/>
          </p:cNvSpPr>
          <p:nvPr>
            <p:ph type="sldNum" sz="quarter" idx="4"/>
          </p:nvPr>
        </p:nvSpPr>
        <p:spPr/>
        <p:txBody>
          <a:bodyPr/>
          <a:lstStyle/>
          <a:p>
            <a:fld id="{7387C258-FC62-494D-A890-3990F0E1C889}" type="slidenum">
              <a:rPr lang="en-SG" smtClean="0"/>
              <a:pPr/>
              <a:t>6</a:t>
            </a:fld>
            <a:endParaRPr lang="en-SG"/>
          </a:p>
        </p:txBody>
      </p:sp>
      <p:sp>
        <p:nvSpPr>
          <p:cNvPr id="4" name="Footer Placeholder 3">
            <a:extLst>
              <a:ext uri="{FF2B5EF4-FFF2-40B4-BE49-F238E27FC236}">
                <a16:creationId xmlns:a16="http://schemas.microsoft.com/office/drawing/2014/main" id="{7001E244-3C34-4B41-A635-4C66DAC0C354}"/>
              </a:ext>
            </a:extLst>
          </p:cNvPr>
          <p:cNvSpPr>
            <a:spLocks noGrp="1"/>
          </p:cNvSpPr>
          <p:nvPr>
            <p:ph type="ftr" sz="quarter" idx="3"/>
          </p:nvPr>
        </p:nvSpPr>
        <p:spPr/>
        <p:txBody>
          <a:bodyPr/>
          <a:lstStyle/>
          <a:p>
            <a:r>
              <a:rPr lang="en-US"/>
              <a:t>IS210-Business Process Analysis and Solutioning</a:t>
            </a:r>
            <a:endParaRPr lang="en-US" dirty="0"/>
          </a:p>
        </p:txBody>
      </p:sp>
      <p:sp>
        <p:nvSpPr>
          <p:cNvPr id="5" name="Rectangle 4">
            <a:extLst>
              <a:ext uri="{FF2B5EF4-FFF2-40B4-BE49-F238E27FC236}">
                <a16:creationId xmlns:a16="http://schemas.microsoft.com/office/drawing/2014/main" id="{4338E41F-369B-43E3-8AF8-2A6B895BF7F1}"/>
              </a:ext>
            </a:extLst>
          </p:cNvPr>
          <p:cNvSpPr/>
          <p:nvPr/>
        </p:nvSpPr>
        <p:spPr>
          <a:xfrm>
            <a:off x="179645" y="706673"/>
            <a:ext cx="9755358" cy="1631216"/>
          </a:xfrm>
          <a:prstGeom prst="rect">
            <a:avLst/>
          </a:prstGeom>
        </p:spPr>
        <p:txBody>
          <a:bodyPr wrap="square">
            <a:spAutoFit/>
          </a:bodyPr>
          <a:lstStyle/>
          <a:p>
            <a:pPr marL="285750" indent="-285750" eaLnBrk="1" hangingPunct="1">
              <a:buFont typeface="Arial" panose="020B0604020202020204" pitchFamily="34" charset="0"/>
              <a:buChar char="•"/>
            </a:pPr>
            <a:r>
              <a:rPr lang="en-US" altLang="en-US" sz="2000" b="1" dirty="0">
                <a:latin typeface="+mn-lt"/>
              </a:rPr>
              <a:t>The value is the total amount (i.e. total revenue) that buyers are willing to pay for a firm’s products.</a:t>
            </a:r>
          </a:p>
          <a:p>
            <a:pPr marL="285750" indent="-285750" eaLnBrk="1" hangingPunct="1">
              <a:buFont typeface="Arial" panose="020B0604020202020204" pitchFamily="34" charset="0"/>
              <a:buChar char="•"/>
            </a:pPr>
            <a:r>
              <a:rPr lang="en-US" altLang="en-US" sz="2000" b="1" dirty="0">
                <a:latin typeface="+mn-lt"/>
              </a:rPr>
              <a:t>“Value Chain includes all activities to design, produce, market, deliver, and support the product/service” – Michael Porter</a:t>
            </a:r>
          </a:p>
          <a:p>
            <a:pPr marL="285750" indent="-285750" eaLnBrk="1" hangingPunct="1">
              <a:buFont typeface="Arial" panose="020B0604020202020204" pitchFamily="34" charset="0"/>
              <a:buChar char="•"/>
            </a:pPr>
            <a:r>
              <a:rPr lang="en-US" altLang="en-US" sz="2000" b="1" dirty="0">
                <a:latin typeface="+mn-lt"/>
              </a:rPr>
              <a:t>The processes that generate value in any organization is the value chain</a:t>
            </a:r>
          </a:p>
        </p:txBody>
      </p:sp>
      <p:graphicFrame>
        <p:nvGraphicFramePr>
          <p:cNvPr id="6" name="Diagram 5">
            <a:extLst>
              <a:ext uri="{FF2B5EF4-FFF2-40B4-BE49-F238E27FC236}">
                <a16:creationId xmlns:a16="http://schemas.microsoft.com/office/drawing/2014/main" id="{476CAEBB-680C-45B8-88CD-8DD380EC0B95}"/>
              </a:ext>
            </a:extLst>
          </p:cNvPr>
          <p:cNvGraphicFramePr/>
          <p:nvPr>
            <p:extLst>
              <p:ext uri="{D42A27DB-BD31-4B8C-83A1-F6EECF244321}">
                <p14:modId xmlns:p14="http://schemas.microsoft.com/office/powerpoint/2010/main" val="662855765"/>
              </p:ext>
            </p:extLst>
          </p:nvPr>
        </p:nvGraphicFramePr>
        <p:xfrm>
          <a:off x="790124" y="2455802"/>
          <a:ext cx="8534400" cy="297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467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FB13CB1-1E36-4255-A864-BD365A76A8F3}"/>
              </a:ext>
            </a:extLst>
          </p:cNvPr>
          <p:cNvSpPr>
            <a:spLocks noGrp="1"/>
          </p:cNvSpPr>
          <p:nvPr>
            <p:ph type="title"/>
          </p:nvPr>
        </p:nvSpPr>
        <p:spPr/>
        <p:txBody>
          <a:bodyPr/>
          <a:lstStyle/>
          <a:p>
            <a:r>
              <a:rPr lang="en-US" dirty="0"/>
              <a:t>Why study value chains?</a:t>
            </a:r>
            <a:endParaRPr lang="en-SG" dirty="0"/>
          </a:p>
        </p:txBody>
      </p:sp>
      <p:sp>
        <p:nvSpPr>
          <p:cNvPr id="6" name="Content Placeholder 5">
            <a:extLst>
              <a:ext uri="{FF2B5EF4-FFF2-40B4-BE49-F238E27FC236}">
                <a16:creationId xmlns:a16="http://schemas.microsoft.com/office/drawing/2014/main" id="{38EB5EBF-05E5-4145-9E85-7CE7A0494D8C}"/>
              </a:ext>
            </a:extLst>
          </p:cNvPr>
          <p:cNvSpPr>
            <a:spLocks noGrp="1"/>
          </p:cNvSpPr>
          <p:nvPr>
            <p:ph idx="1"/>
          </p:nvPr>
        </p:nvSpPr>
        <p:spPr>
          <a:xfrm>
            <a:off x="419310" y="1921480"/>
            <a:ext cx="9321380" cy="2529923"/>
          </a:xfrm>
        </p:spPr>
        <p:txBody>
          <a:bodyPr/>
          <a:lstStyle/>
          <a:p>
            <a:pPr marL="0" indent="0">
              <a:buNone/>
              <a:defRPr/>
            </a:pPr>
            <a:r>
              <a:rPr lang="en-US" altLang="en-US" dirty="0"/>
              <a:t>Organizations typically support from 3 to 15 value chains. </a:t>
            </a:r>
          </a:p>
          <a:p>
            <a:pPr>
              <a:defRPr/>
            </a:pPr>
            <a:r>
              <a:rPr lang="en-US" altLang="en-US" dirty="0"/>
              <a:t>To identify the sources of competitive advantage</a:t>
            </a:r>
          </a:p>
          <a:p>
            <a:pPr>
              <a:defRPr/>
            </a:pPr>
            <a:r>
              <a:rPr lang="en-US" altLang="en-US" dirty="0"/>
              <a:t>To systematically examine the processes in an organization, their interactions and impact on business performance by each other.</a:t>
            </a:r>
          </a:p>
          <a:p>
            <a:pPr>
              <a:defRPr/>
            </a:pPr>
            <a:r>
              <a:rPr lang="en-US" altLang="en-US" dirty="0"/>
              <a:t>To align the investment with the value chain</a:t>
            </a:r>
          </a:p>
        </p:txBody>
      </p:sp>
      <p:sp>
        <p:nvSpPr>
          <p:cNvPr id="3" name="Slide Number Placeholder 2">
            <a:extLst>
              <a:ext uri="{FF2B5EF4-FFF2-40B4-BE49-F238E27FC236}">
                <a16:creationId xmlns:a16="http://schemas.microsoft.com/office/drawing/2014/main" id="{C0ED5357-9F24-43FE-A039-ACDDC2901611}"/>
              </a:ext>
            </a:extLst>
          </p:cNvPr>
          <p:cNvSpPr>
            <a:spLocks noGrp="1"/>
          </p:cNvSpPr>
          <p:nvPr>
            <p:ph type="sldNum" sz="quarter" idx="4"/>
          </p:nvPr>
        </p:nvSpPr>
        <p:spPr/>
        <p:txBody>
          <a:bodyPr/>
          <a:lstStyle/>
          <a:p>
            <a:fld id="{7387C258-FC62-494D-A890-3990F0E1C889}" type="slidenum">
              <a:rPr lang="en-SG" smtClean="0"/>
              <a:pPr/>
              <a:t>7</a:t>
            </a:fld>
            <a:endParaRPr lang="en-SG"/>
          </a:p>
        </p:txBody>
      </p:sp>
      <p:sp>
        <p:nvSpPr>
          <p:cNvPr id="4" name="Footer Placeholder 3">
            <a:extLst>
              <a:ext uri="{FF2B5EF4-FFF2-40B4-BE49-F238E27FC236}">
                <a16:creationId xmlns:a16="http://schemas.microsoft.com/office/drawing/2014/main" id="{E42D994A-0135-47D5-A190-5A0424FFE0AD}"/>
              </a:ext>
            </a:extLst>
          </p:cNvPr>
          <p:cNvSpPr>
            <a:spLocks noGrp="1"/>
          </p:cNvSpPr>
          <p:nvPr>
            <p:ph type="ftr" sz="quarter" idx="3"/>
          </p:nvPr>
        </p:nvSpPr>
        <p:spPr/>
        <p:txBody>
          <a:bodyPr/>
          <a:lstStyle/>
          <a:p>
            <a:r>
              <a:rPr lang="en-US"/>
              <a:t>IS210-Business Process Analysis and Solutioning</a:t>
            </a:r>
            <a:endParaRPr lang="en-US" dirty="0"/>
          </a:p>
        </p:txBody>
      </p:sp>
      <p:sp>
        <p:nvSpPr>
          <p:cNvPr id="7" name="Text Placeholder 6">
            <a:extLst>
              <a:ext uri="{FF2B5EF4-FFF2-40B4-BE49-F238E27FC236}">
                <a16:creationId xmlns:a16="http://schemas.microsoft.com/office/drawing/2014/main" id="{E9A25E3D-8612-47CC-9761-940DECDC1D1E}"/>
              </a:ext>
            </a:extLst>
          </p:cNvPr>
          <p:cNvSpPr>
            <a:spLocks noGrp="1"/>
          </p:cNvSpPr>
          <p:nvPr>
            <p:ph type="body" sz="quarter" idx="10"/>
          </p:nvPr>
        </p:nvSpPr>
        <p:spPr>
          <a:xfrm>
            <a:off x="2171552" y="86356"/>
            <a:ext cx="4672543" cy="461665"/>
          </a:xfrm>
        </p:spPr>
        <p:txBody>
          <a:bodyPr/>
          <a:lstStyle/>
          <a:p>
            <a:r>
              <a:rPr lang="en-US" dirty="0"/>
              <a:t>Value Chain</a:t>
            </a:r>
            <a:endParaRPr lang="en-SG" dirty="0"/>
          </a:p>
        </p:txBody>
      </p:sp>
    </p:spTree>
    <p:extLst>
      <p:ext uri="{BB962C8B-B14F-4D97-AF65-F5344CB8AC3E}">
        <p14:creationId xmlns:p14="http://schemas.microsoft.com/office/powerpoint/2010/main" val="1871946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1E5073-72A8-4FCA-97C4-4EEBE8771DB4}"/>
              </a:ext>
            </a:extLst>
          </p:cNvPr>
          <p:cNvSpPr>
            <a:spLocks noGrp="1"/>
          </p:cNvSpPr>
          <p:nvPr>
            <p:ph type="title"/>
          </p:nvPr>
        </p:nvSpPr>
        <p:spPr/>
        <p:txBody>
          <a:bodyPr/>
          <a:lstStyle/>
          <a:p>
            <a:r>
              <a:rPr lang="en-US" dirty="0"/>
              <a:t>Process Architecture for Value Chain</a:t>
            </a:r>
            <a:endParaRPr lang="en-SG" dirty="0"/>
          </a:p>
        </p:txBody>
      </p:sp>
      <p:sp>
        <p:nvSpPr>
          <p:cNvPr id="8" name="Content Placeholder 7">
            <a:extLst>
              <a:ext uri="{FF2B5EF4-FFF2-40B4-BE49-F238E27FC236}">
                <a16:creationId xmlns:a16="http://schemas.microsoft.com/office/drawing/2014/main" id="{621E42DF-4280-49AC-9BCB-7C0A4D1FB8FA}"/>
              </a:ext>
            </a:extLst>
          </p:cNvPr>
          <p:cNvSpPr>
            <a:spLocks noGrp="1"/>
          </p:cNvSpPr>
          <p:nvPr>
            <p:ph idx="1"/>
          </p:nvPr>
        </p:nvSpPr>
        <p:spPr>
          <a:xfrm>
            <a:off x="442417" y="1676934"/>
            <a:ext cx="9275164" cy="2012859"/>
          </a:xfrm>
        </p:spPr>
        <p:txBody>
          <a:bodyPr/>
          <a:lstStyle/>
          <a:p>
            <a:r>
              <a:rPr lang="en-US" altLang="en-US" dirty="0"/>
              <a:t>Representation of value chain is by process architecture diagrams. </a:t>
            </a:r>
          </a:p>
          <a:p>
            <a:r>
              <a:rPr lang="en-US" altLang="en-US" dirty="0"/>
              <a:t>Several frameworks/notations for process architecture</a:t>
            </a:r>
          </a:p>
          <a:p>
            <a:pPr marL="971550" lvl="1" indent="-514350">
              <a:buFont typeface="Tahoma" panose="020B0604030504040204" pitchFamily="34" charset="0"/>
              <a:buAutoNum type="arabicPeriod"/>
            </a:pPr>
            <a:r>
              <a:rPr lang="en-US" altLang="en-US" dirty="0"/>
              <a:t>Porter value chain models </a:t>
            </a:r>
          </a:p>
          <a:p>
            <a:pPr marL="971550" lvl="1" indent="-514350">
              <a:buFont typeface="Tahoma" panose="020B0604030504040204" pitchFamily="34" charset="0"/>
              <a:buAutoNum type="arabicPeriod"/>
            </a:pPr>
            <a:r>
              <a:rPr lang="en-US" altLang="en-US" dirty="0"/>
              <a:t>SAP Process Maps</a:t>
            </a:r>
          </a:p>
        </p:txBody>
      </p:sp>
      <p:sp>
        <p:nvSpPr>
          <p:cNvPr id="4" name="Slide Number Placeholder 3">
            <a:extLst>
              <a:ext uri="{FF2B5EF4-FFF2-40B4-BE49-F238E27FC236}">
                <a16:creationId xmlns:a16="http://schemas.microsoft.com/office/drawing/2014/main" id="{DDC91F9C-446C-47F3-8A1D-CC36B81333ED}"/>
              </a:ext>
            </a:extLst>
          </p:cNvPr>
          <p:cNvSpPr>
            <a:spLocks noGrp="1"/>
          </p:cNvSpPr>
          <p:nvPr>
            <p:ph type="sldNum" sz="quarter" idx="4"/>
          </p:nvPr>
        </p:nvSpPr>
        <p:spPr/>
        <p:txBody>
          <a:bodyPr/>
          <a:lstStyle/>
          <a:p>
            <a:fld id="{7387C258-FC62-494D-A890-3990F0E1C889}" type="slidenum">
              <a:rPr lang="en-SG" smtClean="0"/>
              <a:pPr/>
              <a:t>8</a:t>
            </a:fld>
            <a:endParaRPr lang="en-SG"/>
          </a:p>
        </p:txBody>
      </p:sp>
      <p:sp>
        <p:nvSpPr>
          <p:cNvPr id="5" name="Footer Placeholder 4">
            <a:extLst>
              <a:ext uri="{FF2B5EF4-FFF2-40B4-BE49-F238E27FC236}">
                <a16:creationId xmlns:a16="http://schemas.microsoft.com/office/drawing/2014/main" id="{0DDD0FF3-F0E9-4E36-8951-217754FD05CB}"/>
              </a:ext>
            </a:extLst>
          </p:cNvPr>
          <p:cNvSpPr>
            <a:spLocks noGrp="1"/>
          </p:cNvSpPr>
          <p:nvPr>
            <p:ph type="ftr" sz="quarter" idx="3"/>
          </p:nvPr>
        </p:nvSpPr>
        <p:spPr/>
        <p:txBody>
          <a:bodyPr/>
          <a:lstStyle/>
          <a:p>
            <a:r>
              <a:rPr lang="en-US"/>
              <a:t>IS210-Business Process Analysis and Solutioning</a:t>
            </a:r>
            <a:endParaRPr lang="en-US" dirty="0"/>
          </a:p>
        </p:txBody>
      </p:sp>
      <p:sp>
        <p:nvSpPr>
          <p:cNvPr id="9" name="Text Placeholder 8">
            <a:extLst>
              <a:ext uri="{FF2B5EF4-FFF2-40B4-BE49-F238E27FC236}">
                <a16:creationId xmlns:a16="http://schemas.microsoft.com/office/drawing/2014/main" id="{FC97332B-F752-4560-BDE7-7A09EE64F077}"/>
              </a:ext>
            </a:extLst>
          </p:cNvPr>
          <p:cNvSpPr>
            <a:spLocks noGrp="1"/>
          </p:cNvSpPr>
          <p:nvPr>
            <p:ph type="body" sz="quarter" idx="10"/>
          </p:nvPr>
        </p:nvSpPr>
        <p:spPr>
          <a:xfrm>
            <a:off x="2171552" y="86356"/>
            <a:ext cx="4672543" cy="461665"/>
          </a:xfrm>
        </p:spPr>
        <p:txBody>
          <a:bodyPr/>
          <a:lstStyle/>
          <a:p>
            <a:r>
              <a:rPr lang="en-US" dirty="0"/>
              <a:t>Value Chain Models</a:t>
            </a:r>
            <a:endParaRPr lang="en-SG" dirty="0"/>
          </a:p>
        </p:txBody>
      </p:sp>
      <p:graphicFrame>
        <p:nvGraphicFramePr>
          <p:cNvPr id="10" name="Diagram 9">
            <a:extLst>
              <a:ext uri="{FF2B5EF4-FFF2-40B4-BE49-F238E27FC236}">
                <a16:creationId xmlns:a16="http://schemas.microsoft.com/office/drawing/2014/main" id="{A8ABBC00-E1A1-43D7-B5E3-F1367A1605E9}"/>
              </a:ext>
            </a:extLst>
          </p:cNvPr>
          <p:cNvGraphicFramePr/>
          <p:nvPr>
            <p:extLst>
              <p:ext uri="{D42A27DB-BD31-4B8C-83A1-F6EECF244321}">
                <p14:modId xmlns:p14="http://schemas.microsoft.com/office/powerpoint/2010/main" val="11910846"/>
              </p:ext>
            </p:extLst>
          </p:nvPr>
        </p:nvGraphicFramePr>
        <p:xfrm>
          <a:off x="812800" y="3875917"/>
          <a:ext cx="8534400" cy="13517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16757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52584CB-9F20-4003-926E-08DA66681491}"/>
              </a:ext>
            </a:extLst>
          </p:cNvPr>
          <p:cNvSpPr>
            <a:spLocks noGrp="1"/>
          </p:cNvSpPr>
          <p:nvPr>
            <p:ph type="ctrTitle"/>
          </p:nvPr>
        </p:nvSpPr>
        <p:spPr/>
        <p:txBody>
          <a:bodyPr/>
          <a:lstStyle/>
          <a:p>
            <a:r>
              <a:rPr lang="en-US" dirty="0"/>
              <a:t>Porter Value Chain Model</a:t>
            </a:r>
            <a:endParaRPr lang="en-SG" dirty="0"/>
          </a:p>
        </p:txBody>
      </p:sp>
      <p:sp>
        <p:nvSpPr>
          <p:cNvPr id="4" name="Slide Number Placeholder 3">
            <a:extLst>
              <a:ext uri="{FF2B5EF4-FFF2-40B4-BE49-F238E27FC236}">
                <a16:creationId xmlns:a16="http://schemas.microsoft.com/office/drawing/2014/main" id="{9758523C-A61B-45E5-AC7E-71336309AACA}"/>
              </a:ext>
            </a:extLst>
          </p:cNvPr>
          <p:cNvSpPr>
            <a:spLocks noGrp="1"/>
          </p:cNvSpPr>
          <p:nvPr>
            <p:ph type="sldNum" sz="quarter" idx="4"/>
          </p:nvPr>
        </p:nvSpPr>
        <p:spPr/>
        <p:txBody>
          <a:bodyPr/>
          <a:lstStyle/>
          <a:p>
            <a:fld id="{7387C258-FC62-494D-A890-3990F0E1C889}" type="slidenum">
              <a:rPr lang="en-SG" smtClean="0"/>
              <a:pPr/>
              <a:t>9</a:t>
            </a:fld>
            <a:endParaRPr lang="en-SG"/>
          </a:p>
        </p:txBody>
      </p:sp>
      <p:sp>
        <p:nvSpPr>
          <p:cNvPr id="5" name="Footer Placeholder 4">
            <a:extLst>
              <a:ext uri="{FF2B5EF4-FFF2-40B4-BE49-F238E27FC236}">
                <a16:creationId xmlns:a16="http://schemas.microsoft.com/office/drawing/2014/main" id="{6EB94A21-4BA4-419D-93AA-F29FA067E2AE}"/>
              </a:ext>
            </a:extLst>
          </p:cNvPr>
          <p:cNvSpPr>
            <a:spLocks noGrp="1"/>
          </p:cNvSpPr>
          <p:nvPr>
            <p:ph type="ftr" sz="quarter" idx="3"/>
          </p:nvPr>
        </p:nvSpPr>
        <p:spPr/>
        <p:txBody>
          <a:bodyPr/>
          <a:lstStyle/>
          <a:p>
            <a:r>
              <a:rPr lang="en-US"/>
              <a:t>IS210-Business Process Analysis and Solutioning</a:t>
            </a:r>
            <a:endParaRPr lang="en-US" dirty="0"/>
          </a:p>
        </p:txBody>
      </p:sp>
      <p:pic>
        <p:nvPicPr>
          <p:cNvPr id="8" name="Picture 4">
            <a:extLst>
              <a:ext uri="{FF2B5EF4-FFF2-40B4-BE49-F238E27FC236}">
                <a16:creationId xmlns:a16="http://schemas.microsoft.com/office/drawing/2014/main" id="{66240363-C767-4576-A6E6-5EB027F519C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02325" y="1412895"/>
            <a:ext cx="7672457" cy="400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Diagram 8">
            <a:extLst>
              <a:ext uri="{FF2B5EF4-FFF2-40B4-BE49-F238E27FC236}">
                <a16:creationId xmlns:a16="http://schemas.microsoft.com/office/drawing/2014/main" id="{9DBD4E84-B679-4085-B96C-8B1DC83172A2}"/>
              </a:ext>
            </a:extLst>
          </p:cNvPr>
          <p:cNvGraphicFramePr/>
          <p:nvPr>
            <p:extLst>
              <p:ext uri="{D42A27DB-BD31-4B8C-83A1-F6EECF244321}">
                <p14:modId xmlns:p14="http://schemas.microsoft.com/office/powerpoint/2010/main" val="704756171"/>
              </p:ext>
            </p:extLst>
          </p:nvPr>
        </p:nvGraphicFramePr>
        <p:xfrm>
          <a:off x="999828" y="693580"/>
          <a:ext cx="8537575" cy="6702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Rounded Rectangular Callout 3">
            <a:extLst>
              <a:ext uri="{FF2B5EF4-FFF2-40B4-BE49-F238E27FC236}">
                <a16:creationId xmlns:a16="http://schemas.microsoft.com/office/drawing/2014/main" id="{E2CEDAE5-556D-406A-A8A3-E9ACC6A32CBC}"/>
              </a:ext>
            </a:extLst>
          </p:cNvPr>
          <p:cNvSpPr/>
          <p:nvPr/>
        </p:nvSpPr>
        <p:spPr>
          <a:xfrm>
            <a:off x="2683083" y="1755842"/>
            <a:ext cx="4670085" cy="1383994"/>
          </a:xfrm>
          <a:prstGeom prst="wedgeRoundRectCallout">
            <a:avLst>
              <a:gd name="adj1" fmla="val -63225"/>
              <a:gd name="adj2" fmla="val -50351"/>
              <a:gd name="adj3" fmla="val 16667"/>
            </a:avLst>
          </a:prstGeom>
          <a:solidFill>
            <a:schemeClr val="accent4">
              <a:alpha val="15000"/>
            </a:schemeClr>
          </a:solidFill>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SG"/>
          </a:p>
        </p:txBody>
      </p:sp>
      <p:sp>
        <p:nvSpPr>
          <p:cNvPr id="11" name="Rounded Rectangular Callout 10">
            <a:extLst>
              <a:ext uri="{FF2B5EF4-FFF2-40B4-BE49-F238E27FC236}">
                <a16:creationId xmlns:a16="http://schemas.microsoft.com/office/drawing/2014/main" id="{77506BF4-3007-47ED-89D4-46B69C3BFF60}"/>
              </a:ext>
            </a:extLst>
          </p:cNvPr>
          <p:cNvSpPr/>
          <p:nvPr/>
        </p:nvSpPr>
        <p:spPr>
          <a:xfrm>
            <a:off x="2431679" y="3312665"/>
            <a:ext cx="5041722" cy="989440"/>
          </a:xfrm>
          <a:prstGeom prst="wedgeRoundRectCallout">
            <a:avLst>
              <a:gd name="adj1" fmla="val -16706"/>
              <a:gd name="adj2" fmla="val 127864"/>
              <a:gd name="adj3" fmla="val 16667"/>
            </a:avLst>
          </a:prstGeom>
          <a:solidFill>
            <a:schemeClr val="accent4">
              <a:alpha val="15000"/>
            </a:schemeClr>
          </a:solidFill>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SG"/>
          </a:p>
        </p:txBody>
      </p:sp>
      <p:sp>
        <p:nvSpPr>
          <p:cNvPr id="12" name="Rectangle 11">
            <a:extLst>
              <a:ext uri="{FF2B5EF4-FFF2-40B4-BE49-F238E27FC236}">
                <a16:creationId xmlns:a16="http://schemas.microsoft.com/office/drawing/2014/main" id="{36645BA5-6064-44B6-BC50-0543D114B5D8}"/>
              </a:ext>
            </a:extLst>
          </p:cNvPr>
          <p:cNvSpPr/>
          <p:nvPr/>
        </p:nvSpPr>
        <p:spPr>
          <a:xfrm>
            <a:off x="8874783" y="2351917"/>
            <a:ext cx="612776" cy="2209800"/>
          </a:xfrm>
          <a:prstGeom prst="rect">
            <a:avLst/>
          </a:prstGeom>
        </p:spPr>
        <p:style>
          <a:lnRef idx="2">
            <a:schemeClr val="accent3"/>
          </a:lnRef>
          <a:fillRef idx="1">
            <a:schemeClr val="lt1"/>
          </a:fillRef>
          <a:effectRef idx="0">
            <a:schemeClr val="accent3"/>
          </a:effectRef>
          <a:fontRef idx="minor">
            <a:schemeClr val="dk1"/>
          </a:fontRef>
        </p:style>
        <p:txBody>
          <a:bodyPr vert="vert270" anchor="ctr"/>
          <a:lstStyle/>
          <a:p>
            <a:pPr algn="ctr">
              <a:defRPr/>
            </a:pPr>
            <a:r>
              <a:rPr lang="en-SG" dirty="0">
                <a:solidFill>
                  <a:schemeClr val="accent3"/>
                </a:solidFill>
                <a:latin typeface="Century Gothic" panose="020B0502020202020204" pitchFamily="34" charset="0"/>
              </a:rPr>
              <a:t>Competitive</a:t>
            </a:r>
            <a:r>
              <a:rPr lang="en-SG" dirty="0">
                <a:latin typeface="Century Gothic" panose="020B0502020202020204" pitchFamily="34" charset="0"/>
              </a:rPr>
              <a:t> </a:t>
            </a:r>
            <a:r>
              <a:rPr lang="en-SG" dirty="0">
                <a:solidFill>
                  <a:schemeClr val="accent3"/>
                </a:solidFill>
                <a:latin typeface="Century Gothic" panose="020B0502020202020204" pitchFamily="34" charset="0"/>
              </a:rPr>
              <a:t>Advantage</a:t>
            </a:r>
          </a:p>
        </p:txBody>
      </p:sp>
      <p:pic>
        <p:nvPicPr>
          <p:cNvPr id="13" name="Graphic 9">
            <a:extLst>
              <a:ext uri="{FF2B5EF4-FFF2-40B4-BE49-F238E27FC236}">
                <a16:creationId xmlns:a16="http://schemas.microsoft.com/office/drawing/2014/main" id="{95C1187A-601E-4A79-A40F-78A15E07CE1D}"/>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129136">
            <a:off x="4312620" y="887575"/>
            <a:ext cx="952500" cy="952500"/>
          </a:xfrm>
          <a:prstGeom prst="rect">
            <a:avLst/>
          </a:prstGeom>
        </p:spPr>
      </p:pic>
      <p:sp>
        <p:nvSpPr>
          <p:cNvPr id="14" name="Rectangle 5">
            <a:extLst>
              <a:ext uri="{FF2B5EF4-FFF2-40B4-BE49-F238E27FC236}">
                <a16:creationId xmlns:a16="http://schemas.microsoft.com/office/drawing/2014/main" id="{9A62A215-564B-48FD-8A15-457A775A21FE}"/>
              </a:ext>
            </a:extLst>
          </p:cNvPr>
          <p:cNvSpPr>
            <a:spLocks noChangeArrowheads="1"/>
          </p:cNvSpPr>
          <p:nvPr/>
        </p:nvSpPr>
        <p:spPr bwMode="auto">
          <a:xfrm>
            <a:off x="7196017" y="5204119"/>
            <a:ext cx="304302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SG" altLang="en-US" sz="900" b="1" dirty="0">
                <a:solidFill>
                  <a:srgbClr val="3B3835"/>
                </a:solidFill>
                <a:latin typeface="+mn-lt"/>
              </a:rPr>
              <a:t>Michael E. Porter’s Competitive Advantage</a:t>
            </a:r>
            <a:endParaRPr lang="en-SG" altLang="en-US" sz="900" b="1" dirty="0">
              <a:solidFill>
                <a:srgbClr val="C69200"/>
              </a:solidFill>
              <a:latin typeface="+mn-lt"/>
            </a:endParaRPr>
          </a:p>
        </p:txBody>
      </p:sp>
    </p:spTree>
    <p:extLst>
      <p:ext uri="{BB962C8B-B14F-4D97-AF65-F5344CB8AC3E}">
        <p14:creationId xmlns:p14="http://schemas.microsoft.com/office/powerpoint/2010/main" val="67675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theme/theme1.xml><?xml version="1.0" encoding="utf-8"?>
<a:theme xmlns:a="http://schemas.openxmlformats.org/drawingml/2006/main" name="SCIS-BPAS">
  <a:themeElements>
    <a:clrScheme name="SMU 2020">
      <a:dk1>
        <a:srgbClr val="000000"/>
      </a:dk1>
      <a:lt1>
        <a:srgbClr val="FFFFFF"/>
      </a:lt1>
      <a:dk2>
        <a:srgbClr val="000000"/>
      </a:dk2>
      <a:lt2>
        <a:srgbClr val="808080"/>
      </a:lt2>
      <a:accent1>
        <a:srgbClr val="FF0000"/>
      </a:accent1>
      <a:accent2>
        <a:srgbClr val="008E00"/>
      </a:accent2>
      <a:accent3>
        <a:srgbClr val="009EDB"/>
      </a:accent3>
      <a:accent4>
        <a:srgbClr val="FFDC00"/>
      </a:accent4>
      <a:accent5>
        <a:srgbClr val="FF6900"/>
      </a:accent5>
      <a:accent6>
        <a:srgbClr val="007DCC"/>
      </a:accent6>
      <a:hlink>
        <a:srgbClr val="009999"/>
      </a:hlink>
      <a:folHlink>
        <a:srgbClr val="99CC00"/>
      </a:folHlink>
    </a:clrScheme>
    <a:fontScheme name="MS Teams">
      <a:majorFont>
        <a:latin typeface="Segoe UI Black"/>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Widescreen-SMU-ESM-Template" id="{39A4F871-ECE3-8A43-97E8-1595C1CF6534}" vid="{F88E1596-2B51-514D-865E-A402EF2142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6AD1B51FFACD45B62528B91A79C429" ma:contentTypeVersion="14" ma:contentTypeDescription="Create a new document." ma:contentTypeScope="" ma:versionID="57101b5764f03d54f6942ddbf5449913">
  <xsd:schema xmlns:xsd="http://www.w3.org/2001/XMLSchema" xmlns:xs="http://www.w3.org/2001/XMLSchema" xmlns:p="http://schemas.microsoft.com/office/2006/metadata/properties" xmlns:ns2="1b6a39ee-1380-4096-9882-8248104ba7f7" xmlns:ns3="4604cec2-e769-4190-9d56-5d48f74b6442" targetNamespace="http://schemas.microsoft.com/office/2006/metadata/properties" ma:root="true" ma:fieldsID="6f55319ad6f0394e2b80690f1277fc2d" ns2:_="" ns3:_="">
    <xsd:import namespace="1b6a39ee-1380-4096-9882-8248104ba7f7"/>
    <xsd:import namespace="4604cec2-e769-4190-9d56-5d48f74b644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Com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6a39ee-1380-4096-9882-8248104ba7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Comment" ma:index="21" nillable="true" ma:displayName="Comment" ma:description="What was the last change about" ma:format="Dropdown" ma:internalName="Comment">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604cec2-e769-4190-9d56-5d48f74b644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omment xmlns="1b6a39ee-1380-4096-9882-8248104ba7f7">Minor cosmetic changes.</Comment>
  </documentManagement>
</p:properties>
</file>

<file path=customXml/itemProps1.xml><?xml version="1.0" encoding="utf-8"?>
<ds:datastoreItem xmlns:ds="http://schemas.openxmlformats.org/officeDocument/2006/customXml" ds:itemID="{62C38F9D-B2B5-49BE-B501-F44BCF7FAE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6a39ee-1380-4096-9882-8248104ba7f7"/>
    <ds:schemaRef ds:uri="4604cec2-e769-4190-9d56-5d48f74b64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C019E55-8F1D-4D5B-8C3C-DBE93A948128}">
  <ds:schemaRefs>
    <ds:schemaRef ds:uri="http://schemas.microsoft.com/sharepoint/v3/contenttype/forms"/>
  </ds:schemaRefs>
</ds:datastoreItem>
</file>

<file path=customXml/itemProps3.xml><?xml version="1.0" encoding="utf-8"?>
<ds:datastoreItem xmlns:ds="http://schemas.openxmlformats.org/officeDocument/2006/customXml" ds:itemID="{B0A53640-7A4B-4109-BCC1-FB649A9198D6}">
  <ds:schemaRefs>
    <ds:schemaRef ds:uri="http://schemas.microsoft.com/office/2006/metadata/properties"/>
    <ds:schemaRef ds:uri="http://schemas.microsoft.com/office/infopath/2007/PartnerControls"/>
    <ds:schemaRef ds:uri="1b6a39ee-1380-4096-9882-8248104ba7f7"/>
  </ds:schemaRefs>
</ds:datastoreItem>
</file>

<file path=docProps/app.xml><?xml version="1.0" encoding="utf-8"?>
<Properties xmlns="http://schemas.openxmlformats.org/officeDocument/2006/extended-properties" xmlns:vt="http://schemas.openxmlformats.org/officeDocument/2006/docPropsVTypes">
  <TotalTime>263</TotalTime>
  <Words>2287</Words>
  <Application>Microsoft Office PowerPoint</Application>
  <PresentationFormat>Custom</PresentationFormat>
  <Paragraphs>605</Paragraphs>
  <Slides>37</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Century Gothic</vt:lpstr>
      <vt:lpstr>Segoe UI</vt:lpstr>
      <vt:lpstr>Segoe UI Black</vt:lpstr>
      <vt:lpstr>Tahoma</vt:lpstr>
      <vt:lpstr>Times New Roman</vt:lpstr>
      <vt:lpstr>SCIS-BPAS</vt:lpstr>
      <vt:lpstr>PowerPoint Presentation</vt:lpstr>
      <vt:lpstr>Learning Journey</vt:lpstr>
      <vt:lpstr>Module 10 Learning Outcomes</vt:lpstr>
      <vt:lpstr>BPM: Levels of Alignment</vt:lpstr>
      <vt:lpstr>Process Architecture - Overview</vt:lpstr>
      <vt:lpstr>Value Chain</vt:lpstr>
      <vt:lpstr>Why study value chains?</vt:lpstr>
      <vt:lpstr>Process Architecture for Value Chain</vt:lpstr>
      <vt:lpstr>Porter Value Chain Model</vt:lpstr>
      <vt:lpstr>Porter Value Chain Model</vt:lpstr>
      <vt:lpstr>SAP Business Maps</vt:lpstr>
      <vt:lpstr>Process Architecture Framework</vt:lpstr>
      <vt:lpstr>Process Architecture</vt:lpstr>
      <vt:lpstr>Functional Units (1/3)</vt:lpstr>
      <vt:lpstr>Processes (2/3)</vt:lpstr>
      <vt:lpstr>Relationship between 3 types of processes</vt:lpstr>
      <vt:lpstr>Process example: Insurance Company</vt:lpstr>
      <vt:lpstr>Enterprise Business Processes</vt:lpstr>
      <vt:lpstr>List of Processes</vt:lpstr>
      <vt:lpstr>Categorise the Processes</vt:lpstr>
      <vt:lpstr>Solution 10.1</vt:lpstr>
      <vt:lpstr>Levels (3/3)</vt:lpstr>
      <vt:lpstr>Putting all together</vt:lpstr>
      <vt:lpstr>Process Executive Model – Template</vt:lpstr>
      <vt:lpstr>Executive Model  Example: Logistics Domain</vt:lpstr>
      <vt:lpstr>Need of Process Hierarchy Model</vt:lpstr>
      <vt:lpstr>Process Hierarchy Model : Template</vt:lpstr>
      <vt:lpstr>Process Hierarchy Model  Example: Order Handling in Logistics</vt:lpstr>
      <vt:lpstr>Process Architecture</vt:lpstr>
      <vt:lpstr>Discussion Questions</vt:lpstr>
      <vt:lpstr>Why is process architecture/hierarchy map needed for an organization?</vt:lpstr>
      <vt:lpstr>Examples of benefits</vt:lpstr>
      <vt:lpstr>What problems are associated with developing such a Process Architecture?</vt:lpstr>
      <vt:lpstr>What should be done by the organization to use it?</vt:lpstr>
      <vt:lpstr>Architectures/Frameworks</vt:lpstr>
      <vt:lpstr>In class activity</vt:lpstr>
      <vt:lpstr>Class 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Rafael J. BARROS</dc:creator>
  <cp:lastModifiedBy>Rafael J. BARROS</cp:lastModifiedBy>
  <cp:revision>1</cp:revision>
  <dcterms:created xsi:type="dcterms:W3CDTF">2021-10-08T23:06:17Z</dcterms:created>
  <dcterms:modified xsi:type="dcterms:W3CDTF">2021-10-16T04:05:38Z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51d41b-6b8e-4636-984f-012bff14ba18_Enabled">
    <vt:lpwstr>True</vt:lpwstr>
  </property>
  <property fmtid="{D5CDD505-2E9C-101B-9397-08002B2CF9AE}" pid="3" name="MSIP_Label_6951d41b-6b8e-4636-984f-012bff14ba18_SiteId">
    <vt:lpwstr>c98a79ca-5a9a-4791-a243-f06afd67464d</vt:lpwstr>
  </property>
  <property fmtid="{D5CDD505-2E9C-101B-9397-08002B2CF9AE}" pid="4" name="MSIP_Label_6951d41b-6b8e-4636-984f-012bff14ba18_Owner">
    <vt:lpwstr>rafaelbarros@smu.edu.sg</vt:lpwstr>
  </property>
  <property fmtid="{D5CDD505-2E9C-101B-9397-08002B2CF9AE}" pid="5" name="MSIP_Label_6951d41b-6b8e-4636-984f-012bff14ba18_SetDate">
    <vt:lpwstr>2021-10-09T00:28:44.2456726Z</vt:lpwstr>
  </property>
  <property fmtid="{D5CDD505-2E9C-101B-9397-08002B2CF9AE}" pid="6" name="MSIP_Label_6951d41b-6b8e-4636-984f-012bff14ba18_Name">
    <vt:lpwstr>Restricted</vt:lpwstr>
  </property>
  <property fmtid="{D5CDD505-2E9C-101B-9397-08002B2CF9AE}" pid="7" name="MSIP_Label_6951d41b-6b8e-4636-984f-012bff14ba18_Application">
    <vt:lpwstr>Microsoft Azure Information Protection</vt:lpwstr>
  </property>
  <property fmtid="{D5CDD505-2E9C-101B-9397-08002B2CF9AE}" pid="8" name="MSIP_Label_6951d41b-6b8e-4636-984f-012bff14ba18_ActionId">
    <vt:lpwstr>f5cb6767-e90e-4530-a456-145f9f8e230c</vt:lpwstr>
  </property>
  <property fmtid="{D5CDD505-2E9C-101B-9397-08002B2CF9AE}" pid="9" name="MSIP_Label_6951d41b-6b8e-4636-984f-012bff14ba18_Extended_MSFT_Method">
    <vt:lpwstr>Automatic</vt:lpwstr>
  </property>
  <property fmtid="{D5CDD505-2E9C-101B-9397-08002B2CF9AE}" pid="10" name="Sensitivity">
    <vt:lpwstr>Restricted</vt:lpwstr>
  </property>
</Properties>
</file>