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17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76"/>
    <p:restoredTop sz="94698"/>
  </p:normalViewPr>
  <p:slideViewPr>
    <p:cSldViewPr snapToGrid="0">
      <p:cViewPr varScale="1">
        <p:scale>
          <a:sx n="157" d="100"/>
          <a:sy n="157" d="100"/>
        </p:scale>
        <p:origin x="27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99E73F-CC6F-B54C-87A4-EF7C43299E81}" type="doc">
      <dgm:prSet loTypeId="urn:microsoft.com/office/officeart/2005/8/layout/h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989EAC-0731-B945-87A7-45525E64637A}">
      <dgm:prSet phldrT="[Text]"/>
      <dgm:spPr>
        <a:solidFill>
          <a:srgbClr val="B71756"/>
        </a:solidFill>
      </dgm:spPr>
      <dgm:t>
        <a:bodyPr/>
        <a:lstStyle/>
        <a:p>
          <a:r>
            <a:rPr lang="en-US" b="1" dirty="0">
              <a:latin typeface="Avenir Next" panose="020B0503020202020204" pitchFamily="34" charset="0"/>
            </a:rPr>
            <a:t>PROBLEM</a:t>
          </a:r>
        </a:p>
      </dgm:t>
    </dgm:pt>
    <dgm:pt modelId="{E0D44169-2F88-DC47-B7D3-81473BE9C5F0}" type="parTrans" cxnId="{E7A865DE-0167-A048-B975-6F0DFD8789A5}">
      <dgm:prSet/>
      <dgm:spPr/>
      <dgm:t>
        <a:bodyPr/>
        <a:lstStyle/>
        <a:p>
          <a:endParaRPr lang="en-US">
            <a:latin typeface="Avenir Next" panose="020B0503020202020204" pitchFamily="34" charset="0"/>
          </a:endParaRPr>
        </a:p>
      </dgm:t>
    </dgm:pt>
    <dgm:pt modelId="{AE2E9379-7D7B-A34A-A15A-387F9D987FEA}" type="sibTrans" cxnId="{E7A865DE-0167-A048-B975-6F0DFD8789A5}">
      <dgm:prSet/>
      <dgm:spPr/>
      <dgm:t>
        <a:bodyPr/>
        <a:lstStyle/>
        <a:p>
          <a:endParaRPr lang="en-US">
            <a:latin typeface="Avenir Next" panose="020B0503020202020204" pitchFamily="34" charset="0"/>
          </a:endParaRPr>
        </a:p>
      </dgm:t>
    </dgm:pt>
    <dgm:pt modelId="{9C6D2E07-FA6F-E743-BAB9-8E54C34EC39B}">
      <dgm:prSet phldrT="[Text]"/>
      <dgm:spPr>
        <a:ln>
          <a:solidFill>
            <a:srgbClr val="B71756"/>
          </a:solidFill>
        </a:ln>
      </dgm:spPr>
      <dgm:t>
        <a:bodyPr/>
        <a:lstStyle/>
        <a:p>
          <a:r>
            <a:rPr lang="en-US" dirty="0">
              <a:latin typeface="Avenir Next" panose="020B0503020202020204" pitchFamily="34" charset="0"/>
            </a:rPr>
            <a:t>Problem definition</a:t>
          </a:r>
        </a:p>
      </dgm:t>
    </dgm:pt>
    <dgm:pt modelId="{6E8A8196-C3FD-DD4F-A127-8321FA806EE8}" type="parTrans" cxnId="{F84F13B8-DEAA-3B4B-BE72-00538E850298}">
      <dgm:prSet/>
      <dgm:spPr/>
      <dgm:t>
        <a:bodyPr/>
        <a:lstStyle/>
        <a:p>
          <a:endParaRPr lang="en-US">
            <a:latin typeface="Avenir Next" panose="020B0503020202020204" pitchFamily="34" charset="0"/>
          </a:endParaRPr>
        </a:p>
      </dgm:t>
    </dgm:pt>
    <dgm:pt modelId="{9384736C-474B-F641-B7A6-0EA34543B58F}" type="sibTrans" cxnId="{F84F13B8-DEAA-3B4B-BE72-00538E850298}">
      <dgm:prSet/>
      <dgm:spPr/>
      <dgm:t>
        <a:bodyPr/>
        <a:lstStyle/>
        <a:p>
          <a:endParaRPr lang="en-US">
            <a:latin typeface="Avenir Next" panose="020B0503020202020204" pitchFamily="34" charset="0"/>
          </a:endParaRPr>
        </a:p>
      </dgm:t>
    </dgm:pt>
    <dgm:pt modelId="{59581938-95C5-EA43-B317-56FC6D32F2B0}">
      <dgm:prSet phldrT="[Text]"/>
      <dgm:spPr>
        <a:ln>
          <a:solidFill>
            <a:srgbClr val="B71756"/>
          </a:solidFill>
        </a:ln>
      </dgm:spPr>
      <dgm:t>
        <a:bodyPr/>
        <a:lstStyle/>
        <a:p>
          <a:r>
            <a:rPr lang="en-US" dirty="0">
              <a:latin typeface="Avenir Next" panose="020B0503020202020204" pitchFamily="34" charset="0"/>
            </a:rPr>
            <a:t>Research question</a:t>
          </a:r>
        </a:p>
      </dgm:t>
    </dgm:pt>
    <dgm:pt modelId="{C503F610-5C15-AB4D-B7F2-7A8E09DF06AB}" type="parTrans" cxnId="{9F52FE19-2E28-0048-994F-EA3E12CE88E5}">
      <dgm:prSet/>
      <dgm:spPr/>
      <dgm:t>
        <a:bodyPr/>
        <a:lstStyle/>
        <a:p>
          <a:endParaRPr lang="en-US">
            <a:latin typeface="Avenir Next" panose="020B0503020202020204" pitchFamily="34" charset="0"/>
          </a:endParaRPr>
        </a:p>
      </dgm:t>
    </dgm:pt>
    <dgm:pt modelId="{1FD21325-D8FE-D545-B578-E75289816236}" type="sibTrans" cxnId="{9F52FE19-2E28-0048-994F-EA3E12CE88E5}">
      <dgm:prSet/>
      <dgm:spPr/>
      <dgm:t>
        <a:bodyPr/>
        <a:lstStyle/>
        <a:p>
          <a:endParaRPr lang="en-US">
            <a:latin typeface="Avenir Next" panose="020B0503020202020204" pitchFamily="34" charset="0"/>
          </a:endParaRPr>
        </a:p>
      </dgm:t>
    </dgm:pt>
    <dgm:pt modelId="{784391CA-10B8-594B-A235-AA746A2F7469}">
      <dgm:prSet phldrT="[Text]"/>
      <dgm:spPr>
        <a:solidFill>
          <a:srgbClr val="B71756"/>
        </a:solidFill>
      </dgm:spPr>
      <dgm:t>
        <a:bodyPr/>
        <a:lstStyle/>
        <a:p>
          <a:r>
            <a:rPr lang="en-US" b="1" dirty="0">
              <a:latin typeface="Avenir Next" panose="020B0503020202020204" pitchFamily="34" charset="0"/>
            </a:rPr>
            <a:t>PLAN</a:t>
          </a:r>
        </a:p>
      </dgm:t>
    </dgm:pt>
    <dgm:pt modelId="{857B9809-F04E-284F-9852-0D2C0C2E35CB}" type="parTrans" cxnId="{52661F9B-4E05-8B43-81F7-A6513D4A2B04}">
      <dgm:prSet/>
      <dgm:spPr/>
      <dgm:t>
        <a:bodyPr/>
        <a:lstStyle/>
        <a:p>
          <a:endParaRPr lang="en-US">
            <a:latin typeface="Avenir Next" panose="020B0503020202020204" pitchFamily="34" charset="0"/>
          </a:endParaRPr>
        </a:p>
      </dgm:t>
    </dgm:pt>
    <dgm:pt modelId="{83C68021-3216-F34A-99FF-8373ADA42623}" type="sibTrans" cxnId="{52661F9B-4E05-8B43-81F7-A6513D4A2B04}">
      <dgm:prSet/>
      <dgm:spPr/>
      <dgm:t>
        <a:bodyPr/>
        <a:lstStyle/>
        <a:p>
          <a:endParaRPr lang="en-US">
            <a:latin typeface="Avenir Next" panose="020B0503020202020204" pitchFamily="34" charset="0"/>
          </a:endParaRPr>
        </a:p>
      </dgm:t>
    </dgm:pt>
    <dgm:pt modelId="{DACDB87D-3B47-6144-ACF4-212AB7B20FEA}">
      <dgm:prSet phldrT="[Text]"/>
      <dgm:spPr>
        <a:ln>
          <a:solidFill>
            <a:srgbClr val="B71756"/>
          </a:solidFill>
        </a:ln>
      </dgm:spPr>
      <dgm:t>
        <a:bodyPr/>
        <a:lstStyle/>
        <a:p>
          <a:r>
            <a:rPr lang="en-US" dirty="0">
              <a:latin typeface="Avenir Next" panose="020B0503020202020204" pitchFamily="34" charset="0"/>
            </a:rPr>
            <a:t>Measurement plan</a:t>
          </a:r>
        </a:p>
      </dgm:t>
    </dgm:pt>
    <dgm:pt modelId="{16E07522-2367-3040-B847-6285691A6897}" type="parTrans" cxnId="{0BA71281-B9A3-8145-85B0-07408337CE5F}">
      <dgm:prSet/>
      <dgm:spPr/>
      <dgm:t>
        <a:bodyPr/>
        <a:lstStyle/>
        <a:p>
          <a:endParaRPr lang="en-US">
            <a:latin typeface="Avenir Next" panose="020B0503020202020204" pitchFamily="34" charset="0"/>
          </a:endParaRPr>
        </a:p>
      </dgm:t>
    </dgm:pt>
    <dgm:pt modelId="{DE80E6C8-0CC2-6849-B196-E7596EB211D8}" type="sibTrans" cxnId="{0BA71281-B9A3-8145-85B0-07408337CE5F}">
      <dgm:prSet/>
      <dgm:spPr/>
      <dgm:t>
        <a:bodyPr/>
        <a:lstStyle/>
        <a:p>
          <a:endParaRPr lang="en-US">
            <a:latin typeface="Avenir Next" panose="020B0503020202020204" pitchFamily="34" charset="0"/>
          </a:endParaRPr>
        </a:p>
      </dgm:t>
    </dgm:pt>
    <dgm:pt modelId="{EAB86D0D-0A69-8F48-9C5D-EF6E255F4715}">
      <dgm:prSet phldrT="[Text]"/>
      <dgm:spPr>
        <a:solidFill>
          <a:srgbClr val="B71756"/>
        </a:solidFill>
      </dgm:spPr>
      <dgm:t>
        <a:bodyPr/>
        <a:lstStyle/>
        <a:p>
          <a:r>
            <a:rPr lang="en-US" b="1" dirty="0">
              <a:latin typeface="Avenir Next" panose="020B0503020202020204" pitchFamily="34" charset="0"/>
            </a:rPr>
            <a:t>DATA</a:t>
          </a:r>
        </a:p>
      </dgm:t>
    </dgm:pt>
    <dgm:pt modelId="{6D864142-BE67-EC45-B01A-F3EF3DB9A7A6}" type="parTrans" cxnId="{6E79A957-ACA2-904E-991F-97494DE908B1}">
      <dgm:prSet/>
      <dgm:spPr/>
      <dgm:t>
        <a:bodyPr/>
        <a:lstStyle/>
        <a:p>
          <a:endParaRPr lang="en-US">
            <a:latin typeface="Avenir Next" panose="020B0503020202020204" pitchFamily="34" charset="0"/>
          </a:endParaRPr>
        </a:p>
      </dgm:t>
    </dgm:pt>
    <dgm:pt modelId="{07E81B05-B672-B24F-959F-0D4FD3CDE1B6}" type="sibTrans" cxnId="{6E79A957-ACA2-904E-991F-97494DE908B1}">
      <dgm:prSet/>
      <dgm:spPr/>
      <dgm:t>
        <a:bodyPr/>
        <a:lstStyle/>
        <a:p>
          <a:endParaRPr lang="en-US">
            <a:latin typeface="Avenir Next" panose="020B0503020202020204" pitchFamily="34" charset="0"/>
          </a:endParaRPr>
        </a:p>
      </dgm:t>
    </dgm:pt>
    <dgm:pt modelId="{3FA63E8D-4488-6B47-ADE3-DC85F4560F95}">
      <dgm:prSet phldrT="[Text]"/>
      <dgm:spPr>
        <a:ln>
          <a:solidFill>
            <a:srgbClr val="B71756"/>
          </a:solidFill>
        </a:ln>
      </dgm:spPr>
      <dgm:t>
        <a:bodyPr/>
        <a:lstStyle/>
        <a:p>
          <a:r>
            <a:rPr lang="en-US" dirty="0">
              <a:latin typeface="Avenir Next" panose="020B0503020202020204" pitchFamily="34" charset="0"/>
            </a:rPr>
            <a:t>Collection</a:t>
          </a:r>
        </a:p>
      </dgm:t>
    </dgm:pt>
    <dgm:pt modelId="{EE95047A-3BD6-9547-8D01-0C7E30BDC306}" type="parTrans" cxnId="{E026C949-001F-7C4F-9A20-A8195B0FBB97}">
      <dgm:prSet/>
      <dgm:spPr/>
      <dgm:t>
        <a:bodyPr/>
        <a:lstStyle/>
        <a:p>
          <a:endParaRPr lang="en-US">
            <a:latin typeface="Avenir Next" panose="020B0503020202020204" pitchFamily="34" charset="0"/>
          </a:endParaRPr>
        </a:p>
      </dgm:t>
    </dgm:pt>
    <dgm:pt modelId="{1CFC950F-1A85-D249-9D2B-6142183B75E1}" type="sibTrans" cxnId="{E026C949-001F-7C4F-9A20-A8195B0FBB97}">
      <dgm:prSet/>
      <dgm:spPr/>
      <dgm:t>
        <a:bodyPr/>
        <a:lstStyle/>
        <a:p>
          <a:endParaRPr lang="en-US">
            <a:latin typeface="Avenir Next" panose="020B0503020202020204" pitchFamily="34" charset="0"/>
          </a:endParaRPr>
        </a:p>
      </dgm:t>
    </dgm:pt>
    <dgm:pt modelId="{AB937DE4-BBB3-9F42-B2EF-9932DADB7D90}">
      <dgm:prSet phldrT="[Text]"/>
      <dgm:spPr>
        <a:solidFill>
          <a:srgbClr val="B71756"/>
        </a:solidFill>
      </dgm:spPr>
      <dgm:t>
        <a:bodyPr/>
        <a:lstStyle/>
        <a:p>
          <a:r>
            <a:rPr lang="en-US" b="1" dirty="0">
              <a:latin typeface="Avenir Next" panose="020B0503020202020204" pitchFamily="34" charset="0"/>
            </a:rPr>
            <a:t>ANALYSIS</a:t>
          </a:r>
        </a:p>
      </dgm:t>
    </dgm:pt>
    <dgm:pt modelId="{37EC0599-EC62-C84D-B338-E152325D3CE0}" type="parTrans" cxnId="{07961771-87B4-324C-B5AC-3B5B45FE17FF}">
      <dgm:prSet/>
      <dgm:spPr/>
      <dgm:t>
        <a:bodyPr/>
        <a:lstStyle/>
        <a:p>
          <a:endParaRPr lang="en-US">
            <a:latin typeface="Avenir Next" panose="020B0503020202020204" pitchFamily="34" charset="0"/>
          </a:endParaRPr>
        </a:p>
      </dgm:t>
    </dgm:pt>
    <dgm:pt modelId="{4A54E1A3-643E-1F40-8AB8-F55F31EA5B6F}" type="sibTrans" cxnId="{07961771-87B4-324C-B5AC-3B5B45FE17FF}">
      <dgm:prSet/>
      <dgm:spPr/>
      <dgm:t>
        <a:bodyPr/>
        <a:lstStyle/>
        <a:p>
          <a:endParaRPr lang="en-US">
            <a:latin typeface="Avenir Next" panose="020B0503020202020204" pitchFamily="34" charset="0"/>
          </a:endParaRPr>
        </a:p>
      </dgm:t>
    </dgm:pt>
    <dgm:pt modelId="{15A18B82-D760-FD4B-87A0-D0EF3843B795}">
      <dgm:prSet phldrT="[Text]"/>
      <dgm:spPr>
        <a:ln>
          <a:solidFill>
            <a:srgbClr val="B71756"/>
          </a:solidFill>
        </a:ln>
      </dgm:spPr>
      <dgm:t>
        <a:bodyPr/>
        <a:lstStyle/>
        <a:p>
          <a:r>
            <a:rPr lang="en-US" dirty="0">
              <a:latin typeface="Avenir Next" panose="020B0503020202020204" pitchFamily="34" charset="0"/>
            </a:rPr>
            <a:t>Sampling design</a:t>
          </a:r>
        </a:p>
      </dgm:t>
    </dgm:pt>
    <dgm:pt modelId="{1177B73A-A33A-9943-B775-8FDAE0EF7F09}" type="parTrans" cxnId="{DEE82FF3-18FA-3244-8C2F-CC866D3730FD}">
      <dgm:prSet/>
      <dgm:spPr/>
      <dgm:t>
        <a:bodyPr/>
        <a:lstStyle/>
        <a:p>
          <a:endParaRPr lang="en-US">
            <a:latin typeface="Avenir Next" panose="020B0503020202020204" pitchFamily="34" charset="0"/>
          </a:endParaRPr>
        </a:p>
      </dgm:t>
    </dgm:pt>
    <dgm:pt modelId="{6AF585E6-E290-B94D-8359-97B6DE576037}" type="sibTrans" cxnId="{DEE82FF3-18FA-3244-8C2F-CC866D3730FD}">
      <dgm:prSet/>
      <dgm:spPr/>
      <dgm:t>
        <a:bodyPr/>
        <a:lstStyle/>
        <a:p>
          <a:endParaRPr lang="en-US">
            <a:latin typeface="Avenir Next" panose="020B0503020202020204" pitchFamily="34" charset="0"/>
          </a:endParaRPr>
        </a:p>
      </dgm:t>
    </dgm:pt>
    <dgm:pt modelId="{5F5B17D7-F1E3-C14D-986E-48AA9022ABAE}">
      <dgm:prSet phldrT="[Text]"/>
      <dgm:spPr>
        <a:ln>
          <a:solidFill>
            <a:srgbClr val="B71756"/>
          </a:solidFill>
        </a:ln>
      </dgm:spPr>
      <dgm:t>
        <a:bodyPr/>
        <a:lstStyle/>
        <a:p>
          <a:r>
            <a:rPr lang="en-US" dirty="0">
              <a:latin typeface="Avenir Next" panose="020B0503020202020204" pitchFamily="34" charset="0"/>
            </a:rPr>
            <a:t>Piloting</a:t>
          </a:r>
        </a:p>
      </dgm:t>
    </dgm:pt>
    <dgm:pt modelId="{702193AE-1D11-C342-8DD8-772CDD10F34F}" type="parTrans" cxnId="{509244C0-D42D-8140-8AB1-EDF0BA6474A1}">
      <dgm:prSet/>
      <dgm:spPr/>
      <dgm:t>
        <a:bodyPr/>
        <a:lstStyle/>
        <a:p>
          <a:endParaRPr lang="en-US">
            <a:latin typeface="Avenir Next" panose="020B0503020202020204" pitchFamily="34" charset="0"/>
          </a:endParaRPr>
        </a:p>
      </dgm:t>
    </dgm:pt>
    <dgm:pt modelId="{C681E99E-8C8D-8742-9B0B-90121DB36125}" type="sibTrans" cxnId="{509244C0-D42D-8140-8AB1-EDF0BA6474A1}">
      <dgm:prSet/>
      <dgm:spPr/>
      <dgm:t>
        <a:bodyPr/>
        <a:lstStyle/>
        <a:p>
          <a:endParaRPr lang="en-US">
            <a:latin typeface="Avenir Next" panose="020B0503020202020204" pitchFamily="34" charset="0"/>
          </a:endParaRPr>
        </a:p>
      </dgm:t>
    </dgm:pt>
    <dgm:pt modelId="{F20F0CC7-13B0-144B-B56A-88D4346E742B}">
      <dgm:prSet phldrT="[Text]"/>
      <dgm:spPr>
        <a:ln>
          <a:solidFill>
            <a:srgbClr val="B71756"/>
          </a:solidFill>
        </a:ln>
      </dgm:spPr>
      <dgm:t>
        <a:bodyPr/>
        <a:lstStyle/>
        <a:p>
          <a:r>
            <a:rPr lang="en-US" dirty="0">
              <a:latin typeface="Avenir Next" panose="020B0503020202020204" pitchFamily="34" charset="0"/>
            </a:rPr>
            <a:t>Management</a:t>
          </a:r>
        </a:p>
      </dgm:t>
    </dgm:pt>
    <dgm:pt modelId="{2A19A92E-B29A-9145-9808-6EA317FCE9E0}" type="parTrans" cxnId="{EAEF764E-D194-BC46-BBD3-2A87F4FAB503}">
      <dgm:prSet/>
      <dgm:spPr/>
      <dgm:t>
        <a:bodyPr/>
        <a:lstStyle/>
        <a:p>
          <a:endParaRPr lang="en-US">
            <a:latin typeface="Avenir Next" panose="020B0503020202020204" pitchFamily="34" charset="0"/>
          </a:endParaRPr>
        </a:p>
      </dgm:t>
    </dgm:pt>
    <dgm:pt modelId="{5126DE4D-5E9A-0648-BC4C-9A925AD55727}" type="sibTrans" cxnId="{EAEF764E-D194-BC46-BBD3-2A87F4FAB503}">
      <dgm:prSet/>
      <dgm:spPr/>
      <dgm:t>
        <a:bodyPr/>
        <a:lstStyle/>
        <a:p>
          <a:endParaRPr lang="en-US">
            <a:latin typeface="Avenir Next" panose="020B0503020202020204" pitchFamily="34" charset="0"/>
          </a:endParaRPr>
        </a:p>
      </dgm:t>
    </dgm:pt>
    <dgm:pt modelId="{CCC76B74-A0E6-3A4D-926C-7CEBB837CA9E}">
      <dgm:prSet phldrT="[Text]"/>
      <dgm:spPr>
        <a:ln>
          <a:solidFill>
            <a:srgbClr val="B71756"/>
          </a:solidFill>
        </a:ln>
      </dgm:spPr>
      <dgm:t>
        <a:bodyPr/>
        <a:lstStyle/>
        <a:p>
          <a:r>
            <a:rPr lang="en-US" dirty="0">
              <a:latin typeface="Avenir Next" panose="020B0503020202020204" pitchFamily="34" charset="0"/>
            </a:rPr>
            <a:t>Cleaning</a:t>
          </a:r>
        </a:p>
      </dgm:t>
    </dgm:pt>
    <dgm:pt modelId="{C3FD1645-7E42-C143-935C-20E410C1E70B}" type="parTrans" cxnId="{8655949F-1149-464B-8FFF-A95FB55E2156}">
      <dgm:prSet/>
      <dgm:spPr/>
      <dgm:t>
        <a:bodyPr/>
        <a:lstStyle/>
        <a:p>
          <a:endParaRPr lang="en-US">
            <a:latin typeface="Avenir Next" panose="020B0503020202020204" pitchFamily="34" charset="0"/>
          </a:endParaRPr>
        </a:p>
      </dgm:t>
    </dgm:pt>
    <dgm:pt modelId="{096073E1-FD78-2D4D-B46A-2A9823BF533A}" type="sibTrans" cxnId="{8655949F-1149-464B-8FFF-A95FB55E2156}">
      <dgm:prSet/>
      <dgm:spPr/>
      <dgm:t>
        <a:bodyPr/>
        <a:lstStyle/>
        <a:p>
          <a:endParaRPr lang="en-US">
            <a:latin typeface="Avenir Next" panose="020B0503020202020204" pitchFamily="34" charset="0"/>
          </a:endParaRPr>
        </a:p>
      </dgm:t>
    </dgm:pt>
    <dgm:pt modelId="{DCA73B82-8A3C-CE46-93B9-6D774E7E7F6F}">
      <dgm:prSet phldrT="[Text]"/>
      <dgm:spPr>
        <a:solidFill>
          <a:srgbClr val="B71756"/>
        </a:solidFill>
      </dgm:spPr>
      <dgm:t>
        <a:bodyPr/>
        <a:lstStyle/>
        <a:p>
          <a:r>
            <a:rPr lang="en-US" b="1" dirty="0">
              <a:latin typeface="Avenir Next" panose="020B0503020202020204" pitchFamily="34" charset="0"/>
            </a:rPr>
            <a:t>CONCLUSIONS</a:t>
          </a:r>
        </a:p>
      </dgm:t>
    </dgm:pt>
    <dgm:pt modelId="{EDC00AB2-E4EF-F64C-82BE-0FA46D5B4CAC}" type="parTrans" cxnId="{9005F781-79D7-F749-A381-54CF9EB03A83}">
      <dgm:prSet/>
      <dgm:spPr/>
      <dgm:t>
        <a:bodyPr/>
        <a:lstStyle/>
        <a:p>
          <a:endParaRPr lang="en-US">
            <a:latin typeface="Avenir Next" panose="020B0503020202020204" pitchFamily="34" charset="0"/>
          </a:endParaRPr>
        </a:p>
      </dgm:t>
    </dgm:pt>
    <dgm:pt modelId="{98E4F347-8526-FB48-8D7C-36AB8CC54DF5}" type="sibTrans" cxnId="{9005F781-79D7-F749-A381-54CF9EB03A83}">
      <dgm:prSet/>
      <dgm:spPr/>
      <dgm:t>
        <a:bodyPr/>
        <a:lstStyle/>
        <a:p>
          <a:endParaRPr lang="en-US">
            <a:latin typeface="Avenir Next" panose="020B0503020202020204" pitchFamily="34" charset="0"/>
          </a:endParaRPr>
        </a:p>
      </dgm:t>
    </dgm:pt>
    <dgm:pt modelId="{20CE7644-8333-524A-85A0-3FEA97B9EC44}">
      <dgm:prSet phldrT="[Text]"/>
      <dgm:spPr>
        <a:ln>
          <a:solidFill>
            <a:srgbClr val="B71756"/>
          </a:solidFill>
        </a:ln>
      </dgm:spPr>
      <dgm:t>
        <a:bodyPr/>
        <a:lstStyle/>
        <a:p>
          <a:r>
            <a:rPr lang="en-US" dirty="0">
              <a:latin typeface="Avenir Next" panose="020B0503020202020204" pitchFamily="34" charset="0"/>
            </a:rPr>
            <a:t>Exploratory</a:t>
          </a:r>
        </a:p>
      </dgm:t>
    </dgm:pt>
    <dgm:pt modelId="{CF7F75B6-D34D-2D4B-9304-6B5701F50AF7}" type="parTrans" cxnId="{70827CB4-F381-B448-BC23-88658BB61894}">
      <dgm:prSet/>
      <dgm:spPr/>
      <dgm:t>
        <a:bodyPr/>
        <a:lstStyle/>
        <a:p>
          <a:endParaRPr lang="en-US">
            <a:latin typeface="Avenir Next" panose="020B0503020202020204" pitchFamily="34" charset="0"/>
          </a:endParaRPr>
        </a:p>
      </dgm:t>
    </dgm:pt>
    <dgm:pt modelId="{CA27DD06-F8BD-FF4E-B43F-C1F14D81831A}" type="sibTrans" cxnId="{70827CB4-F381-B448-BC23-88658BB61894}">
      <dgm:prSet/>
      <dgm:spPr/>
      <dgm:t>
        <a:bodyPr/>
        <a:lstStyle/>
        <a:p>
          <a:endParaRPr lang="en-US">
            <a:latin typeface="Avenir Next" panose="020B0503020202020204" pitchFamily="34" charset="0"/>
          </a:endParaRPr>
        </a:p>
      </dgm:t>
    </dgm:pt>
    <dgm:pt modelId="{92DAE78F-F7E6-4342-B07F-779A058B11ED}">
      <dgm:prSet phldrT="[Text]"/>
      <dgm:spPr>
        <a:ln>
          <a:solidFill>
            <a:srgbClr val="B71756"/>
          </a:solidFill>
        </a:ln>
      </dgm:spPr>
      <dgm:t>
        <a:bodyPr/>
        <a:lstStyle/>
        <a:p>
          <a:r>
            <a:rPr lang="en-US" dirty="0">
              <a:latin typeface="Avenir Next" panose="020B0503020202020204" pitchFamily="34" charset="0"/>
            </a:rPr>
            <a:t>Model building</a:t>
          </a:r>
        </a:p>
      </dgm:t>
    </dgm:pt>
    <dgm:pt modelId="{F71673AC-1691-984D-87B5-0FD420F933A4}" type="parTrans" cxnId="{313439F5-66B9-BE4D-AFB0-84B7EDC928DA}">
      <dgm:prSet/>
      <dgm:spPr/>
      <dgm:t>
        <a:bodyPr/>
        <a:lstStyle/>
        <a:p>
          <a:endParaRPr lang="en-US">
            <a:latin typeface="Avenir Next" panose="020B0503020202020204" pitchFamily="34" charset="0"/>
          </a:endParaRPr>
        </a:p>
      </dgm:t>
    </dgm:pt>
    <dgm:pt modelId="{0DC86FC7-8DA1-0645-9133-42269792744C}" type="sibTrans" cxnId="{313439F5-66B9-BE4D-AFB0-84B7EDC928DA}">
      <dgm:prSet/>
      <dgm:spPr/>
      <dgm:t>
        <a:bodyPr/>
        <a:lstStyle/>
        <a:p>
          <a:endParaRPr lang="en-US">
            <a:latin typeface="Avenir Next" panose="020B0503020202020204" pitchFamily="34" charset="0"/>
          </a:endParaRPr>
        </a:p>
      </dgm:t>
    </dgm:pt>
    <dgm:pt modelId="{09647934-CC3D-4548-B94F-F403207F474E}">
      <dgm:prSet phldrT="[Text]"/>
      <dgm:spPr>
        <a:ln>
          <a:solidFill>
            <a:srgbClr val="B71756"/>
          </a:solidFill>
        </a:ln>
      </dgm:spPr>
      <dgm:t>
        <a:bodyPr/>
        <a:lstStyle/>
        <a:p>
          <a:r>
            <a:rPr lang="en-US" dirty="0">
              <a:latin typeface="Avenir Next" panose="020B0503020202020204" pitchFamily="34" charset="0"/>
            </a:rPr>
            <a:t>Pattern discovery</a:t>
          </a:r>
        </a:p>
      </dgm:t>
    </dgm:pt>
    <dgm:pt modelId="{17C6D889-1F70-424B-B25F-41A80C34CEB0}" type="parTrans" cxnId="{A32DB223-68CA-6146-B937-E434D1436A85}">
      <dgm:prSet/>
      <dgm:spPr/>
      <dgm:t>
        <a:bodyPr/>
        <a:lstStyle/>
        <a:p>
          <a:endParaRPr lang="en-US">
            <a:latin typeface="Avenir Next" panose="020B0503020202020204" pitchFamily="34" charset="0"/>
          </a:endParaRPr>
        </a:p>
      </dgm:t>
    </dgm:pt>
    <dgm:pt modelId="{9585957D-7F93-3245-BE6C-C3B46422AC2C}" type="sibTrans" cxnId="{A32DB223-68CA-6146-B937-E434D1436A85}">
      <dgm:prSet/>
      <dgm:spPr/>
      <dgm:t>
        <a:bodyPr/>
        <a:lstStyle/>
        <a:p>
          <a:endParaRPr lang="en-US">
            <a:latin typeface="Avenir Next" panose="020B0503020202020204" pitchFamily="34" charset="0"/>
          </a:endParaRPr>
        </a:p>
      </dgm:t>
    </dgm:pt>
    <dgm:pt modelId="{8D8A8B4C-9C54-7647-945C-EE2CE80AF1D7}">
      <dgm:prSet phldrT="[Text]"/>
      <dgm:spPr>
        <a:ln>
          <a:solidFill>
            <a:srgbClr val="B71756"/>
          </a:solidFill>
        </a:ln>
      </dgm:spPr>
      <dgm:t>
        <a:bodyPr/>
        <a:lstStyle/>
        <a:p>
          <a:r>
            <a:rPr lang="en-US" dirty="0">
              <a:latin typeface="Avenir Next" panose="020B0503020202020204" pitchFamily="34" charset="0"/>
            </a:rPr>
            <a:t>Interpretation</a:t>
          </a:r>
        </a:p>
      </dgm:t>
    </dgm:pt>
    <dgm:pt modelId="{8AB1B3DA-80D0-784D-8156-3A421AA55680}" type="parTrans" cxnId="{9CE2F8DF-714D-D14B-AC01-2EC90BCA2903}">
      <dgm:prSet/>
      <dgm:spPr/>
      <dgm:t>
        <a:bodyPr/>
        <a:lstStyle/>
        <a:p>
          <a:endParaRPr lang="en-US">
            <a:latin typeface="Avenir Next" panose="020B0503020202020204" pitchFamily="34" charset="0"/>
          </a:endParaRPr>
        </a:p>
      </dgm:t>
    </dgm:pt>
    <dgm:pt modelId="{88A0B52D-8196-CA4B-924C-70EC1FAC57CD}" type="sibTrans" cxnId="{9CE2F8DF-714D-D14B-AC01-2EC90BCA2903}">
      <dgm:prSet/>
      <dgm:spPr/>
      <dgm:t>
        <a:bodyPr/>
        <a:lstStyle/>
        <a:p>
          <a:endParaRPr lang="en-US">
            <a:latin typeface="Avenir Next" panose="020B0503020202020204" pitchFamily="34" charset="0"/>
          </a:endParaRPr>
        </a:p>
      </dgm:t>
    </dgm:pt>
    <dgm:pt modelId="{FFC2F85D-CF90-384B-A40C-2DD2D3C690AD}">
      <dgm:prSet phldrT="[Text]"/>
      <dgm:spPr>
        <a:ln>
          <a:solidFill>
            <a:srgbClr val="B71756"/>
          </a:solidFill>
        </a:ln>
      </dgm:spPr>
      <dgm:t>
        <a:bodyPr/>
        <a:lstStyle/>
        <a:p>
          <a:r>
            <a:rPr lang="en-US" dirty="0">
              <a:latin typeface="Avenir Next" panose="020B0503020202020204" pitchFamily="34" charset="0"/>
            </a:rPr>
            <a:t>Communication</a:t>
          </a:r>
        </a:p>
      </dgm:t>
    </dgm:pt>
    <dgm:pt modelId="{1BEA157C-32F0-D84E-85D0-958BD34485D1}" type="parTrans" cxnId="{F0EF776C-45B5-9C4F-A7F5-8BCFD76A935F}">
      <dgm:prSet/>
      <dgm:spPr/>
      <dgm:t>
        <a:bodyPr/>
        <a:lstStyle/>
        <a:p>
          <a:endParaRPr lang="en-US">
            <a:latin typeface="Avenir Next" panose="020B0503020202020204" pitchFamily="34" charset="0"/>
          </a:endParaRPr>
        </a:p>
      </dgm:t>
    </dgm:pt>
    <dgm:pt modelId="{8A5BA306-4DE4-E94E-8041-AEF00B4B8A77}" type="sibTrans" cxnId="{F0EF776C-45B5-9C4F-A7F5-8BCFD76A935F}">
      <dgm:prSet/>
      <dgm:spPr/>
      <dgm:t>
        <a:bodyPr/>
        <a:lstStyle/>
        <a:p>
          <a:endParaRPr lang="en-US">
            <a:latin typeface="Avenir Next" panose="020B0503020202020204" pitchFamily="34" charset="0"/>
          </a:endParaRPr>
        </a:p>
      </dgm:t>
    </dgm:pt>
    <dgm:pt modelId="{FD4F17FF-F18C-7245-9FAB-B0C008BC2475}" type="pres">
      <dgm:prSet presAssocID="{0799E73F-CC6F-B54C-87A4-EF7C43299E81}" presName="Name0" presStyleCnt="0">
        <dgm:presLayoutVars>
          <dgm:dir/>
          <dgm:animLvl val="lvl"/>
          <dgm:resizeHandles val="exact"/>
        </dgm:presLayoutVars>
      </dgm:prSet>
      <dgm:spPr/>
    </dgm:pt>
    <dgm:pt modelId="{922494A5-749A-3449-9A88-0345AB7686AC}" type="pres">
      <dgm:prSet presAssocID="{0799E73F-CC6F-B54C-87A4-EF7C43299E81}" presName="tSp" presStyleCnt="0"/>
      <dgm:spPr/>
    </dgm:pt>
    <dgm:pt modelId="{288D5EE5-417C-7E4D-B8CF-7F25F1241192}" type="pres">
      <dgm:prSet presAssocID="{0799E73F-CC6F-B54C-87A4-EF7C43299E81}" presName="bSp" presStyleCnt="0"/>
      <dgm:spPr/>
    </dgm:pt>
    <dgm:pt modelId="{74479F3B-98F7-9E4E-9D7A-B05468AAFD4E}" type="pres">
      <dgm:prSet presAssocID="{0799E73F-CC6F-B54C-87A4-EF7C43299E81}" presName="process" presStyleCnt="0"/>
      <dgm:spPr/>
    </dgm:pt>
    <dgm:pt modelId="{8E021945-2DF6-7845-A7CA-5CD7AD97D572}" type="pres">
      <dgm:prSet presAssocID="{8E989EAC-0731-B945-87A7-45525E64637A}" presName="composite1" presStyleCnt="0"/>
      <dgm:spPr/>
    </dgm:pt>
    <dgm:pt modelId="{CE67467A-246B-EC48-BA72-B86E9603374E}" type="pres">
      <dgm:prSet presAssocID="{8E989EAC-0731-B945-87A7-45525E64637A}" presName="dummyNode1" presStyleLbl="node1" presStyleIdx="0" presStyleCnt="5"/>
      <dgm:spPr/>
    </dgm:pt>
    <dgm:pt modelId="{E51EAB70-BB14-584E-8C53-D07C97EAF926}" type="pres">
      <dgm:prSet presAssocID="{8E989EAC-0731-B945-87A7-45525E64637A}" presName="childNode1" presStyleLbl="bgAcc1" presStyleIdx="0" presStyleCnt="5" custScaleX="125251" custScaleY="76217">
        <dgm:presLayoutVars>
          <dgm:bulletEnabled val="1"/>
        </dgm:presLayoutVars>
      </dgm:prSet>
      <dgm:spPr/>
    </dgm:pt>
    <dgm:pt modelId="{110F25E3-E1EE-7A4A-8C09-77001E3599F9}" type="pres">
      <dgm:prSet presAssocID="{8E989EAC-0731-B945-87A7-45525E64637A}" presName="childNode1tx" presStyleLbl="bgAcc1" presStyleIdx="0" presStyleCnt="5">
        <dgm:presLayoutVars>
          <dgm:bulletEnabled val="1"/>
        </dgm:presLayoutVars>
      </dgm:prSet>
      <dgm:spPr/>
    </dgm:pt>
    <dgm:pt modelId="{01D6DC5B-DCA6-D849-B18D-7C4B26F314A3}" type="pres">
      <dgm:prSet presAssocID="{8E989EAC-0731-B945-87A7-45525E64637A}" presName="parentNode1" presStyleLbl="node1" presStyleIdx="0" presStyleCnt="5">
        <dgm:presLayoutVars>
          <dgm:chMax val="1"/>
          <dgm:bulletEnabled val="1"/>
        </dgm:presLayoutVars>
      </dgm:prSet>
      <dgm:spPr>
        <a:prstGeom prst="round2DiagRect">
          <a:avLst/>
        </a:prstGeom>
      </dgm:spPr>
    </dgm:pt>
    <dgm:pt modelId="{A789C980-812B-DD44-9660-551E0D824CB5}" type="pres">
      <dgm:prSet presAssocID="{8E989EAC-0731-B945-87A7-45525E64637A}" presName="connSite1" presStyleCnt="0"/>
      <dgm:spPr/>
    </dgm:pt>
    <dgm:pt modelId="{BF87F193-53E9-3C46-9C9B-341C593B3428}" type="pres">
      <dgm:prSet presAssocID="{AE2E9379-7D7B-A34A-A15A-387F9D987FEA}" presName="Name9" presStyleLbl="sibTrans2D1" presStyleIdx="0" presStyleCnt="4"/>
      <dgm:spPr/>
    </dgm:pt>
    <dgm:pt modelId="{97CFE4F3-8880-A941-8613-C1F22823CBB5}" type="pres">
      <dgm:prSet presAssocID="{784391CA-10B8-594B-A235-AA746A2F7469}" presName="composite2" presStyleCnt="0"/>
      <dgm:spPr/>
    </dgm:pt>
    <dgm:pt modelId="{223D00F4-6429-2942-867E-3AC3F0B62E6E}" type="pres">
      <dgm:prSet presAssocID="{784391CA-10B8-594B-A235-AA746A2F7469}" presName="dummyNode2" presStyleLbl="node1" presStyleIdx="0" presStyleCnt="5"/>
      <dgm:spPr/>
    </dgm:pt>
    <dgm:pt modelId="{0CF4F325-FE14-7B4A-822A-5D43684E7B7A}" type="pres">
      <dgm:prSet presAssocID="{784391CA-10B8-594B-A235-AA746A2F7469}" presName="childNode2" presStyleLbl="bgAcc1" presStyleIdx="1" presStyleCnt="5" custScaleX="109499">
        <dgm:presLayoutVars>
          <dgm:bulletEnabled val="1"/>
        </dgm:presLayoutVars>
      </dgm:prSet>
      <dgm:spPr/>
    </dgm:pt>
    <dgm:pt modelId="{FE8945A5-DC4F-AB48-A8E8-C69ACA186FBA}" type="pres">
      <dgm:prSet presAssocID="{784391CA-10B8-594B-A235-AA746A2F7469}" presName="childNode2tx" presStyleLbl="bgAcc1" presStyleIdx="1" presStyleCnt="5">
        <dgm:presLayoutVars>
          <dgm:bulletEnabled val="1"/>
        </dgm:presLayoutVars>
      </dgm:prSet>
      <dgm:spPr/>
    </dgm:pt>
    <dgm:pt modelId="{4259138F-04E5-C34E-97A8-6EE39176ADC4}" type="pres">
      <dgm:prSet presAssocID="{784391CA-10B8-594B-A235-AA746A2F7469}" presName="parentNode2" presStyleLbl="node1" presStyleIdx="1" presStyleCnt="5">
        <dgm:presLayoutVars>
          <dgm:chMax val="0"/>
          <dgm:bulletEnabled val="1"/>
        </dgm:presLayoutVars>
      </dgm:prSet>
      <dgm:spPr>
        <a:prstGeom prst="round2DiagRect">
          <a:avLst/>
        </a:prstGeom>
      </dgm:spPr>
    </dgm:pt>
    <dgm:pt modelId="{BEC1F029-C4AB-7A4E-8E5A-3A782896611D}" type="pres">
      <dgm:prSet presAssocID="{784391CA-10B8-594B-A235-AA746A2F7469}" presName="connSite2" presStyleCnt="0"/>
      <dgm:spPr/>
    </dgm:pt>
    <dgm:pt modelId="{2AB0E3A4-159D-7140-A803-20ECC7588CB1}" type="pres">
      <dgm:prSet presAssocID="{83C68021-3216-F34A-99FF-8373ADA42623}" presName="Name18" presStyleLbl="sibTrans2D1" presStyleIdx="1" presStyleCnt="4"/>
      <dgm:spPr/>
    </dgm:pt>
    <dgm:pt modelId="{8556E566-23A4-AF47-95BF-37F2FBBED720}" type="pres">
      <dgm:prSet presAssocID="{EAB86D0D-0A69-8F48-9C5D-EF6E255F4715}" presName="composite1" presStyleCnt="0"/>
      <dgm:spPr/>
    </dgm:pt>
    <dgm:pt modelId="{A148C4A5-AEE5-654D-829C-935E90F40766}" type="pres">
      <dgm:prSet presAssocID="{EAB86D0D-0A69-8F48-9C5D-EF6E255F4715}" presName="dummyNode1" presStyleLbl="node1" presStyleIdx="1" presStyleCnt="5"/>
      <dgm:spPr/>
    </dgm:pt>
    <dgm:pt modelId="{151FAC96-C14F-564C-B7E3-CE23A99D2049}" type="pres">
      <dgm:prSet presAssocID="{EAB86D0D-0A69-8F48-9C5D-EF6E255F4715}" presName="childNode1" presStyleLbl="bgAcc1" presStyleIdx="2" presStyleCnt="5" custScaleX="98061">
        <dgm:presLayoutVars>
          <dgm:bulletEnabled val="1"/>
        </dgm:presLayoutVars>
      </dgm:prSet>
      <dgm:spPr/>
    </dgm:pt>
    <dgm:pt modelId="{388EC480-F100-9846-A300-5EC12B37F7B9}" type="pres">
      <dgm:prSet presAssocID="{EAB86D0D-0A69-8F48-9C5D-EF6E255F4715}" presName="childNode1tx" presStyleLbl="bgAcc1" presStyleIdx="2" presStyleCnt="5">
        <dgm:presLayoutVars>
          <dgm:bulletEnabled val="1"/>
        </dgm:presLayoutVars>
      </dgm:prSet>
      <dgm:spPr/>
    </dgm:pt>
    <dgm:pt modelId="{1530BA0D-59FA-C245-9D47-6D9D1E8120DB}" type="pres">
      <dgm:prSet presAssocID="{EAB86D0D-0A69-8F48-9C5D-EF6E255F4715}" presName="parentNode1" presStyleLbl="node1" presStyleIdx="2" presStyleCnt="5">
        <dgm:presLayoutVars>
          <dgm:chMax val="1"/>
          <dgm:bulletEnabled val="1"/>
        </dgm:presLayoutVars>
      </dgm:prSet>
      <dgm:spPr>
        <a:prstGeom prst="round2DiagRect">
          <a:avLst/>
        </a:prstGeom>
      </dgm:spPr>
    </dgm:pt>
    <dgm:pt modelId="{E52B5AA9-5ECE-1C4C-9035-06605B441507}" type="pres">
      <dgm:prSet presAssocID="{EAB86D0D-0A69-8F48-9C5D-EF6E255F4715}" presName="connSite1" presStyleCnt="0"/>
      <dgm:spPr/>
    </dgm:pt>
    <dgm:pt modelId="{412213CF-221E-A144-8A61-6567E962D4D1}" type="pres">
      <dgm:prSet presAssocID="{07E81B05-B672-B24F-959F-0D4FD3CDE1B6}" presName="Name9" presStyleLbl="sibTrans2D1" presStyleIdx="2" presStyleCnt="4"/>
      <dgm:spPr/>
    </dgm:pt>
    <dgm:pt modelId="{940B66CD-47DF-5842-9789-1DAA511B0CC9}" type="pres">
      <dgm:prSet presAssocID="{AB937DE4-BBB3-9F42-B2EF-9932DADB7D90}" presName="composite2" presStyleCnt="0"/>
      <dgm:spPr/>
    </dgm:pt>
    <dgm:pt modelId="{90FADD75-CC5C-0444-B673-3954D39E7857}" type="pres">
      <dgm:prSet presAssocID="{AB937DE4-BBB3-9F42-B2EF-9932DADB7D90}" presName="dummyNode2" presStyleLbl="node1" presStyleIdx="2" presStyleCnt="5"/>
      <dgm:spPr/>
    </dgm:pt>
    <dgm:pt modelId="{9919896C-5739-AC49-B8A8-6E0B11AAD4E8}" type="pres">
      <dgm:prSet presAssocID="{AB937DE4-BBB3-9F42-B2EF-9932DADB7D90}" presName="childNode2" presStyleLbl="bgAcc1" presStyleIdx="3" presStyleCnt="5" custScaleX="114363">
        <dgm:presLayoutVars>
          <dgm:bulletEnabled val="1"/>
        </dgm:presLayoutVars>
      </dgm:prSet>
      <dgm:spPr/>
    </dgm:pt>
    <dgm:pt modelId="{A316DA7E-9F5B-2848-BEE8-47ED68CAB4A3}" type="pres">
      <dgm:prSet presAssocID="{AB937DE4-BBB3-9F42-B2EF-9932DADB7D90}" presName="childNode2tx" presStyleLbl="bgAcc1" presStyleIdx="3" presStyleCnt="5">
        <dgm:presLayoutVars>
          <dgm:bulletEnabled val="1"/>
        </dgm:presLayoutVars>
      </dgm:prSet>
      <dgm:spPr/>
    </dgm:pt>
    <dgm:pt modelId="{38DB7F3A-2F14-D04A-B492-B9D81EC875A1}" type="pres">
      <dgm:prSet presAssocID="{AB937DE4-BBB3-9F42-B2EF-9932DADB7D90}" presName="parentNode2" presStyleLbl="node1" presStyleIdx="3" presStyleCnt="5">
        <dgm:presLayoutVars>
          <dgm:chMax val="0"/>
          <dgm:bulletEnabled val="1"/>
        </dgm:presLayoutVars>
      </dgm:prSet>
      <dgm:spPr>
        <a:prstGeom prst="round2DiagRect">
          <a:avLst/>
        </a:prstGeom>
      </dgm:spPr>
    </dgm:pt>
    <dgm:pt modelId="{17E55602-D7CC-0449-9CFF-F71CFCF8E3DF}" type="pres">
      <dgm:prSet presAssocID="{AB937DE4-BBB3-9F42-B2EF-9932DADB7D90}" presName="connSite2" presStyleCnt="0"/>
      <dgm:spPr/>
    </dgm:pt>
    <dgm:pt modelId="{14F3AD68-A6FA-B14C-B43A-4102523A574B}" type="pres">
      <dgm:prSet presAssocID="{4A54E1A3-643E-1F40-8AB8-F55F31EA5B6F}" presName="Name18" presStyleLbl="sibTrans2D1" presStyleIdx="3" presStyleCnt="4"/>
      <dgm:spPr/>
    </dgm:pt>
    <dgm:pt modelId="{16270DB1-4FE1-3542-8BF7-118952329C22}" type="pres">
      <dgm:prSet presAssocID="{DCA73B82-8A3C-CE46-93B9-6D774E7E7F6F}" presName="composite1" presStyleCnt="0"/>
      <dgm:spPr/>
    </dgm:pt>
    <dgm:pt modelId="{EF970AAC-898E-624A-913E-53C042D5BD54}" type="pres">
      <dgm:prSet presAssocID="{DCA73B82-8A3C-CE46-93B9-6D774E7E7F6F}" presName="dummyNode1" presStyleLbl="node1" presStyleIdx="3" presStyleCnt="5"/>
      <dgm:spPr/>
    </dgm:pt>
    <dgm:pt modelId="{D7DEA33B-CCB3-6843-BBFC-7A2B9F01914E}" type="pres">
      <dgm:prSet presAssocID="{DCA73B82-8A3C-CE46-93B9-6D774E7E7F6F}" presName="childNode1" presStyleLbl="bgAcc1" presStyleIdx="4" presStyleCnt="5" custScaleX="115230" custScaleY="83735">
        <dgm:presLayoutVars>
          <dgm:bulletEnabled val="1"/>
        </dgm:presLayoutVars>
      </dgm:prSet>
      <dgm:spPr/>
    </dgm:pt>
    <dgm:pt modelId="{4C0B9519-15E4-5E4B-9AAD-C5567B93C28C}" type="pres">
      <dgm:prSet presAssocID="{DCA73B82-8A3C-CE46-93B9-6D774E7E7F6F}" presName="childNode1tx" presStyleLbl="bgAcc1" presStyleIdx="4" presStyleCnt="5">
        <dgm:presLayoutVars>
          <dgm:bulletEnabled val="1"/>
        </dgm:presLayoutVars>
      </dgm:prSet>
      <dgm:spPr/>
    </dgm:pt>
    <dgm:pt modelId="{415F71B3-D147-FE42-B46B-324C9B035733}" type="pres">
      <dgm:prSet presAssocID="{DCA73B82-8A3C-CE46-93B9-6D774E7E7F6F}" presName="parentNode1" presStyleLbl="node1" presStyleIdx="4" presStyleCnt="5" custScaleX="120699">
        <dgm:presLayoutVars>
          <dgm:chMax val="1"/>
          <dgm:bulletEnabled val="1"/>
        </dgm:presLayoutVars>
      </dgm:prSet>
      <dgm:spPr>
        <a:prstGeom prst="round2DiagRect">
          <a:avLst/>
        </a:prstGeom>
      </dgm:spPr>
    </dgm:pt>
    <dgm:pt modelId="{5E483C1F-366E-A94A-A7FA-828A724BD852}" type="pres">
      <dgm:prSet presAssocID="{DCA73B82-8A3C-CE46-93B9-6D774E7E7F6F}" presName="connSite1" presStyleCnt="0"/>
      <dgm:spPr/>
    </dgm:pt>
  </dgm:ptLst>
  <dgm:cxnLst>
    <dgm:cxn modelId="{74AB2300-1B67-F049-B1AB-AFC8B12CB589}" type="presOf" srcId="{FFC2F85D-CF90-384B-A40C-2DD2D3C690AD}" destId="{4C0B9519-15E4-5E4B-9AAD-C5567B93C28C}" srcOrd="1" destOrd="1" presId="urn:microsoft.com/office/officeart/2005/8/layout/hProcess4"/>
    <dgm:cxn modelId="{FBFC5500-6F54-3F4C-BB27-B9A67C6243DB}" type="presOf" srcId="{F20F0CC7-13B0-144B-B56A-88D4346E742B}" destId="{151FAC96-C14F-564C-B7E3-CE23A99D2049}" srcOrd="0" destOrd="1" presId="urn:microsoft.com/office/officeart/2005/8/layout/hProcess4"/>
    <dgm:cxn modelId="{CBC23009-C9D3-D84E-9D61-CC4DA3672461}" type="presOf" srcId="{92DAE78F-F7E6-4342-B07F-779A058B11ED}" destId="{A316DA7E-9F5B-2848-BEE8-47ED68CAB4A3}" srcOrd="1" destOrd="2" presId="urn:microsoft.com/office/officeart/2005/8/layout/hProcess4"/>
    <dgm:cxn modelId="{1EE61D0A-B78C-BE4F-A052-00DB84B6A9C3}" type="presOf" srcId="{92DAE78F-F7E6-4342-B07F-779A058B11ED}" destId="{9919896C-5739-AC49-B8A8-6E0B11AAD4E8}" srcOrd="0" destOrd="2" presId="urn:microsoft.com/office/officeart/2005/8/layout/hProcess4"/>
    <dgm:cxn modelId="{8A8F9C17-4BDD-6348-A35B-6FF06F7AB4D1}" type="presOf" srcId="{8D8A8B4C-9C54-7647-945C-EE2CE80AF1D7}" destId="{4C0B9519-15E4-5E4B-9AAD-C5567B93C28C}" srcOrd="1" destOrd="0" presId="urn:microsoft.com/office/officeart/2005/8/layout/hProcess4"/>
    <dgm:cxn modelId="{9F52FE19-2E28-0048-994F-EA3E12CE88E5}" srcId="{8E989EAC-0731-B945-87A7-45525E64637A}" destId="{59581938-95C5-EA43-B317-56FC6D32F2B0}" srcOrd="1" destOrd="0" parTransId="{C503F610-5C15-AB4D-B7F2-7A8E09DF06AB}" sibTransId="{1FD21325-D8FE-D545-B578-E75289816236}"/>
    <dgm:cxn modelId="{89A94E1A-AC9E-EC47-B0E0-463C56E5B863}" type="presOf" srcId="{DACDB87D-3B47-6144-ACF4-212AB7B20FEA}" destId="{0CF4F325-FE14-7B4A-822A-5D43684E7B7A}" srcOrd="0" destOrd="0" presId="urn:microsoft.com/office/officeart/2005/8/layout/hProcess4"/>
    <dgm:cxn modelId="{CFBA9E1F-8425-6C4A-9CEC-871412FA472E}" type="presOf" srcId="{3FA63E8D-4488-6B47-ADE3-DC85F4560F95}" destId="{151FAC96-C14F-564C-B7E3-CE23A99D2049}" srcOrd="0" destOrd="0" presId="urn:microsoft.com/office/officeart/2005/8/layout/hProcess4"/>
    <dgm:cxn modelId="{A32DB223-68CA-6146-B937-E434D1436A85}" srcId="{AB937DE4-BBB3-9F42-B2EF-9932DADB7D90}" destId="{09647934-CC3D-4548-B94F-F403207F474E}" srcOrd="1" destOrd="0" parTransId="{17C6D889-1F70-424B-B25F-41A80C34CEB0}" sibTransId="{9585957D-7F93-3245-BE6C-C3B46422AC2C}"/>
    <dgm:cxn modelId="{BF0FF225-11FA-2341-BCD7-7ABE776D754D}" type="presOf" srcId="{8E989EAC-0731-B945-87A7-45525E64637A}" destId="{01D6DC5B-DCA6-D849-B18D-7C4B26F314A3}" srcOrd="0" destOrd="0" presId="urn:microsoft.com/office/officeart/2005/8/layout/hProcess4"/>
    <dgm:cxn modelId="{C55D2C36-550F-4B45-A245-8A0E4C60ADA8}" type="presOf" srcId="{20CE7644-8333-524A-85A0-3FEA97B9EC44}" destId="{9919896C-5739-AC49-B8A8-6E0B11AAD4E8}" srcOrd="0" destOrd="0" presId="urn:microsoft.com/office/officeart/2005/8/layout/hProcess4"/>
    <dgm:cxn modelId="{3D6BBE37-F4F0-434D-B118-E79A2F4B6D02}" type="presOf" srcId="{9C6D2E07-FA6F-E743-BAB9-8E54C34EC39B}" destId="{110F25E3-E1EE-7A4A-8C09-77001E3599F9}" srcOrd="1" destOrd="0" presId="urn:microsoft.com/office/officeart/2005/8/layout/hProcess4"/>
    <dgm:cxn modelId="{F3F5E33A-0714-1B4C-85AF-CDAB7D54CD45}" type="presOf" srcId="{59581938-95C5-EA43-B317-56FC6D32F2B0}" destId="{110F25E3-E1EE-7A4A-8C09-77001E3599F9}" srcOrd="1" destOrd="1" presId="urn:microsoft.com/office/officeart/2005/8/layout/hProcess4"/>
    <dgm:cxn modelId="{2D359D3B-7745-E247-9B9F-0F7C52FF6AED}" type="presOf" srcId="{83C68021-3216-F34A-99FF-8373ADA42623}" destId="{2AB0E3A4-159D-7140-A803-20ECC7588CB1}" srcOrd="0" destOrd="0" presId="urn:microsoft.com/office/officeart/2005/8/layout/hProcess4"/>
    <dgm:cxn modelId="{3FB2DE3C-9CF3-AC4F-96D6-DBA30BEDC133}" type="presOf" srcId="{15A18B82-D760-FD4B-87A0-D0EF3843B795}" destId="{FE8945A5-DC4F-AB48-A8E8-C69ACA186FBA}" srcOrd="1" destOrd="1" presId="urn:microsoft.com/office/officeart/2005/8/layout/hProcess4"/>
    <dgm:cxn modelId="{4F52CE3D-B7FA-0449-9A5A-F779CEA969F8}" type="presOf" srcId="{DCA73B82-8A3C-CE46-93B9-6D774E7E7F6F}" destId="{415F71B3-D147-FE42-B46B-324C9B035733}" srcOrd="0" destOrd="0" presId="urn:microsoft.com/office/officeart/2005/8/layout/hProcess4"/>
    <dgm:cxn modelId="{B60F7041-D577-9844-B812-4E978EF68CA9}" type="presOf" srcId="{784391CA-10B8-594B-A235-AA746A2F7469}" destId="{4259138F-04E5-C34E-97A8-6EE39176ADC4}" srcOrd="0" destOrd="0" presId="urn:microsoft.com/office/officeart/2005/8/layout/hProcess4"/>
    <dgm:cxn modelId="{6992C142-F54D-3C4B-BDB4-D7C4E47E4D9B}" type="presOf" srcId="{EAB86D0D-0A69-8F48-9C5D-EF6E255F4715}" destId="{1530BA0D-59FA-C245-9D47-6D9D1E8120DB}" srcOrd="0" destOrd="0" presId="urn:microsoft.com/office/officeart/2005/8/layout/hProcess4"/>
    <dgm:cxn modelId="{29BDF343-7AD8-B741-874A-8A2055372C07}" type="presOf" srcId="{20CE7644-8333-524A-85A0-3FEA97B9EC44}" destId="{A316DA7E-9F5B-2848-BEE8-47ED68CAB4A3}" srcOrd="1" destOrd="0" presId="urn:microsoft.com/office/officeart/2005/8/layout/hProcess4"/>
    <dgm:cxn modelId="{E026C949-001F-7C4F-9A20-A8195B0FBB97}" srcId="{EAB86D0D-0A69-8F48-9C5D-EF6E255F4715}" destId="{3FA63E8D-4488-6B47-ADE3-DC85F4560F95}" srcOrd="0" destOrd="0" parTransId="{EE95047A-3BD6-9547-8D01-0C7E30BDC306}" sibTransId="{1CFC950F-1A85-D249-9D2B-6142183B75E1}"/>
    <dgm:cxn modelId="{EAEF764E-D194-BC46-BBD3-2A87F4FAB503}" srcId="{EAB86D0D-0A69-8F48-9C5D-EF6E255F4715}" destId="{F20F0CC7-13B0-144B-B56A-88D4346E742B}" srcOrd="1" destOrd="0" parTransId="{2A19A92E-B29A-9145-9808-6EA317FCE9E0}" sibTransId="{5126DE4D-5E9A-0648-BC4C-9A925AD55727}"/>
    <dgm:cxn modelId="{B2AC3853-ACFE-114A-A4EE-6B3F7191B120}" type="presOf" srcId="{CCC76B74-A0E6-3A4D-926C-7CEBB837CA9E}" destId="{151FAC96-C14F-564C-B7E3-CE23A99D2049}" srcOrd="0" destOrd="2" presId="urn:microsoft.com/office/officeart/2005/8/layout/hProcess4"/>
    <dgm:cxn modelId="{7EDBA854-74F0-2F4D-A043-99851E8E2675}" type="presOf" srcId="{5F5B17D7-F1E3-C14D-986E-48AA9022ABAE}" destId="{FE8945A5-DC4F-AB48-A8E8-C69ACA186FBA}" srcOrd="1" destOrd="2" presId="urn:microsoft.com/office/officeart/2005/8/layout/hProcess4"/>
    <dgm:cxn modelId="{6E79A957-ACA2-904E-991F-97494DE908B1}" srcId="{0799E73F-CC6F-B54C-87A4-EF7C43299E81}" destId="{EAB86D0D-0A69-8F48-9C5D-EF6E255F4715}" srcOrd="2" destOrd="0" parTransId="{6D864142-BE67-EC45-B01A-F3EF3DB9A7A6}" sibTransId="{07E81B05-B672-B24F-959F-0D4FD3CDE1B6}"/>
    <dgm:cxn modelId="{B5EA7E5A-56F7-A641-BE62-BCFE7DE035C0}" type="presOf" srcId="{09647934-CC3D-4548-B94F-F403207F474E}" destId="{A316DA7E-9F5B-2848-BEE8-47ED68CAB4A3}" srcOrd="1" destOrd="1" presId="urn:microsoft.com/office/officeart/2005/8/layout/hProcess4"/>
    <dgm:cxn modelId="{E4965E5B-A355-8F42-8283-4862E0B80498}" type="presOf" srcId="{F20F0CC7-13B0-144B-B56A-88D4346E742B}" destId="{388EC480-F100-9846-A300-5EC12B37F7B9}" srcOrd="1" destOrd="1" presId="urn:microsoft.com/office/officeart/2005/8/layout/hProcess4"/>
    <dgm:cxn modelId="{5E807C5B-D4F9-8841-BFC4-F66526CD9455}" type="presOf" srcId="{09647934-CC3D-4548-B94F-F403207F474E}" destId="{9919896C-5739-AC49-B8A8-6E0B11AAD4E8}" srcOrd="0" destOrd="1" presId="urn:microsoft.com/office/officeart/2005/8/layout/hProcess4"/>
    <dgm:cxn modelId="{DAC5C965-BD3B-4346-B14B-6CBAE11E36ED}" type="presOf" srcId="{9C6D2E07-FA6F-E743-BAB9-8E54C34EC39B}" destId="{E51EAB70-BB14-584E-8C53-D07C97EAF926}" srcOrd="0" destOrd="0" presId="urn:microsoft.com/office/officeart/2005/8/layout/hProcess4"/>
    <dgm:cxn modelId="{F0EF776C-45B5-9C4F-A7F5-8BCFD76A935F}" srcId="{DCA73B82-8A3C-CE46-93B9-6D774E7E7F6F}" destId="{FFC2F85D-CF90-384B-A40C-2DD2D3C690AD}" srcOrd="1" destOrd="0" parTransId="{1BEA157C-32F0-D84E-85D0-958BD34485D1}" sibTransId="{8A5BA306-4DE4-E94E-8041-AEF00B4B8A77}"/>
    <dgm:cxn modelId="{07961771-87B4-324C-B5AC-3B5B45FE17FF}" srcId="{0799E73F-CC6F-B54C-87A4-EF7C43299E81}" destId="{AB937DE4-BBB3-9F42-B2EF-9932DADB7D90}" srcOrd="3" destOrd="0" parTransId="{37EC0599-EC62-C84D-B338-E152325D3CE0}" sibTransId="{4A54E1A3-643E-1F40-8AB8-F55F31EA5B6F}"/>
    <dgm:cxn modelId="{3C095272-F40A-D14F-B00C-E73B5B6DBABE}" type="presOf" srcId="{DACDB87D-3B47-6144-ACF4-212AB7B20FEA}" destId="{FE8945A5-DC4F-AB48-A8E8-C69ACA186FBA}" srcOrd="1" destOrd="0" presId="urn:microsoft.com/office/officeart/2005/8/layout/hProcess4"/>
    <dgm:cxn modelId="{D4258580-5A83-E54F-8674-9596C13F6AAA}" type="presOf" srcId="{5F5B17D7-F1E3-C14D-986E-48AA9022ABAE}" destId="{0CF4F325-FE14-7B4A-822A-5D43684E7B7A}" srcOrd="0" destOrd="2" presId="urn:microsoft.com/office/officeart/2005/8/layout/hProcess4"/>
    <dgm:cxn modelId="{0BA71281-B9A3-8145-85B0-07408337CE5F}" srcId="{784391CA-10B8-594B-A235-AA746A2F7469}" destId="{DACDB87D-3B47-6144-ACF4-212AB7B20FEA}" srcOrd="0" destOrd="0" parTransId="{16E07522-2367-3040-B847-6285691A6897}" sibTransId="{DE80E6C8-0CC2-6849-B196-E7596EB211D8}"/>
    <dgm:cxn modelId="{9005F781-79D7-F749-A381-54CF9EB03A83}" srcId="{0799E73F-CC6F-B54C-87A4-EF7C43299E81}" destId="{DCA73B82-8A3C-CE46-93B9-6D774E7E7F6F}" srcOrd="4" destOrd="0" parTransId="{EDC00AB2-E4EF-F64C-82BE-0FA46D5B4CAC}" sibTransId="{98E4F347-8526-FB48-8D7C-36AB8CC54DF5}"/>
    <dgm:cxn modelId="{A86B6B85-1103-8D43-AAEB-434802ADFCC2}" type="presOf" srcId="{AB937DE4-BBB3-9F42-B2EF-9932DADB7D90}" destId="{38DB7F3A-2F14-D04A-B492-B9D81EC875A1}" srcOrd="0" destOrd="0" presId="urn:microsoft.com/office/officeart/2005/8/layout/hProcess4"/>
    <dgm:cxn modelId="{52661F9B-4E05-8B43-81F7-A6513D4A2B04}" srcId="{0799E73F-CC6F-B54C-87A4-EF7C43299E81}" destId="{784391CA-10B8-594B-A235-AA746A2F7469}" srcOrd="1" destOrd="0" parTransId="{857B9809-F04E-284F-9852-0D2C0C2E35CB}" sibTransId="{83C68021-3216-F34A-99FF-8373ADA42623}"/>
    <dgm:cxn modelId="{BE9B029F-5C9D-D740-BFE1-4F8D61C55314}" type="presOf" srcId="{AE2E9379-7D7B-A34A-A15A-387F9D987FEA}" destId="{BF87F193-53E9-3C46-9C9B-341C593B3428}" srcOrd="0" destOrd="0" presId="urn:microsoft.com/office/officeart/2005/8/layout/hProcess4"/>
    <dgm:cxn modelId="{8655949F-1149-464B-8FFF-A95FB55E2156}" srcId="{EAB86D0D-0A69-8F48-9C5D-EF6E255F4715}" destId="{CCC76B74-A0E6-3A4D-926C-7CEBB837CA9E}" srcOrd="2" destOrd="0" parTransId="{C3FD1645-7E42-C143-935C-20E410C1E70B}" sibTransId="{096073E1-FD78-2D4D-B46A-2A9823BF533A}"/>
    <dgm:cxn modelId="{B58B61AD-E421-BC48-94C1-B366DBE87952}" type="presOf" srcId="{4A54E1A3-643E-1F40-8AB8-F55F31EA5B6F}" destId="{14F3AD68-A6FA-B14C-B43A-4102523A574B}" srcOrd="0" destOrd="0" presId="urn:microsoft.com/office/officeart/2005/8/layout/hProcess4"/>
    <dgm:cxn modelId="{70827CB4-F381-B448-BC23-88658BB61894}" srcId="{AB937DE4-BBB3-9F42-B2EF-9932DADB7D90}" destId="{20CE7644-8333-524A-85A0-3FEA97B9EC44}" srcOrd="0" destOrd="0" parTransId="{CF7F75B6-D34D-2D4B-9304-6B5701F50AF7}" sibTransId="{CA27DD06-F8BD-FF4E-B43F-C1F14D81831A}"/>
    <dgm:cxn modelId="{F84F13B8-DEAA-3B4B-BE72-00538E850298}" srcId="{8E989EAC-0731-B945-87A7-45525E64637A}" destId="{9C6D2E07-FA6F-E743-BAB9-8E54C34EC39B}" srcOrd="0" destOrd="0" parTransId="{6E8A8196-C3FD-DD4F-A127-8321FA806EE8}" sibTransId="{9384736C-474B-F641-B7A6-0EA34543B58F}"/>
    <dgm:cxn modelId="{AF8994BC-F698-134D-80D9-8BDEAD6B2903}" type="presOf" srcId="{8D8A8B4C-9C54-7647-945C-EE2CE80AF1D7}" destId="{D7DEA33B-CCB3-6843-BBFC-7A2B9F01914E}" srcOrd="0" destOrd="0" presId="urn:microsoft.com/office/officeart/2005/8/layout/hProcess4"/>
    <dgm:cxn modelId="{509244C0-D42D-8140-8AB1-EDF0BA6474A1}" srcId="{784391CA-10B8-594B-A235-AA746A2F7469}" destId="{5F5B17D7-F1E3-C14D-986E-48AA9022ABAE}" srcOrd="2" destOrd="0" parTransId="{702193AE-1D11-C342-8DD8-772CDD10F34F}" sibTransId="{C681E99E-8C8D-8742-9B0B-90121DB36125}"/>
    <dgm:cxn modelId="{8B6E5CD8-A113-3443-9582-441E00A7C8FE}" type="presOf" srcId="{0799E73F-CC6F-B54C-87A4-EF7C43299E81}" destId="{FD4F17FF-F18C-7245-9FAB-B0C008BC2475}" srcOrd="0" destOrd="0" presId="urn:microsoft.com/office/officeart/2005/8/layout/hProcess4"/>
    <dgm:cxn modelId="{054E4CDB-C6D0-D142-95A5-94A1BAB17881}" type="presOf" srcId="{07E81B05-B672-B24F-959F-0D4FD3CDE1B6}" destId="{412213CF-221E-A144-8A61-6567E962D4D1}" srcOrd="0" destOrd="0" presId="urn:microsoft.com/office/officeart/2005/8/layout/hProcess4"/>
    <dgm:cxn modelId="{62730EDE-2545-CC43-AF55-095D90843F92}" type="presOf" srcId="{FFC2F85D-CF90-384B-A40C-2DD2D3C690AD}" destId="{D7DEA33B-CCB3-6843-BBFC-7A2B9F01914E}" srcOrd="0" destOrd="1" presId="urn:microsoft.com/office/officeart/2005/8/layout/hProcess4"/>
    <dgm:cxn modelId="{E7A865DE-0167-A048-B975-6F0DFD8789A5}" srcId="{0799E73F-CC6F-B54C-87A4-EF7C43299E81}" destId="{8E989EAC-0731-B945-87A7-45525E64637A}" srcOrd="0" destOrd="0" parTransId="{E0D44169-2F88-DC47-B7D3-81473BE9C5F0}" sibTransId="{AE2E9379-7D7B-A34A-A15A-387F9D987FEA}"/>
    <dgm:cxn modelId="{9CE2F8DF-714D-D14B-AC01-2EC90BCA2903}" srcId="{DCA73B82-8A3C-CE46-93B9-6D774E7E7F6F}" destId="{8D8A8B4C-9C54-7647-945C-EE2CE80AF1D7}" srcOrd="0" destOrd="0" parTransId="{8AB1B3DA-80D0-784D-8156-3A421AA55680}" sibTransId="{88A0B52D-8196-CA4B-924C-70EC1FAC57CD}"/>
    <dgm:cxn modelId="{C9EA04ED-FB3F-524F-B9CA-4461C61531DA}" type="presOf" srcId="{59581938-95C5-EA43-B317-56FC6D32F2B0}" destId="{E51EAB70-BB14-584E-8C53-D07C97EAF926}" srcOrd="0" destOrd="1" presId="urn:microsoft.com/office/officeart/2005/8/layout/hProcess4"/>
    <dgm:cxn modelId="{ADD488F2-6A00-9045-B1A9-A0542057C2D3}" type="presOf" srcId="{3FA63E8D-4488-6B47-ADE3-DC85F4560F95}" destId="{388EC480-F100-9846-A300-5EC12B37F7B9}" srcOrd="1" destOrd="0" presId="urn:microsoft.com/office/officeart/2005/8/layout/hProcess4"/>
    <dgm:cxn modelId="{DEE82FF3-18FA-3244-8C2F-CC866D3730FD}" srcId="{784391CA-10B8-594B-A235-AA746A2F7469}" destId="{15A18B82-D760-FD4B-87A0-D0EF3843B795}" srcOrd="1" destOrd="0" parTransId="{1177B73A-A33A-9943-B775-8FDAE0EF7F09}" sibTransId="{6AF585E6-E290-B94D-8359-97B6DE576037}"/>
    <dgm:cxn modelId="{313439F5-66B9-BE4D-AFB0-84B7EDC928DA}" srcId="{AB937DE4-BBB3-9F42-B2EF-9932DADB7D90}" destId="{92DAE78F-F7E6-4342-B07F-779A058B11ED}" srcOrd="2" destOrd="0" parTransId="{F71673AC-1691-984D-87B5-0FD420F933A4}" sibTransId="{0DC86FC7-8DA1-0645-9133-42269792744C}"/>
    <dgm:cxn modelId="{EF9DA6FD-2152-4948-984C-95925245800D}" type="presOf" srcId="{15A18B82-D760-FD4B-87A0-D0EF3843B795}" destId="{0CF4F325-FE14-7B4A-822A-5D43684E7B7A}" srcOrd="0" destOrd="1" presId="urn:microsoft.com/office/officeart/2005/8/layout/hProcess4"/>
    <dgm:cxn modelId="{94F00AFF-C57D-5D4C-8ED5-3B9D41D1C821}" type="presOf" srcId="{CCC76B74-A0E6-3A4D-926C-7CEBB837CA9E}" destId="{388EC480-F100-9846-A300-5EC12B37F7B9}" srcOrd="1" destOrd="2" presId="urn:microsoft.com/office/officeart/2005/8/layout/hProcess4"/>
    <dgm:cxn modelId="{54BD5860-EDE7-2543-9C54-5A25B6B5CCE9}" type="presParOf" srcId="{FD4F17FF-F18C-7245-9FAB-B0C008BC2475}" destId="{922494A5-749A-3449-9A88-0345AB7686AC}" srcOrd="0" destOrd="0" presId="urn:microsoft.com/office/officeart/2005/8/layout/hProcess4"/>
    <dgm:cxn modelId="{3AE1D47D-E751-8447-B8BD-01E442C64CCB}" type="presParOf" srcId="{FD4F17FF-F18C-7245-9FAB-B0C008BC2475}" destId="{288D5EE5-417C-7E4D-B8CF-7F25F1241192}" srcOrd="1" destOrd="0" presId="urn:microsoft.com/office/officeart/2005/8/layout/hProcess4"/>
    <dgm:cxn modelId="{8106304C-1C99-934A-B5BF-5FC5F0235E74}" type="presParOf" srcId="{FD4F17FF-F18C-7245-9FAB-B0C008BC2475}" destId="{74479F3B-98F7-9E4E-9D7A-B05468AAFD4E}" srcOrd="2" destOrd="0" presId="urn:microsoft.com/office/officeart/2005/8/layout/hProcess4"/>
    <dgm:cxn modelId="{5FD6710A-FB98-EA4E-92B7-CD42E711337F}" type="presParOf" srcId="{74479F3B-98F7-9E4E-9D7A-B05468AAFD4E}" destId="{8E021945-2DF6-7845-A7CA-5CD7AD97D572}" srcOrd="0" destOrd="0" presId="urn:microsoft.com/office/officeart/2005/8/layout/hProcess4"/>
    <dgm:cxn modelId="{94AE4E74-DE6D-FD43-9850-19632256AC1B}" type="presParOf" srcId="{8E021945-2DF6-7845-A7CA-5CD7AD97D572}" destId="{CE67467A-246B-EC48-BA72-B86E9603374E}" srcOrd="0" destOrd="0" presId="urn:microsoft.com/office/officeart/2005/8/layout/hProcess4"/>
    <dgm:cxn modelId="{E894494D-AC49-E14F-973D-2E1B72A23D1D}" type="presParOf" srcId="{8E021945-2DF6-7845-A7CA-5CD7AD97D572}" destId="{E51EAB70-BB14-584E-8C53-D07C97EAF926}" srcOrd="1" destOrd="0" presId="urn:microsoft.com/office/officeart/2005/8/layout/hProcess4"/>
    <dgm:cxn modelId="{3EFD5FBD-1BE5-F246-96A4-9D820F169DF6}" type="presParOf" srcId="{8E021945-2DF6-7845-A7CA-5CD7AD97D572}" destId="{110F25E3-E1EE-7A4A-8C09-77001E3599F9}" srcOrd="2" destOrd="0" presId="urn:microsoft.com/office/officeart/2005/8/layout/hProcess4"/>
    <dgm:cxn modelId="{EF49827E-573F-B447-99C9-C895FBE96721}" type="presParOf" srcId="{8E021945-2DF6-7845-A7CA-5CD7AD97D572}" destId="{01D6DC5B-DCA6-D849-B18D-7C4B26F314A3}" srcOrd="3" destOrd="0" presId="urn:microsoft.com/office/officeart/2005/8/layout/hProcess4"/>
    <dgm:cxn modelId="{CBA3D96A-86D4-6C45-A8F1-9664F6436E57}" type="presParOf" srcId="{8E021945-2DF6-7845-A7CA-5CD7AD97D572}" destId="{A789C980-812B-DD44-9660-551E0D824CB5}" srcOrd="4" destOrd="0" presId="urn:microsoft.com/office/officeart/2005/8/layout/hProcess4"/>
    <dgm:cxn modelId="{C8C2D02E-AE9D-9B4E-97C9-24A18F1895A8}" type="presParOf" srcId="{74479F3B-98F7-9E4E-9D7A-B05468AAFD4E}" destId="{BF87F193-53E9-3C46-9C9B-341C593B3428}" srcOrd="1" destOrd="0" presId="urn:microsoft.com/office/officeart/2005/8/layout/hProcess4"/>
    <dgm:cxn modelId="{FFE20CB6-68B0-A543-BAF8-A50A2017DECE}" type="presParOf" srcId="{74479F3B-98F7-9E4E-9D7A-B05468AAFD4E}" destId="{97CFE4F3-8880-A941-8613-C1F22823CBB5}" srcOrd="2" destOrd="0" presId="urn:microsoft.com/office/officeart/2005/8/layout/hProcess4"/>
    <dgm:cxn modelId="{F6674F93-0CAD-424D-BD5E-E7939EEACED5}" type="presParOf" srcId="{97CFE4F3-8880-A941-8613-C1F22823CBB5}" destId="{223D00F4-6429-2942-867E-3AC3F0B62E6E}" srcOrd="0" destOrd="0" presId="urn:microsoft.com/office/officeart/2005/8/layout/hProcess4"/>
    <dgm:cxn modelId="{DC2B2581-BCF2-8E49-A471-A1AA471D097D}" type="presParOf" srcId="{97CFE4F3-8880-A941-8613-C1F22823CBB5}" destId="{0CF4F325-FE14-7B4A-822A-5D43684E7B7A}" srcOrd="1" destOrd="0" presId="urn:microsoft.com/office/officeart/2005/8/layout/hProcess4"/>
    <dgm:cxn modelId="{A704510F-46CF-5347-BB66-30600B9BF8CB}" type="presParOf" srcId="{97CFE4F3-8880-A941-8613-C1F22823CBB5}" destId="{FE8945A5-DC4F-AB48-A8E8-C69ACA186FBA}" srcOrd="2" destOrd="0" presId="urn:microsoft.com/office/officeart/2005/8/layout/hProcess4"/>
    <dgm:cxn modelId="{4577B6D6-D6C5-934A-B854-65476FC228DE}" type="presParOf" srcId="{97CFE4F3-8880-A941-8613-C1F22823CBB5}" destId="{4259138F-04E5-C34E-97A8-6EE39176ADC4}" srcOrd="3" destOrd="0" presId="urn:microsoft.com/office/officeart/2005/8/layout/hProcess4"/>
    <dgm:cxn modelId="{4B245257-6005-F544-ADCE-D969E5F83B80}" type="presParOf" srcId="{97CFE4F3-8880-A941-8613-C1F22823CBB5}" destId="{BEC1F029-C4AB-7A4E-8E5A-3A782896611D}" srcOrd="4" destOrd="0" presId="urn:microsoft.com/office/officeart/2005/8/layout/hProcess4"/>
    <dgm:cxn modelId="{D3411747-D2DF-C845-BE61-DB609090A581}" type="presParOf" srcId="{74479F3B-98F7-9E4E-9D7A-B05468AAFD4E}" destId="{2AB0E3A4-159D-7140-A803-20ECC7588CB1}" srcOrd="3" destOrd="0" presId="urn:microsoft.com/office/officeart/2005/8/layout/hProcess4"/>
    <dgm:cxn modelId="{97BE41C6-C955-A145-A01F-33132394ABE5}" type="presParOf" srcId="{74479F3B-98F7-9E4E-9D7A-B05468AAFD4E}" destId="{8556E566-23A4-AF47-95BF-37F2FBBED720}" srcOrd="4" destOrd="0" presId="urn:microsoft.com/office/officeart/2005/8/layout/hProcess4"/>
    <dgm:cxn modelId="{A52B9223-C2C4-EF49-AD61-637CA0F2E67F}" type="presParOf" srcId="{8556E566-23A4-AF47-95BF-37F2FBBED720}" destId="{A148C4A5-AEE5-654D-829C-935E90F40766}" srcOrd="0" destOrd="0" presId="urn:microsoft.com/office/officeart/2005/8/layout/hProcess4"/>
    <dgm:cxn modelId="{B77738A1-F27B-324F-BCC9-C08A8DD5A01F}" type="presParOf" srcId="{8556E566-23A4-AF47-95BF-37F2FBBED720}" destId="{151FAC96-C14F-564C-B7E3-CE23A99D2049}" srcOrd="1" destOrd="0" presId="urn:microsoft.com/office/officeart/2005/8/layout/hProcess4"/>
    <dgm:cxn modelId="{057E3C73-7AA9-B64C-BB5C-C1ABD712C546}" type="presParOf" srcId="{8556E566-23A4-AF47-95BF-37F2FBBED720}" destId="{388EC480-F100-9846-A300-5EC12B37F7B9}" srcOrd="2" destOrd="0" presId="urn:microsoft.com/office/officeart/2005/8/layout/hProcess4"/>
    <dgm:cxn modelId="{55C1F063-153B-C84D-B8A8-3A0B791244EC}" type="presParOf" srcId="{8556E566-23A4-AF47-95BF-37F2FBBED720}" destId="{1530BA0D-59FA-C245-9D47-6D9D1E8120DB}" srcOrd="3" destOrd="0" presId="urn:microsoft.com/office/officeart/2005/8/layout/hProcess4"/>
    <dgm:cxn modelId="{6E25EA0A-2356-884D-8109-D7C537246CE0}" type="presParOf" srcId="{8556E566-23A4-AF47-95BF-37F2FBBED720}" destId="{E52B5AA9-5ECE-1C4C-9035-06605B441507}" srcOrd="4" destOrd="0" presId="urn:microsoft.com/office/officeart/2005/8/layout/hProcess4"/>
    <dgm:cxn modelId="{C872607E-36ED-4C48-A712-786B74B23B11}" type="presParOf" srcId="{74479F3B-98F7-9E4E-9D7A-B05468AAFD4E}" destId="{412213CF-221E-A144-8A61-6567E962D4D1}" srcOrd="5" destOrd="0" presId="urn:microsoft.com/office/officeart/2005/8/layout/hProcess4"/>
    <dgm:cxn modelId="{09137DE4-2A64-9348-878C-32E0EAC98184}" type="presParOf" srcId="{74479F3B-98F7-9E4E-9D7A-B05468AAFD4E}" destId="{940B66CD-47DF-5842-9789-1DAA511B0CC9}" srcOrd="6" destOrd="0" presId="urn:microsoft.com/office/officeart/2005/8/layout/hProcess4"/>
    <dgm:cxn modelId="{BA7C43BB-4861-FA43-B375-3728A63CE0FA}" type="presParOf" srcId="{940B66CD-47DF-5842-9789-1DAA511B0CC9}" destId="{90FADD75-CC5C-0444-B673-3954D39E7857}" srcOrd="0" destOrd="0" presId="urn:microsoft.com/office/officeart/2005/8/layout/hProcess4"/>
    <dgm:cxn modelId="{EEF1E2A4-2205-8643-9212-2C5E80028A40}" type="presParOf" srcId="{940B66CD-47DF-5842-9789-1DAA511B0CC9}" destId="{9919896C-5739-AC49-B8A8-6E0B11AAD4E8}" srcOrd="1" destOrd="0" presId="urn:microsoft.com/office/officeart/2005/8/layout/hProcess4"/>
    <dgm:cxn modelId="{14DBBF3B-A6BA-7A4D-92EB-669212E7EC4A}" type="presParOf" srcId="{940B66CD-47DF-5842-9789-1DAA511B0CC9}" destId="{A316DA7E-9F5B-2848-BEE8-47ED68CAB4A3}" srcOrd="2" destOrd="0" presId="urn:microsoft.com/office/officeart/2005/8/layout/hProcess4"/>
    <dgm:cxn modelId="{32E576A3-37F8-A841-BAF0-BCCDF8F8D8F5}" type="presParOf" srcId="{940B66CD-47DF-5842-9789-1DAA511B0CC9}" destId="{38DB7F3A-2F14-D04A-B492-B9D81EC875A1}" srcOrd="3" destOrd="0" presId="urn:microsoft.com/office/officeart/2005/8/layout/hProcess4"/>
    <dgm:cxn modelId="{634CA089-0FF0-564D-A15F-1EF259FF19C2}" type="presParOf" srcId="{940B66CD-47DF-5842-9789-1DAA511B0CC9}" destId="{17E55602-D7CC-0449-9CFF-F71CFCF8E3DF}" srcOrd="4" destOrd="0" presId="urn:microsoft.com/office/officeart/2005/8/layout/hProcess4"/>
    <dgm:cxn modelId="{87AF4775-07AC-FA45-B3AD-20942AC69D24}" type="presParOf" srcId="{74479F3B-98F7-9E4E-9D7A-B05468AAFD4E}" destId="{14F3AD68-A6FA-B14C-B43A-4102523A574B}" srcOrd="7" destOrd="0" presId="urn:microsoft.com/office/officeart/2005/8/layout/hProcess4"/>
    <dgm:cxn modelId="{7034A15C-4388-8141-A5F4-08DAA56FFBC8}" type="presParOf" srcId="{74479F3B-98F7-9E4E-9D7A-B05468AAFD4E}" destId="{16270DB1-4FE1-3542-8BF7-118952329C22}" srcOrd="8" destOrd="0" presId="urn:microsoft.com/office/officeart/2005/8/layout/hProcess4"/>
    <dgm:cxn modelId="{39CF3BEC-FF23-A348-8115-15DCE54BB99F}" type="presParOf" srcId="{16270DB1-4FE1-3542-8BF7-118952329C22}" destId="{EF970AAC-898E-624A-913E-53C042D5BD54}" srcOrd="0" destOrd="0" presId="urn:microsoft.com/office/officeart/2005/8/layout/hProcess4"/>
    <dgm:cxn modelId="{08C46E1E-80AF-F34F-990D-124AD7B7E60C}" type="presParOf" srcId="{16270DB1-4FE1-3542-8BF7-118952329C22}" destId="{D7DEA33B-CCB3-6843-BBFC-7A2B9F01914E}" srcOrd="1" destOrd="0" presId="urn:microsoft.com/office/officeart/2005/8/layout/hProcess4"/>
    <dgm:cxn modelId="{7194815B-A025-3048-9495-004B5B0BE713}" type="presParOf" srcId="{16270DB1-4FE1-3542-8BF7-118952329C22}" destId="{4C0B9519-15E4-5E4B-9AAD-C5567B93C28C}" srcOrd="2" destOrd="0" presId="urn:microsoft.com/office/officeart/2005/8/layout/hProcess4"/>
    <dgm:cxn modelId="{0F0E20EA-4E19-5742-BA61-F8B87F900867}" type="presParOf" srcId="{16270DB1-4FE1-3542-8BF7-118952329C22}" destId="{415F71B3-D147-FE42-B46B-324C9B035733}" srcOrd="3" destOrd="0" presId="urn:microsoft.com/office/officeart/2005/8/layout/hProcess4"/>
    <dgm:cxn modelId="{7EFB4D83-1905-3A4C-ADC7-7027C8414FEE}" type="presParOf" srcId="{16270DB1-4FE1-3542-8BF7-118952329C22}" destId="{5E483C1F-366E-A94A-A7FA-828A724BD852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1EAB70-BB14-584E-8C53-D07C97EAF926}">
      <dsp:nvSpPr>
        <dsp:cNvPr id="0" name=""/>
        <dsp:cNvSpPr/>
      </dsp:nvSpPr>
      <dsp:spPr>
        <a:xfrm>
          <a:off x="6364" y="1191751"/>
          <a:ext cx="2036798" cy="10222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B7175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Avenir Next" panose="020B0503020202020204" pitchFamily="34" charset="0"/>
            </a:rPr>
            <a:t>Problem definition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Avenir Next" panose="020B0503020202020204" pitchFamily="34" charset="0"/>
            </a:rPr>
            <a:t>Research question</a:t>
          </a:r>
        </a:p>
      </dsp:txBody>
      <dsp:txXfrm>
        <a:off x="29889" y="1215276"/>
        <a:ext cx="1989748" cy="756156"/>
      </dsp:txXfrm>
    </dsp:sp>
    <dsp:sp modelId="{BF87F193-53E9-3C46-9C9B-341C593B3428}">
      <dsp:nvSpPr>
        <dsp:cNvPr id="0" name=""/>
        <dsp:cNvSpPr/>
      </dsp:nvSpPr>
      <dsp:spPr>
        <a:xfrm>
          <a:off x="1058248" y="1049952"/>
          <a:ext cx="2227025" cy="2227025"/>
        </a:xfrm>
        <a:prstGeom prst="leftCircularArrow">
          <a:avLst>
            <a:gd name="adj1" fmla="val 4400"/>
            <a:gd name="adj2" fmla="val 557907"/>
            <a:gd name="adj3" fmla="val 2333418"/>
            <a:gd name="adj4" fmla="val 9024489"/>
            <a:gd name="adj5" fmla="val 513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D6DC5B-DCA6-D849-B18D-7C4B26F314A3}">
      <dsp:nvSpPr>
        <dsp:cNvPr id="0" name=""/>
        <dsp:cNvSpPr/>
      </dsp:nvSpPr>
      <dsp:spPr>
        <a:xfrm>
          <a:off x="573048" y="2086097"/>
          <a:ext cx="1445487" cy="574822"/>
        </a:xfrm>
        <a:prstGeom prst="round2DiagRect">
          <a:avLst/>
        </a:prstGeom>
        <a:solidFill>
          <a:srgbClr val="B71756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latin typeface="Avenir Next" panose="020B0503020202020204" pitchFamily="34" charset="0"/>
            </a:rPr>
            <a:t>PROBLEM</a:t>
          </a:r>
        </a:p>
      </dsp:txBody>
      <dsp:txXfrm>
        <a:off x="601108" y="2114157"/>
        <a:ext cx="1389367" cy="518702"/>
      </dsp:txXfrm>
    </dsp:sp>
    <dsp:sp modelId="{0CF4F325-FE14-7B4A-822A-5D43684E7B7A}">
      <dsp:nvSpPr>
        <dsp:cNvPr id="0" name=""/>
        <dsp:cNvSpPr/>
      </dsp:nvSpPr>
      <dsp:spPr>
        <a:xfrm>
          <a:off x="2509746" y="1032256"/>
          <a:ext cx="1780643" cy="1341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B7175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Avenir Next" panose="020B0503020202020204" pitchFamily="34" charset="0"/>
            </a:rPr>
            <a:t>Measurement plan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Avenir Next" panose="020B0503020202020204" pitchFamily="34" charset="0"/>
            </a:rPr>
            <a:t>Sampling design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Avenir Next" panose="020B0503020202020204" pitchFamily="34" charset="0"/>
            </a:rPr>
            <a:t>Piloting</a:t>
          </a:r>
        </a:p>
      </dsp:txBody>
      <dsp:txXfrm>
        <a:off x="2540612" y="1350533"/>
        <a:ext cx="1718911" cy="992109"/>
      </dsp:txXfrm>
    </dsp:sp>
    <dsp:sp modelId="{2AB0E3A4-159D-7140-A803-20ECC7588CB1}">
      <dsp:nvSpPr>
        <dsp:cNvPr id="0" name=""/>
        <dsp:cNvSpPr/>
      </dsp:nvSpPr>
      <dsp:spPr>
        <a:xfrm>
          <a:off x="3427642" y="105844"/>
          <a:ext cx="2317673" cy="2317673"/>
        </a:xfrm>
        <a:prstGeom prst="circularArrow">
          <a:avLst>
            <a:gd name="adj1" fmla="val 4228"/>
            <a:gd name="adj2" fmla="val 533837"/>
            <a:gd name="adj3" fmla="val 19290652"/>
            <a:gd name="adj4" fmla="val 12575511"/>
            <a:gd name="adj5" fmla="val 4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59138F-04E5-C34E-97A8-6EE39176ADC4}">
      <dsp:nvSpPr>
        <dsp:cNvPr id="0" name=""/>
        <dsp:cNvSpPr/>
      </dsp:nvSpPr>
      <dsp:spPr>
        <a:xfrm>
          <a:off x="2948353" y="744844"/>
          <a:ext cx="1445487" cy="574822"/>
        </a:xfrm>
        <a:prstGeom prst="round2DiagRect">
          <a:avLst/>
        </a:prstGeom>
        <a:solidFill>
          <a:srgbClr val="B71756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latin typeface="Avenir Next" panose="020B0503020202020204" pitchFamily="34" charset="0"/>
            </a:rPr>
            <a:t>PLAN</a:t>
          </a:r>
        </a:p>
      </dsp:txBody>
      <dsp:txXfrm>
        <a:off x="2976413" y="772904"/>
        <a:ext cx="1389367" cy="518702"/>
      </dsp:txXfrm>
    </dsp:sp>
    <dsp:sp modelId="{151FAC96-C14F-564C-B7E3-CE23A99D2049}">
      <dsp:nvSpPr>
        <dsp:cNvPr id="0" name=""/>
        <dsp:cNvSpPr/>
      </dsp:nvSpPr>
      <dsp:spPr>
        <a:xfrm>
          <a:off x="4876191" y="1032256"/>
          <a:ext cx="1594641" cy="1341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B7175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Avenir Next" panose="020B0503020202020204" pitchFamily="34" charset="0"/>
            </a:rPr>
            <a:t>Collection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Avenir Next" panose="020B0503020202020204" pitchFamily="34" charset="0"/>
            </a:rPr>
            <a:t>Management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Avenir Next" panose="020B0503020202020204" pitchFamily="34" charset="0"/>
            </a:rPr>
            <a:t>Cleaning</a:t>
          </a:r>
        </a:p>
      </dsp:txBody>
      <dsp:txXfrm>
        <a:off x="4907057" y="1063122"/>
        <a:ext cx="1532909" cy="992109"/>
      </dsp:txXfrm>
    </dsp:sp>
    <dsp:sp modelId="{412213CF-221E-A144-8A61-6567E962D4D1}">
      <dsp:nvSpPr>
        <dsp:cNvPr id="0" name=""/>
        <dsp:cNvSpPr/>
      </dsp:nvSpPr>
      <dsp:spPr>
        <a:xfrm>
          <a:off x="5705878" y="1037135"/>
          <a:ext cx="2244185" cy="2244185"/>
        </a:xfrm>
        <a:prstGeom prst="leftCircularArrow">
          <a:avLst>
            <a:gd name="adj1" fmla="val 4366"/>
            <a:gd name="adj2" fmla="val 553185"/>
            <a:gd name="adj3" fmla="val 2328696"/>
            <a:gd name="adj4" fmla="val 9024489"/>
            <a:gd name="adj5" fmla="val 509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30BA0D-59FA-C245-9D47-6D9D1E8120DB}">
      <dsp:nvSpPr>
        <dsp:cNvPr id="0" name=""/>
        <dsp:cNvSpPr/>
      </dsp:nvSpPr>
      <dsp:spPr>
        <a:xfrm>
          <a:off x="5221797" y="2086097"/>
          <a:ext cx="1445487" cy="574822"/>
        </a:xfrm>
        <a:prstGeom prst="round2DiagRect">
          <a:avLst/>
        </a:prstGeom>
        <a:solidFill>
          <a:srgbClr val="B71756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latin typeface="Avenir Next" panose="020B0503020202020204" pitchFamily="34" charset="0"/>
            </a:rPr>
            <a:t>DATA</a:t>
          </a:r>
        </a:p>
      </dsp:txBody>
      <dsp:txXfrm>
        <a:off x="5249857" y="2114157"/>
        <a:ext cx="1389367" cy="518702"/>
      </dsp:txXfrm>
    </dsp:sp>
    <dsp:sp modelId="{9919896C-5739-AC49-B8A8-6E0B11AAD4E8}">
      <dsp:nvSpPr>
        <dsp:cNvPr id="0" name=""/>
        <dsp:cNvSpPr/>
      </dsp:nvSpPr>
      <dsp:spPr>
        <a:xfrm>
          <a:off x="7133868" y="1032256"/>
          <a:ext cx="1859740" cy="1341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B7175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Avenir Next" panose="020B0503020202020204" pitchFamily="34" charset="0"/>
            </a:rPr>
            <a:t>Exploratory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Avenir Next" panose="020B0503020202020204" pitchFamily="34" charset="0"/>
            </a:rPr>
            <a:t>Pattern discovery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Avenir Next" panose="020B0503020202020204" pitchFamily="34" charset="0"/>
            </a:rPr>
            <a:t>Model building</a:t>
          </a:r>
        </a:p>
      </dsp:txBody>
      <dsp:txXfrm>
        <a:off x="7164734" y="1350533"/>
        <a:ext cx="1798008" cy="992109"/>
      </dsp:txXfrm>
    </dsp:sp>
    <dsp:sp modelId="{14F3AD68-A6FA-B14C-B43A-4102523A574B}">
      <dsp:nvSpPr>
        <dsp:cNvPr id="0" name=""/>
        <dsp:cNvSpPr/>
      </dsp:nvSpPr>
      <dsp:spPr>
        <a:xfrm>
          <a:off x="8081582" y="70581"/>
          <a:ext cx="2460082" cy="2460082"/>
        </a:xfrm>
        <a:prstGeom prst="circularArrow">
          <a:avLst>
            <a:gd name="adj1" fmla="val 3983"/>
            <a:gd name="adj2" fmla="val 499954"/>
            <a:gd name="adj3" fmla="val 19327276"/>
            <a:gd name="adj4" fmla="val 12578251"/>
            <a:gd name="adj5" fmla="val 464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DB7F3A-2F14-D04A-B492-B9D81EC875A1}">
      <dsp:nvSpPr>
        <dsp:cNvPr id="0" name=""/>
        <dsp:cNvSpPr/>
      </dsp:nvSpPr>
      <dsp:spPr>
        <a:xfrm>
          <a:off x="7612024" y="744844"/>
          <a:ext cx="1445487" cy="574822"/>
        </a:xfrm>
        <a:prstGeom prst="round2DiagRect">
          <a:avLst/>
        </a:prstGeom>
        <a:solidFill>
          <a:srgbClr val="B71756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latin typeface="Avenir Next" panose="020B0503020202020204" pitchFamily="34" charset="0"/>
            </a:rPr>
            <a:t>ANALYSIS</a:t>
          </a:r>
        </a:p>
      </dsp:txBody>
      <dsp:txXfrm>
        <a:off x="7640084" y="772904"/>
        <a:ext cx="1389367" cy="518702"/>
      </dsp:txXfrm>
    </dsp:sp>
    <dsp:sp modelId="{D7DEA33B-CCB3-6843-BBFC-7A2B9F01914E}">
      <dsp:nvSpPr>
        <dsp:cNvPr id="0" name=""/>
        <dsp:cNvSpPr/>
      </dsp:nvSpPr>
      <dsp:spPr>
        <a:xfrm>
          <a:off x="9524096" y="1141333"/>
          <a:ext cx="1873839" cy="1123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B7175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Avenir Next" panose="020B0503020202020204" pitchFamily="34" charset="0"/>
            </a:rPr>
            <a:t>Interpretation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Avenir Next" panose="020B0503020202020204" pitchFamily="34" charset="0"/>
            </a:rPr>
            <a:t>Communication</a:t>
          </a:r>
        </a:p>
      </dsp:txBody>
      <dsp:txXfrm>
        <a:off x="9549942" y="1167179"/>
        <a:ext cx="1822147" cy="830742"/>
      </dsp:txXfrm>
    </dsp:sp>
    <dsp:sp modelId="{415F71B3-D147-FE42-B46B-324C9B035733}">
      <dsp:nvSpPr>
        <dsp:cNvPr id="0" name=""/>
        <dsp:cNvSpPr/>
      </dsp:nvSpPr>
      <dsp:spPr>
        <a:xfrm>
          <a:off x="9859700" y="2086097"/>
          <a:ext cx="1744688" cy="574822"/>
        </a:xfrm>
        <a:prstGeom prst="round2DiagRect">
          <a:avLst/>
        </a:prstGeom>
        <a:solidFill>
          <a:srgbClr val="B71756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Avenir Next" panose="020B0503020202020204" pitchFamily="34" charset="0"/>
            </a:rPr>
            <a:t>CONCLUSIONS</a:t>
          </a:r>
        </a:p>
      </dsp:txBody>
      <dsp:txXfrm>
        <a:off x="9887760" y="2114157"/>
        <a:ext cx="1688568" cy="518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347C6-3330-82B9-F925-D4D9DA75B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8384FA-5892-8D24-26ED-094552439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24600-2EBB-62B5-0D97-8EB0693C7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2CE70-B78A-F84B-BFD1-6C4D9C17BFD1}" type="datetimeFigureOut">
              <a:rPr lang="en-US" smtClean="0"/>
              <a:t>6/10/25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EE55D-B952-48BC-8F1D-F07C8D714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8C990-85D5-5FE5-9579-BA1F23E35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424D3-52DF-6248-A67D-2893B0851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33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0FB41-F9A8-C973-816C-E0DC82291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1C90AF-787C-4CAC-C178-5B05CB481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A977B-2D2D-37BB-8F06-9FC1F5799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2CE70-B78A-F84B-BFD1-6C4D9C17BFD1}" type="datetimeFigureOut">
              <a:rPr lang="en-US" smtClean="0"/>
              <a:t>6/10/25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7AE87-1CBB-7F69-5F2F-FC38BE056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79148-8BDA-A6DD-643D-344A69A0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424D3-52DF-6248-A67D-2893B0851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65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8DB4FB-972B-D22C-7737-08C24B967E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ABF147-7729-1D09-77F6-31C0EE90A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2E00C-3328-4A19-F84A-F11150FD4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2CE70-B78A-F84B-BFD1-6C4D9C17BFD1}" type="datetimeFigureOut">
              <a:rPr lang="en-US" smtClean="0"/>
              <a:t>6/10/25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5F346-F04D-121F-B1A4-38B73088C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29F1E-AB82-26FC-0A50-2B1625D6C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424D3-52DF-6248-A67D-2893B0851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06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C53C7-7BBF-917A-5826-0D54CA417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02D56-F50A-4DBF-C25A-EB990D0E0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82BB8-FF6F-3FD8-3F64-9CA46BDC5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2CE70-B78A-F84B-BFD1-6C4D9C17BFD1}" type="datetimeFigureOut">
              <a:rPr lang="en-US" smtClean="0"/>
              <a:t>6/10/25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F0ACE-AD5D-F8EC-9310-DA6B20856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16292-CD5F-D28E-1A49-2D067471A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424D3-52DF-6248-A67D-2893B0851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79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E7BF3-58BE-529E-DC14-AF66A7D64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6F1F1-2065-67E0-4316-168F016C1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28CB9-677A-5D95-D6D4-FAA9764C5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2CE70-B78A-F84B-BFD1-6C4D9C17BFD1}" type="datetimeFigureOut">
              <a:rPr lang="en-US" smtClean="0"/>
              <a:t>6/10/25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7598A-68A1-ADC5-A87F-D1BB4B3C8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5369F-C92C-834D-B63F-3E1EFFE26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424D3-52DF-6248-A67D-2893B0851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024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C7B84-050E-497D-C115-C09A6FDB0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322D0-E73C-D2F4-540D-BA5E38B75E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617D2F-6A8E-274D-572D-2BDC8D81F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310286-345D-166D-4D65-52E979B0A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2CE70-B78A-F84B-BFD1-6C4D9C17BFD1}" type="datetimeFigureOut">
              <a:rPr lang="en-US" smtClean="0"/>
              <a:t>6/10/25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8F7E0E-06CA-7F46-A84A-4571ED366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79A63-53DE-4CB7-D638-E57F47984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424D3-52DF-6248-A67D-2893B0851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7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0E608-A02B-8A55-D85C-089C592C2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C155A-5844-803A-7F66-38D562588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E2ACA6-8561-2151-3865-AE198486C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34E8E4-F989-13CE-F8B2-4EE03A7E72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024E1D-EBBC-8CE5-A75E-174E27D265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40D290-AF64-3C79-DCDE-F7D4CA3E7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2CE70-B78A-F84B-BFD1-6C4D9C17BFD1}" type="datetimeFigureOut">
              <a:rPr lang="en-US" smtClean="0"/>
              <a:t>6/10/25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A7A65B-12FF-0C4E-AE75-87257F43F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A8B103-01C5-59D5-CB84-1E421BD00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424D3-52DF-6248-A67D-2893B0851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760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16E2F-132D-86C8-183D-782AAE842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E8DA18-9AB0-2739-2BBD-6307838E9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2CE70-B78A-F84B-BFD1-6C4D9C17BFD1}" type="datetimeFigureOut">
              <a:rPr lang="en-US" smtClean="0"/>
              <a:t>6/10/25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660A36-205A-752C-C257-88751A35E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3E3230-678D-1ACE-6AD0-37865F0E3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424D3-52DF-6248-A67D-2893B0851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4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AC839D-D8E7-B318-C7C9-DE2558AFC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2CE70-B78A-F84B-BFD1-6C4D9C17BFD1}" type="datetimeFigureOut">
              <a:rPr lang="en-US" smtClean="0"/>
              <a:t>6/10/25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BE5A47-44C2-70D4-2D2B-009C2B538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FCEC7B-0F97-A6B3-7394-D22EE3D13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424D3-52DF-6248-A67D-2893B0851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55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03854-C058-873B-1BBB-DFC1DEABB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D59AD-B267-26BD-B28A-9CD9D48CC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F6FCA9-1E6B-D17A-B4E1-8712B7523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F90F7-54B7-B936-B0CD-D98DBBD76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2CE70-B78A-F84B-BFD1-6C4D9C17BFD1}" type="datetimeFigureOut">
              <a:rPr lang="en-US" smtClean="0"/>
              <a:t>6/10/25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73918-01BD-2B6B-1745-E8D13307E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C48369-59E3-78D4-3014-8B89F6C87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424D3-52DF-6248-A67D-2893B0851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1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EF813-0BD6-737E-0A9D-848310EE1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BA94F1-190D-9D66-F30A-7ED83DCB5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31A15B-028F-A0EE-C5B4-D9A0B1F03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448AD-0250-7AAB-8A04-12AE656C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2CE70-B78A-F84B-BFD1-6C4D9C17BFD1}" type="datetimeFigureOut">
              <a:rPr lang="en-US" smtClean="0"/>
              <a:t>6/10/25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21A746-5301-18A8-A993-3AD55A294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97CF1-DB27-971A-1A79-12286779D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424D3-52DF-6248-A67D-2893B0851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256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E5C2AD-4D91-40B6-EAEC-03C1A042C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07977-6D89-3E62-BCB0-9D66FD78D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020E9-0728-706F-8F8C-CE1AB4427D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02CE70-B78A-F84B-BFD1-6C4D9C17BFD1}" type="datetimeFigureOut">
              <a:rPr lang="en-US" smtClean="0"/>
              <a:t>6/10/25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6C028-66B6-993A-983E-0AED2F1B0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E63DC-A844-9BCD-1E5B-886B20EB78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0424D3-52DF-6248-A67D-2893B0851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4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2BBBC3C-4C04-518C-D3AD-967A7B4CF3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0100809"/>
              </p:ext>
            </p:extLst>
          </p:nvPr>
        </p:nvGraphicFramePr>
        <p:xfrm>
          <a:off x="290623" y="1726117"/>
          <a:ext cx="11610753" cy="34057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2581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24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Avenir Next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 Md Haziq Md Jamil</dc:creator>
  <cp:lastModifiedBy>Dr Md Haziq Md Jamil</cp:lastModifiedBy>
  <cp:revision>1</cp:revision>
  <dcterms:created xsi:type="dcterms:W3CDTF">2025-06-10T14:08:19Z</dcterms:created>
  <dcterms:modified xsi:type="dcterms:W3CDTF">2025-06-11T03:06:02Z</dcterms:modified>
</cp:coreProperties>
</file>