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59" r:id="rId5"/>
    <p:sldId id="258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188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0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30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866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56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191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319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1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55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62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717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858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31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696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37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53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B0A4-F6DE-43ED-A22C-1BAE3E2EC24F}" type="datetimeFigureOut">
              <a:rPr lang="en-MY" smtClean="0"/>
              <a:t>21/2/2020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7BBBBB-84D0-4B31-AD2F-C8BC47AB0C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98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3485"/>
            <a:ext cx="10515600" cy="1325563"/>
          </a:xfrm>
        </p:spPr>
        <p:txBody>
          <a:bodyPr/>
          <a:lstStyle/>
          <a:p>
            <a:pPr algn="ctr"/>
            <a:r>
              <a:rPr lang="en-MY" dirty="0" smtClean="0"/>
              <a:t>LEAVE APPLICATION SYSTEM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220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 smtClean="0"/>
              <a:t>OBJECTIVE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600" dirty="0"/>
              <a:t> </a:t>
            </a:r>
            <a:r>
              <a:rPr lang="en-MY" sz="3600" dirty="0" smtClean="0"/>
              <a:t>To </a:t>
            </a:r>
            <a:r>
              <a:rPr lang="en-MY" sz="3600" dirty="0"/>
              <a:t>make it easier for employees to request for a time off from their work to do personal matters such as having a child or for a medical </a:t>
            </a:r>
            <a:r>
              <a:rPr lang="en-MY" sz="3600" dirty="0" smtClean="0"/>
              <a:t>treatment.</a:t>
            </a:r>
          </a:p>
          <a:p>
            <a:pPr marL="0" indent="0">
              <a:buNone/>
            </a:pPr>
            <a:r>
              <a:rPr lang="en-MY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30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SCOPE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3200" dirty="0" smtClean="0"/>
              <a:t>Focused on employee to apply their time off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91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/>
          </a:bodyPr>
          <a:lstStyle/>
          <a:p>
            <a:pPr algn="ctr"/>
            <a:r>
              <a:rPr lang="en-MY" sz="2400" dirty="0" smtClean="0"/>
              <a:t>DFD (ADMIN)</a:t>
            </a:r>
            <a:endParaRPr lang="en-MY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083" t="32815" r="33750" b="24370"/>
          <a:stretch/>
        </p:blipFill>
        <p:spPr>
          <a:xfrm>
            <a:off x="1584960" y="1508760"/>
            <a:ext cx="807720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1463236" y="6545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MY" sz="2400" dirty="0" smtClean="0"/>
              <a:t>DFD (EMPLOYEE)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001" t="38296" r="23916" b="20815"/>
          <a:stretch/>
        </p:blipFill>
        <p:spPr>
          <a:xfrm>
            <a:off x="1295400" y="1615440"/>
            <a:ext cx="98907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803"/>
            <a:ext cx="8961120" cy="533717"/>
          </a:xfrm>
        </p:spPr>
        <p:txBody>
          <a:bodyPr>
            <a:normAutofit fontScale="90000"/>
          </a:bodyPr>
          <a:lstStyle/>
          <a:p>
            <a:pPr algn="ctr"/>
            <a:r>
              <a:rPr lang="en-MY" dirty="0" smtClean="0"/>
              <a:t>ERD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082" t="32518" r="36501" b="6889"/>
          <a:stretch/>
        </p:blipFill>
        <p:spPr>
          <a:xfrm>
            <a:off x="2377440" y="624840"/>
            <a:ext cx="754380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 fontScale="90000"/>
          </a:bodyPr>
          <a:lstStyle/>
          <a:p>
            <a:pPr algn="ctr"/>
            <a:r>
              <a:rPr lang="en-MY" dirty="0" smtClean="0"/>
              <a:t>Flowchart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026" t="23732" r="44102" b="20884"/>
          <a:stretch/>
        </p:blipFill>
        <p:spPr>
          <a:xfrm>
            <a:off x="3821722" y="873760"/>
            <a:ext cx="4548555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635</TotalTime>
  <Words>23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LEAVE APPLICATION SYSTEM</vt:lpstr>
      <vt:lpstr>OBJECTIVE</vt:lpstr>
      <vt:lpstr>SCOPE</vt:lpstr>
      <vt:lpstr>DFD (ADMIN)</vt:lpstr>
      <vt:lpstr>DFD (EMPLOYEE)</vt:lpstr>
      <vt:lpstr>ERD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Haziq Musa</dc:creator>
  <cp:lastModifiedBy>Haziq Musa</cp:lastModifiedBy>
  <cp:revision>12</cp:revision>
  <dcterms:created xsi:type="dcterms:W3CDTF">2020-02-17T00:25:26Z</dcterms:created>
  <dcterms:modified xsi:type="dcterms:W3CDTF">2020-02-21T08:38:32Z</dcterms:modified>
</cp:coreProperties>
</file>