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76" r:id="rId6"/>
    <p:sldId id="258" r:id="rId7"/>
    <p:sldId id="259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23F-9890-42B2-AFF6-6DC95FD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37D1-B761-4D18-9A46-19C73124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FEE-4DD9-4611-A8CF-D33B08D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D6FD-C4FA-4674-8D1B-2B12418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94B-DF9E-4EB2-81C8-E0853F9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66E-A557-45D6-AFB5-416FF84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9116-44D1-489C-BCAD-AC754AE7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C89-FE4D-49DD-A480-EE5EC8A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69CA-CA11-4C1E-BCDD-A7BC5E8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9FA-70A0-40A5-BDCA-A6E023C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8F24-2887-4719-A766-3C5B34A8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B80D-EED9-4210-A666-7A127AA5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7E69-7655-48FA-9621-07B614E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C5C-4130-42D3-9EBE-40DA746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9DD-E264-463D-B4C5-9466FC3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36-3BE0-46D6-B25F-930B081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DEA-9B59-480B-B403-7813B71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57B-ACB1-415D-B69B-6570B21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789-13AC-42CC-8643-4492BE4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98A5-6B81-4A94-8A68-48330E5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A7-91DF-4D6A-B775-97BD516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6644-5202-45A5-B13D-6DFE791E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D0B5-7312-4A56-97B8-E02DCC1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DE7-D928-4B76-A10B-F17767F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EA-F925-48F1-B4B8-C7FD8D8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3CD-D463-48A7-B115-2F9E87D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F3DB-B7C2-452C-94D3-3C862E66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7C42-B9B8-4E55-AD3C-1B3C3A9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9EC6-2107-4827-8F1A-9097B07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E172-68A4-4E8A-A36B-7A729FA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79C5-93FE-4E6C-9D40-23BAC4B8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751-26F2-4022-B2EE-DC66E60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41C6-2637-4B4B-B975-04F5E63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7FD-F3B1-46D0-8C13-C610187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51D-6B29-4251-8E45-B7204FEC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625B7-A9FA-4173-AF96-B90DD7FC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22B4-D6FD-4A06-8445-69882C1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F3B-2308-41B0-9375-C31FDD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9DEE-E9CD-4733-AF29-8EA113F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A2E-0922-48CE-80AD-F2F6BF8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6AAB-9EF0-4E8C-8CF3-4C26C3C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C22D-C334-4FFB-9B55-7B79A09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E0DC-AEEE-4910-9475-4B119449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6D46-8C80-4258-9A42-85B39B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02DC-B8B7-454B-BED5-91F8F14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BB7F-F954-40A6-A468-1A46F2D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2C8C-F4AA-4CB5-A185-F845C574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98C-31A8-405F-9B45-EF74CA1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F2CB-AF97-4988-9BEA-4A68CD06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5058-6477-4826-B31C-486C761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3DC4-3AFA-43E5-BD53-95EDDE4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5EC1-3860-46AE-80A4-06ACC48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046-1F6F-4455-A443-29CEC48A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25-8338-4D9A-B6C8-ECA5F559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DBA-A527-4D69-BEBE-7141C36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D6C4-F8CF-423E-95BC-34D0BE3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B4F8-80E3-4675-8D2B-64FA839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27D2-F244-46E9-B856-37A6E56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DAA-EED9-452E-8A2C-C7A18AD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BA49-F3FF-461B-9DA2-A474DD0C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0E73-A165-4EF8-B223-95A9940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0C1-C4AF-49BF-B1C5-954EC309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0B-A84D-4158-9DC6-D9415BE2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ziqqbaharin/CI5305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B77-1F40-4536-8E92-F05930E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0BD3-5B23-4DCB-98BB-A01BA8AD2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Abdul </a:t>
            </a:r>
            <a:r>
              <a:rPr lang="en-US" dirty="0" err="1"/>
              <a:t>Haziq</a:t>
            </a:r>
            <a:r>
              <a:rPr lang="en-US" dirty="0"/>
              <a:t>, Marni, Amal and Gary</a:t>
            </a:r>
          </a:p>
        </p:txBody>
      </p:sp>
    </p:spTree>
    <p:extLst>
      <p:ext uri="{BB962C8B-B14F-4D97-AF65-F5344CB8AC3E}">
        <p14:creationId xmlns:p14="http://schemas.microsoft.com/office/powerpoint/2010/main" val="3839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00F9-E330-4241-AE28-2B92DE5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-241711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Haziq</a:t>
            </a:r>
            <a:r>
              <a:rPr lang="en-US" b="1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A9B-0D59-4101-833A-5835429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87"/>
            <a:ext cx="10515600" cy="25060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Haziq’s</a:t>
            </a:r>
            <a:r>
              <a:rPr lang="en-US" dirty="0"/>
              <a:t> task was to created interactive map that shows individual country with information by hovering around using tooltip. </a:t>
            </a:r>
          </a:p>
          <a:p>
            <a:r>
              <a:rPr lang="en-US" dirty="0"/>
              <a:t>Each country contains the name, number of confirmed cases, deaths and recovered.  </a:t>
            </a:r>
          </a:p>
          <a:p>
            <a:r>
              <a:rPr lang="en-US" dirty="0"/>
              <a:t>Zooming capabilities with d3 zoom function.</a:t>
            </a:r>
          </a:p>
          <a:p>
            <a:r>
              <a:rPr lang="en-US" dirty="0"/>
              <a:t>Utilizing </a:t>
            </a:r>
            <a:r>
              <a:rPr lang="en-US" dirty="0" err="1"/>
              <a:t>topojson</a:t>
            </a:r>
            <a:r>
              <a:rPr lang="en-US" dirty="0"/>
              <a:t> dataset by linking country id with covid-19 dataset to fetch necessary data and features.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73DF-4687-4E27-AE63-088B54A0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22006" r="12912" b="34757"/>
          <a:stretch/>
        </p:blipFill>
        <p:spPr>
          <a:xfrm>
            <a:off x="1365413" y="773135"/>
            <a:ext cx="9017762" cy="2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CC80-88D1-44C6-AE16-5A3E8C5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Amal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23D-22EA-40DB-89C2-199005E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6"/>
            <a:ext cx="10515600" cy="2421708"/>
          </a:xfrm>
        </p:spPr>
        <p:txBody>
          <a:bodyPr/>
          <a:lstStyle/>
          <a:p>
            <a:pPr algn="just"/>
            <a:r>
              <a:rPr lang="en-US" sz="2400" dirty="0" err="1"/>
              <a:t>Amal’s</a:t>
            </a:r>
            <a:r>
              <a:rPr lang="en-US" sz="2400" dirty="0"/>
              <a:t> task was to create three line charts with 3 different cases</a:t>
            </a:r>
          </a:p>
          <a:p>
            <a:pPr lvl="1" algn="just"/>
            <a:r>
              <a:rPr lang="en-US" sz="2000" dirty="0"/>
              <a:t>Confirmed cases (Blue), Death cases (Red), Recovered cases(Green).</a:t>
            </a:r>
          </a:p>
          <a:p>
            <a:pPr algn="just"/>
            <a:r>
              <a:rPr lang="en-US" sz="2400" dirty="0"/>
              <a:t>The line chart displays the total number of cases by weekly for the month of march 2020. It shows the total value for all countries for each cases.</a:t>
            </a:r>
          </a:p>
          <a:p>
            <a:pPr algn="just"/>
            <a:r>
              <a:rPr lang="en-US" sz="2400" dirty="0"/>
              <a:t>By using the tooltips, the information such as date and total number of the cases per week will be shown when pointing to the dot.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A677-990E-4612-8398-31EE142E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1650" r="58204" b="64531"/>
          <a:stretch/>
        </p:blipFill>
        <p:spPr>
          <a:xfrm>
            <a:off x="390618" y="1509203"/>
            <a:ext cx="3746377" cy="163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2682C-4C85-4F45-A584-CC0D1897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5" t="11521" r="16408" b="64660"/>
          <a:stretch/>
        </p:blipFill>
        <p:spPr>
          <a:xfrm>
            <a:off x="4584577" y="1509203"/>
            <a:ext cx="3586579" cy="163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9653F-44A8-4C4C-96D6-A59714A7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3" t="41215" r="37670" b="34967"/>
          <a:stretch/>
        </p:blipFill>
        <p:spPr>
          <a:xfrm>
            <a:off x="8522563" y="1509203"/>
            <a:ext cx="3586579" cy="163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971AA-3D61-4D4D-A4E7-2EFFFE74D664}"/>
              </a:ext>
            </a:extLst>
          </p:cNvPr>
          <p:cNvSpPr txBox="1"/>
          <p:nvPr/>
        </p:nvSpPr>
        <p:spPr>
          <a:xfrm>
            <a:off x="1464816" y="3244334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B15A2-BF3A-4477-A327-9D127AB2D5C4}"/>
              </a:ext>
            </a:extLst>
          </p:cNvPr>
          <p:cNvSpPr txBox="1"/>
          <p:nvPr/>
        </p:nvSpPr>
        <p:spPr>
          <a:xfrm>
            <a:off x="5814874" y="326430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9B0B6-0763-4CCD-AF87-4D85B75A224A}"/>
              </a:ext>
            </a:extLst>
          </p:cNvPr>
          <p:cNvSpPr txBox="1"/>
          <p:nvPr/>
        </p:nvSpPr>
        <p:spPr>
          <a:xfrm>
            <a:off x="9739366" y="32443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4599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5B1FB-7E62-401B-811B-0B6DA91E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15" t="38647" r="12023" b="15136"/>
          <a:stretch/>
        </p:blipFill>
        <p:spPr>
          <a:xfrm>
            <a:off x="838200" y="1331449"/>
            <a:ext cx="10024448" cy="44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F2FC0-BA64-4F5C-A75F-ABE4E602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46806" r="55625" b="28749"/>
          <a:stretch/>
        </p:blipFill>
        <p:spPr>
          <a:xfrm>
            <a:off x="1240475" y="1497683"/>
            <a:ext cx="9294205" cy="41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C5B-2A97-4EEF-BE04-6CA8C40D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376-1391-4C12-8847-1F31238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40" y="1879557"/>
            <a:ext cx="5358413" cy="4115124"/>
          </a:xfrm>
        </p:spPr>
        <p:txBody>
          <a:bodyPr/>
          <a:lstStyle/>
          <a:p>
            <a:r>
              <a:rPr lang="en-US" dirty="0"/>
              <a:t>Gary’s task was to created Table chart of top 15 countries of highest confirmed cases in the month of March.</a:t>
            </a:r>
          </a:p>
          <a:p>
            <a:r>
              <a:rPr lang="en-US" dirty="0"/>
              <a:t>Implementation using D3 and used Covid-top15 dataset to list top 15 countries.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079D8-2C33-4441-90D4-18DB08D8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41" t="22395" r="13204" b="21165"/>
          <a:stretch/>
        </p:blipFill>
        <p:spPr>
          <a:xfrm>
            <a:off x="7933419" y="1413164"/>
            <a:ext cx="3573772" cy="49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6" y="2250055"/>
            <a:ext cx="11360973" cy="2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</a:t>
            </a: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4096B-8D26-4640-A3B3-E7C416B8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9" r="2349" b="11711"/>
          <a:stretch/>
        </p:blipFill>
        <p:spPr>
          <a:xfrm>
            <a:off x="1104194" y="1624012"/>
            <a:ext cx="10249606" cy="45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B4DC1-7806-442E-AC4C-804716DC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" t="10361" r="1733" b="8647"/>
          <a:stretch/>
        </p:blipFill>
        <p:spPr>
          <a:xfrm>
            <a:off x="1400175" y="1566862"/>
            <a:ext cx="9953625" cy="46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105-1103-4DBE-A7E0-8026F284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058-5C74-4E76-BC40-0B22FB0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06662"/>
            <a:ext cx="10515600" cy="4351338"/>
          </a:xfrm>
        </p:spPr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https://github.com/haziqqbaharin/CI5305-Project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51D-D9A8-4044-8EE6-2D78BC76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089B-3AEE-4766-8A27-DA65DA59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88" y="1136621"/>
            <a:ext cx="10515600" cy="5249722"/>
          </a:xfrm>
        </p:spPr>
        <p:txBody>
          <a:bodyPr>
            <a:normAutofit/>
          </a:bodyPr>
          <a:lstStyle/>
          <a:p>
            <a:r>
              <a:rPr lang="en-US" dirty="0"/>
              <a:t>Purpose of Dashboard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Who done the tasks</a:t>
            </a:r>
          </a:p>
          <a:p>
            <a:r>
              <a:rPr lang="en-US" dirty="0"/>
              <a:t>Dataset Preparation</a:t>
            </a:r>
          </a:p>
          <a:p>
            <a:r>
              <a:rPr lang="en-US" dirty="0"/>
              <a:t>Marni Task</a:t>
            </a:r>
          </a:p>
          <a:p>
            <a:r>
              <a:rPr lang="en-US" dirty="0" err="1"/>
              <a:t>Haziq</a:t>
            </a:r>
            <a:r>
              <a:rPr lang="en-US" dirty="0"/>
              <a:t> Task</a:t>
            </a:r>
          </a:p>
          <a:p>
            <a:r>
              <a:rPr lang="en-US" dirty="0"/>
              <a:t>Amal Task</a:t>
            </a:r>
          </a:p>
          <a:p>
            <a:r>
              <a:rPr lang="en-US" dirty="0"/>
              <a:t>Gary Task</a:t>
            </a:r>
          </a:p>
          <a:p>
            <a:r>
              <a:rPr lang="en-US" dirty="0"/>
              <a:t>Dashboard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4335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F562-69BC-4614-9267-4A14AA3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able to view:</a:t>
            </a:r>
          </a:p>
          <a:p>
            <a:r>
              <a:rPr lang="en-US" dirty="0" smtClean="0"/>
              <a:t>Covid</a:t>
            </a:r>
            <a:r>
              <a:rPr lang="en-US" dirty="0" smtClean="0"/>
              <a:t>-19 </a:t>
            </a:r>
            <a:r>
              <a:rPr lang="en-US" dirty="0" smtClean="0"/>
              <a:t>Confirmed, deaths and recovered cases </a:t>
            </a:r>
            <a:r>
              <a:rPr lang="en-US" dirty="0"/>
              <a:t>globally with </a:t>
            </a:r>
            <a:r>
              <a:rPr lang="en-US" dirty="0" smtClean="0"/>
              <a:t>provided graphical </a:t>
            </a:r>
            <a:r>
              <a:rPr lang="en-US" dirty="0"/>
              <a:t>statistics.</a:t>
            </a:r>
          </a:p>
          <a:p>
            <a:r>
              <a:rPr lang="en-US" dirty="0"/>
              <a:t>Country-specific info by clicking on any country on the map.</a:t>
            </a:r>
          </a:p>
          <a:p>
            <a:r>
              <a:rPr lang="en-US" dirty="0"/>
              <a:t>Interactive chart showing reported cases by WHO</a:t>
            </a:r>
          </a:p>
          <a:p>
            <a:r>
              <a:rPr lang="en-US" dirty="0"/>
              <a:t>Help user to see correlations and relationships that can provide insights into COVID-19 and how communities responding to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495-7A40-4336-9265-BBE67A9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C53-5BD4-4B66-A96C-B7F3B3A8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is supported by the team of four that gather data, make visualization and perform analysis regarding the COVID-19 epidemic.</a:t>
            </a:r>
          </a:p>
          <a:p>
            <a:r>
              <a:rPr lang="en-US" dirty="0"/>
              <a:t>The Dashboard is program by using JavaScript, HTML, CSS and D3.js</a:t>
            </a:r>
          </a:p>
          <a:p>
            <a:r>
              <a:rPr lang="en-US" dirty="0"/>
              <a:t>The Dashboard focus on the month of </a:t>
            </a:r>
            <a:r>
              <a:rPr lang="en-US" dirty="0" smtClean="0"/>
              <a:t>March</a:t>
            </a:r>
            <a:endParaRPr lang="en-US" dirty="0"/>
          </a:p>
          <a:p>
            <a:r>
              <a:rPr lang="en-US" dirty="0"/>
              <a:t>The Dashboard is compile from individual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&amp; 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Notepad++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XAMPP</a:t>
            </a: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GitHub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D3</a:t>
            </a:r>
            <a:r>
              <a:rPr lang="en-US" sz="2400" dirty="0"/>
              <a:t> – JavaScript library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Visualization data – HTML, SVG &amp; CSS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409623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 distribution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Haziq</a:t>
            </a:r>
            <a:r>
              <a:rPr lang="en-US" dirty="0"/>
              <a:t> – created the interactive map to show individual country with information of confirm cases, death and recovery </a:t>
            </a:r>
            <a:r>
              <a:rPr lang="en-US" dirty="0" smtClean="0"/>
              <a:t>statistics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2. Amal – created the total line graph of total confirmed cases, total deaths and total </a:t>
            </a:r>
            <a:r>
              <a:rPr lang="en-US" dirty="0" smtClean="0"/>
              <a:t>recovery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Marni – created COVID-19 Radial Scale Chart and Summary Tiles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Gary – created table of top 15 countries with confirm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9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497-7453-47BD-AC51-59488DB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4216-6FBA-4049-8AAB-7CE40ED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8"/>
            <a:ext cx="10515600" cy="4351338"/>
          </a:xfrm>
        </p:spPr>
        <p:txBody>
          <a:bodyPr/>
          <a:lstStyle/>
          <a:p>
            <a:r>
              <a:rPr lang="en-US" dirty="0"/>
              <a:t>The data was obtained from Kaggle of up-to-date of COVID-19. </a:t>
            </a:r>
          </a:p>
          <a:p>
            <a:r>
              <a:rPr lang="en-US" dirty="0"/>
              <a:t>The first dataset contain the information from January until April.</a:t>
            </a:r>
          </a:p>
          <a:p>
            <a:r>
              <a:rPr lang="en-US" dirty="0"/>
              <a:t>The dataset obtained was extracted into three datasets namely Covid-19 dataset (March), covid-19top15 and covid-19 total datasets.</a:t>
            </a:r>
          </a:p>
          <a:p>
            <a:r>
              <a:rPr lang="en-US" dirty="0"/>
              <a:t>The Covid-19 March dataset narrow the information of single month.</a:t>
            </a:r>
          </a:p>
          <a:p>
            <a:r>
              <a:rPr lang="en-US" dirty="0"/>
              <a:t>The Covid-19top15 dataset contains the top 15 countries with most confirm cases of Covid-19.</a:t>
            </a:r>
          </a:p>
          <a:p>
            <a:r>
              <a:rPr lang="en-US" dirty="0"/>
              <a:t>Lastly, Covid-19 total contains the information </a:t>
            </a:r>
            <a:r>
              <a:rPr lang="en-US" dirty="0" smtClean="0"/>
              <a:t>per weekly</a:t>
            </a:r>
          </a:p>
          <a:p>
            <a:r>
              <a:rPr lang="en-US" dirty="0" smtClean="0"/>
              <a:t>World-110m.json </a:t>
            </a:r>
            <a:r>
              <a:rPr lang="en-US" dirty="0"/>
              <a:t>was added as </a:t>
            </a:r>
            <a:r>
              <a:rPr lang="en-US" dirty="0" smtClean="0"/>
              <a:t>well for d3 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B849-A11A-4FA7-8A22-C670B1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Marni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D9DF-5B04-48C4-AD27-3D7015D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9480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to compile all the total statistics of confirmed, death and recovered cases in Summary Tiles form.</a:t>
            </a:r>
          </a:p>
          <a:p>
            <a:pPr algn="just"/>
            <a:r>
              <a:rPr lang="en-US" dirty="0"/>
              <a:t>A summary tile can be a powerful way to put attention to one, or several important statistics such as number of Confirmed case. </a:t>
            </a:r>
          </a:p>
          <a:p>
            <a:pPr algn="just"/>
            <a:r>
              <a:rPr lang="en-US" dirty="0"/>
              <a:t>This can help to set tone for the rest of the Dashboard.</a:t>
            </a:r>
          </a:p>
          <a:p>
            <a:pPr algn="just"/>
            <a:r>
              <a:rPr lang="en-US" dirty="0"/>
              <a:t>Different colors were used to show the significance for each summary tiles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DB94C-A0FF-488D-BD07-3B873E38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6" r="1188" b="59939"/>
          <a:stretch/>
        </p:blipFill>
        <p:spPr>
          <a:xfrm>
            <a:off x="677399" y="1484416"/>
            <a:ext cx="10837202" cy="16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0F2D-15A5-4530-85B3-86A3D8B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Marni Tasks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2B07-2609-4917-8363-03D8CA8B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t="22266" r="48955" b="6667"/>
          <a:stretch/>
        </p:blipFill>
        <p:spPr>
          <a:xfrm>
            <a:off x="510639" y="1380879"/>
            <a:ext cx="5225143" cy="505926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9538" y="1825625"/>
            <a:ext cx="5404262" cy="4351338"/>
          </a:xfrm>
        </p:spPr>
        <p:txBody>
          <a:bodyPr/>
          <a:lstStyle/>
          <a:p>
            <a:pPr algn="just"/>
            <a:r>
              <a:rPr lang="en-US" dirty="0"/>
              <a:t>Radial Stacked Bar Chart to visualize Top 15 Countries w/ Confirmed Cases.</a:t>
            </a:r>
          </a:p>
          <a:p>
            <a:pPr algn="just"/>
            <a:r>
              <a:rPr lang="en-US" dirty="0"/>
              <a:t>To compare countries total cases, different colors were used similarly w/ the Summary Tiles to show the significance of each total number of cases</a:t>
            </a:r>
          </a:p>
          <a:p>
            <a:pPr algn="just"/>
            <a:r>
              <a:rPr lang="en-US" dirty="0"/>
              <a:t>Radial shape is to visualize the world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37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638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Covid-19 Dashboard</vt:lpstr>
      <vt:lpstr>Outline </vt:lpstr>
      <vt:lpstr>Purpose of Dashboard</vt:lpstr>
      <vt:lpstr>Introduction</vt:lpstr>
      <vt:lpstr>Software &amp; Language Used</vt:lpstr>
      <vt:lpstr>Task distribution</vt:lpstr>
      <vt:lpstr>Dataset Preparation</vt:lpstr>
      <vt:lpstr>Marni Tasks</vt:lpstr>
      <vt:lpstr>Marni Tasks </vt:lpstr>
      <vt:lpstr>Haziq Task</vt:lpstr>
      <vt:lpstr>Amal Task</vt:lpstr>
      <vt:lpstr>PowerPoint Presentation</vt:lpstr>
      <vt:lpstr>PowerPoint Presentation</vt:lpstr>
      <vt:lpstr>Gary Task</vt:lpstr>
      <vt:lpstr>Dashboard </vt:lpstr>
      <vt:lpstr>Dashboard </vt:lpstr>
      <vt:lpstr>Dashboard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User</dc:creator>
  <cp:lastModifiedBy>Author</cp:lastModifiedBy>
  <cp:revision>31</cp:revision>
  <dcterms:created xsi:type="dcterms:W3CDTF">2020-04-28T12:47:19Z</dcterms:created>
  <dcterms:modified xsi:type="dcterms:W3CDTF">2020-04-29T01:01:15Z</dcterms:modified>
</cp:coreProperties>
</file>