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57" r:id="rId5"/>
    <p:sldId id="258" r:id="rId6"/>
    <p:sldId id="278" r:id="rId7"/>
    <p:sldId id="259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F7"/>
    <a:srgbClr val="B0C4DE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23F-9890-42B2-AFF6-6DC95FD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37D1-B761-4D18-9A46-19C73124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FEE-4DD9-4611-A8CF-D33B08D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D6FD-C4FA-4674-8D1B-2B12418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94B-DF9E-4EB2-81C8-E0853F9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66E-A557-45D6-AFB5-416FF84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9116-44D1-489C-BCAD-AC754AE7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C89-FE4D-49DD-A480-EE5EC8A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69CA-CA11-4C1E-BCDD-A7BC5E8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9FA-70A0-40A5-BDCA-A6E023C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8F24-2887-4719-A766-3C5B34A8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B80D-EED9-4210-A666-7A127AA5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7E69-7655-48FA-9621-07B614E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C5C-4130-42D3-9EBE-40DA746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9DD-E264-463D-B4C5-9466FC3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36-3BE0-46D6-B25F-930B081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DEA-9B59-480B-B403-7813B71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57B-ACB1-415D-B69B-6570B21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789-13AC-42CC-8643-4492BE4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98A5-6B81-4A94-8A68-48330E5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A7-91DF-4D6A-B775-97BD516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6644-5202-45A5-B13D-6DFE791E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D0B5-7312-4A56-97B8-E02DCC1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DE7-D928-4B76-A10B-F17767F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EA-F925-48F1-B4B8-C7FD8D8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3CD-D463-48A7-B115-2F9E87D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F3DB-B7C2-452C-94D3-3C862E66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7C42-B9B8-4E55-AD3C-1B3C3A9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9EC6-2107-4827-8F1A-9097B07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E172-68A4-4E8A-A36B-7A729FA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79C5-93FE-4E6C-9D40-23BAC4B8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751-26F2-4022-B2EE-DC66E60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41C6-2637-4B4B-B975-04F5E63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7FD-F3B1-46D0-8C13-C610187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51D-6B29-4251-8E45-B7204FEC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625B7-A9FA-4173-AF96-B90DD7FC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22B4-D6FD-4A06-8445-69882C1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F3B-2308-41B0-9375-C31FDD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9DEE-E9CD-4733-AF29-8EA113F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A2E-0922-48CE-80AD-F2F6BF8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6AAB-9EF0-4E8C-8CF3-4C26C3C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C22D-C334-4FFB-9B55-7B79A09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E0DC-AEEE-4910-9475-4B119449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6D46-8C80-4258-9A42-85B39B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02DC-B8B7-454B-BED5-91F8F14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BB7F-F954-40A6-A468-1A46F2D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2C8C-F4AA-4CB5-A185-F845C574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98C-31A8-405F-9B45-EF74CA1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F2CB-AF97-4988-9BEA-4A68CD06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5058-6477-4826-B31C-486C761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3DC4-3AFA-43E5-BD53-95EDDE4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5EC1-3860-46AE-80A4-06ACC48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046-1F6F-4455-A443-29CEC48A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25-8338-4D9A-B6C8-ECA5F559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DBA-A527-4D69-BEBE-7141C36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D6C4-F8CF-423E-95BC-34D0BE3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B4F8-80E3-4675-8D2B-64FA839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27D2-F244-46E9-B856-37A6E56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DAA-EED9-452E-8A2C-C7A18AD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BA49-F3FF-461B-9DA2-A474DD0C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0E73-A165-4EF8-B223-95A9940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9DC4-4264-48D7-8CA1-8D2AF8B40227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0C1-C4AF-49BF-B1C5-954EC309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0B-A84D-4158-9DC6-D9415BE2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ziqqbaharin/CI5305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B77-1F40-4536-8E92-F05930E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0BD3-5B23-4DCB-98BB-A01BA8AD2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Abdul Haziq, Marni, Amal and Gary</a:t>
            </a:r>
          </a:p>
        </p:txBody>
      </p:sp>
    </p:spTree>
    <p:extLst>
      <p:ext uri="{BB962C8B-B14F-4D97-AF65-F5344CB8AC3E}">
        <p14:creationId xmlns:p14="http://schemas.microsoft.com/office/powerpoint/2010/main" val="3839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CD75E-8EA9-49CF-8ECF-C235FCCC8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A9B-0D59-4101-833A-5835429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87"/>
            <a:ext cx="10515600" cy="250604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Haziq’s</a:t>
            </a:r>
            <a:r>
              <a:rPr lang="en-US" sz="2400" dirty="0"/>
              <a:t> task was to created interactive map that shows individual country with information by hovering around using tooltip. </a:t>
            </a:r>
          </a:p>
          <a:p>
            <a:pPr algn="just"/>
            <a:r>
              <a:rPr lang="en-US" sz="2400" dirty="0"/>
              <a:t>Each country contains the name, number of confirmed cases, deaths and recovered.  </a:t>
            </a:r>
          </a:p>
          <a:p>
            <a:pPr algn="just"/>
            <a:r>
              <a:rPr lang="en-US" sz="2400" dirty="0"/>
              <a:t>Zooming capabilities with d3 zoom function.</a:t>
            </a:r>
          </a:p>
          <a:p>
            <a:pPr algn="just"/>
            <a:r>
              <a:rPr lang="en-US" sz="2400" dirty="0"/>
              <a:t>Utilizing </a:t>
            </a:r>
            <a:r>
              <a:rPr lang="en-US" sz="2400" dirty="0" err="1"/>
              <a:t>topojson</a:t>
            </a:r>
            <a:r>
              <a:rPr lang="en-US" sz="2400" dirty="0"/>
              <a:t> dataset by linking country id with covid-19 dataset to fetch necessary data and features. 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73DF-4687-4E27-AE63-088B54A0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22006" r="12912" b="34757"/>
          <a:stretch/>
        </p:blipFill>
        <p:spPr>
          <a:xfrm>
            <a:off x="0" y="0"/>
            <a:ext cx="12192000" cy="4043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200F9-E330-4241-AE28-2B92DE5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886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Haziq</a:t>
            </a:r>
            <a:r>
              <a:rPr lang="en-US" b="1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17707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CC80-88D1-44C6-AE16-5A3E8C5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Amal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23D-22EA-40DB-89C2-199005E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6"/>
            <a:ext cx="10515600" cy="242170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Amal’s task was to created three line graphs of March with Confirmed, Death and Recovered cases. </a:t>
            </a:r>
          </a:p>
          <a:p>
            <a:pPr algn="just"/>
            <a:r>
              <a:rPr lang="en-US" sz="2400" dirty="0"/>
              <a:t>This show the tally of day in the month of March.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A677-990E-4612-8398-31EE142E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1650" r="58204" b="64531"/>
          <a:stretch/>
        </p:blipFill>
        <p:spPr>
          <a:xfrm>
            <a:off x="390618" y="1509203"/>
            <a:ext cx="3746377" cy="163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2682C-4C85-4F45-A584-CC0D1897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5" t="11521" r="16408" b="64660"/>
          <a:stretch/>
        </p:blipFill>
        <p:spPr>
          <a:xfrm>
            <a:off x="4584577" y="1509203"/>
            <a:ext cx="3586579" cy="163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9653F-44A8-4C4C-96D6-A59714A7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3" t="41215" r="37670" b="34967"/>
          <a:stretch/>
        </p:blipFill>
        <p:spPr>
          <a:xfrm>
            <a:off x="8522563" y="1509203"/>
            <a:ext cx="3586579" cy="163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971AA-3D61-4D4D-A4E7-2EFFFE74D664}"/>
              </a:ext>
            </a:extLst>
          </p:cNvPr>
          <p:cNvSpPr txBox="1"/>
          <p:nvPr/>
        </p:nvSpPr>
        <p:spPr>
          <a:xfrm>
            <a:off x="1464816" y="3244334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B15A2-BF3A-4477-A327-9D127AB2D5C4}"/>
              </a:ext>
            </a:extLst>
          </p:cNvPr>
          <p:cNvSpPr txBox="1"/>
          <p:nvPr/>
        </p:nvSpPr>
        <p:spPr>
          <a:xfrm>
            <a:off x="5814874" y="326430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9B0B6-0763-4CCD-AF87-4D85B75A224A}"/>
              </a:ext>
            </a:extLst>
          </p:cNvPr>
          <p:cNvSpPr txBox="1"/>
          <p:nvPr/>
        </p:nvSpPr>
        <p:spPr>
          <a:xfrm>
            <a:off x="9739366" y="32443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4599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5B1FB-7E62-401B-811B-0B6DA91E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15" t="38647" r="12023" b="15136"/>
          <a:stretch/>
        </p:blipFill>
        <p:spPr>
          <a:xfrm>
            <a:off x="1083776" y="1302874"/>
            <a:ext cx="10024448" cy="44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F2FC0-BA64-4F5C-A75F-ABE4E602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46806" r="55625" b="28749"/>
          <a:stretch/>
        </p:blipFill>
        <p:spPr>
          <a:xfrm>
            <a:off x="1158242" y="1459583"/>
            <a:ext cx="987551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F237-E851-45C1-B6F9-49952C7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CDC-C721-4B04-8CE0-E8DCD815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cs typeface="Arial" panose="020B0604020202020204" pitchFamily="34" charset="0"/>
              </a:rPr>
              <a:t>Covid-19 dataset.csv, COVID19 dataset (March 2020).csv and covid-19Totaldataset.</a:t>
            </a:r>
          </a:p>
          <a:p>
            <a:pPr lvl="1" algn="just"/>
            <a:r>
              <a:rPr lang="en-US" dirty="0">
                <a:cs typeface="Arial" panose="020B0604020202020204" pitchFamily="34" charset="0"/>
              </a:rPr>
              <a:t>Date</a:t>
            </a:r>
          </a:p>
          <a:p>
            <a:pPr lvl="1" algn="just"/>
            <a:r>
              <a:rPr lang="en-US" dirty="0">
                <a:cs typeface="Arial" panose="020B0604020202020204" pitchFamily="34" charset="0"/>
              </a:rPr>
              <a:t>Total confirmed cases</a:t>
            </a:r>
          </a:p>
          <a:p>
            <a:pPr lvl="1" algn="just"/>
            <a:r>
              <a:rPr lang="en-US" dirty="0">
                <a:cs typeface="Arial" panose="020B0604020202020204" pitchFamily="34" charset="0"/>
              </a:rPr>
              <a:t>Total death cases</a:t>
            </a:r>
          </a:p>
          <a:p>
            <a:pPr lvl="1" algn="just"/>
            <a:r>
              <a:rPr lang="en-US" dirty="0">
                <a:cs typeface="Arial" panose="020B0604020202020204" pitchFamily="34" charset="0"/>
              </a:rPr>
              <a:t>Total recovered cases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327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2967-DE41-481C-AF4E-D1C4E677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of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DC7-C04E-423F-9414-96627C44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the D3.js library directly from the CDN inside the HTML.</a:t>
            </a:r>
          </a:p>
          <a:p>
            <a:r>
              <a:rPr lang="en-US" sz="2400" dirty="0"/>
              <a:t>Parse the date / Time</a:t>
            </a:r>
          </a:p>
          <a:p>
            <a:r>
              <a:rPr lang="en-US" sz="2400" dirty="0"/>
              <a:t>Set the range and define the line axis</a:t>
            </a:r>
          </a:p>
          <a:p>
            <a:r>
              <a:rPr lang="en-US" sz="2400" dirty="0"/>
              <a:t>Append the SVG element</a:t>
            </a:r>
          </a:p>
          <a:p>
            <a:r>
              <a:rPr lang="en-US" sz="2400" dirty="0"/>
              <a:t>Get the data and format the data accordingly</a:t>
            </a:r>
          </a:p>
          <a:p>
            <a:r>
              <a:rPr lang="en-US" sz="2400" dirty="0"/>
              <a:t>Scale the range of data</a:t>
            </a:r>
          </a:p>
          <a:p>
            <a:r>
              <a:rPr lang="en-US" sz="2400" dirty="0"/>
              <a:t>Add the value line path</a:t>
            </a:r>
          </a:p>
          <a:p>
            <a:r>
              <a:rPr lang="en-US" sz="2400" dirty="0"/>
              <a:t>Add the X-axis and Y-axis</a:t>
            </a:r>
          </a:p>
          <a:p>
            <a:r>
              <a:rPr lang="en-US" sz="2400" dirty="0"/>
              <a:t>Additional: Create the dots with tooltips as well as the title of the charts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00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4B49B1-10C9-40E8-9A2B-53188FB7D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D4C5B-2A97-4EEF-BE04-6CA8C40D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376-1391-4C12-8847-1F31238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557"/>
            <a:ext cx="5358413" cy="41151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Gary’s task was to created Table chart of top 15 countries of highest confirmed cases in the month of March.</a:t>
            </a:r>
          </a:p>
          <a:p>
            <a:pPr algn="just"/>
            <a:r>
              <a:rPr lang="en-US" sz="2400" dirty="0"/>
              <a:t>Implementation using D3 and used Covid-top15 dataset to list top 15 countries.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92DBD67-287B-439E-BE57-2FAFB3A9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04" t="18547" r="12500" b="19868"/>
          <a:stretch/>
        </p:blipFill>
        <p:spPr>
          <a:xfrm>
            <a:off x="7343473" y="92075"/>
            <a:ext cx="454476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1C49F-603A-4E0A-A6C0-CFDD438B9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AE0B-ADD7-4288-BDA1-8A6CD4E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9" t="8392" r="9379" b="8865"/>
          <a:stretch/>
        </p:blipFill>
        <p:spPr>
          <a:xfrm>
            <a:off x="838200" y="1188720"/>
            <a:ext cx="1022601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F1D7FC-C6E0-48FC-AD72-F30A5446A0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4096B-8D26-4640-A3B3-E7C416B8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9" r="2349" b="11711"/>
          <a:stretch/>
        </p:blipFill>
        <p:spPr>
          <a:xfrm>
            <a:off x="105552" y="1463040"/>
            <a:ext cx="1208644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056310-596B-445C-8FAE-C039B62840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B4DC1-7806-442E-AC4C-804716DC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29" t="10361" r="12500" b="18012"/>
          <a:stretch/>
        </p:blipFill>
        <p:spPr>
          <a:xfrm>
            <a:off x="550386" y="732155"/>
            <a:ext cx="11091227" cy="576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14143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9DB9D-721F-4DDB-9D8C-7A4EC9D1501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72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Purpose of Dashboard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Who done the tasks</a:t>
            </a:r>
          </a:p>
          <a:p>
            <a:r>
              <a:rPr lang="en-US" sz="2400" dirty="0"/>
              <a:t>Dataset Preparation</a:t>
            </a:r>
          </a:p>
          <a:p>
            <a:r>
              <a:rPr lang="en-US" sz="2400" dirty="0"/>
              <a:t>Marni Task</a:t>
            </a:r>
          </a:p>
          <a:p>
            <a:r>
              <a:rPr lang="en-US" sz="2400" dirty="0"/>
              <a:t>Haziq Task</a:t>
            </a:r>
          </a:p>
          <a:p>
            <a:r>
              <a:rPr lang="en-US" sz="2400" dirty="0"/>
              <a:t>Amal Task</a:t>
            </a:r>
          </a:p>
          <a:p>
            <a:r>
              <a:rPr lang="en-US" sz="2400" dirty="0"/>
              <a:t>Gary Task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40594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105-1103-4DBE-A7E0-8026F284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058-5C74-4E76-BC40-0B22FB0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34" y="3103165"/>
            <a:ext cx="9432132" cy="651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https://github.com/haziqqbaharin/CI5305-Project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366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F562-69BC-4614-9267-4A14AA3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Users able to view:</a:t>
            </a:r>
          </a:p>
          <a:p>
            <a:pPr algn="just"/>
            <a:r>
              <a:rPr lang="en-US" sz="2400" dirty="0"/>
              <a:t>Confirm cases, deaths globally with daily statistics.</a:t>
            </a:r>
          </a:p>
          <a:p>
            <a:pPr algn="just"/>
            <a:r>
              <a:rPr lang="en-US" sz="2400" dirty="0"/>
              <a:t>Country-specific info by clicking on any country on the map.</a:t>
            </a:r>
          </a:p>
          <a:p>
            <a:pPr algn="just"/>
            <a:r>
              <a:rPr lang="en-US" sz="2400" dirty="0"/>
              <a:t>Interactive chart showing reported cases by WHO</a:t>
            </a:r>
          </a:p>
          <a:p>
            <a:pPr algn="just"/>
            <a:r>
              <a:rPr lang="en-US" sz="2400" dirty="0"/>
              <a:t>Help user to see correlations and relationships that can provide insights into COVID-19 and how communities responding to it.</a:t>
            </a:r>
          </a:p>
        </p:txBody>
      </p:sp>
    </p:spTree>
    <p:extLst>
      <p:ext uri="{BB962C8B-B14F-4D97-AF65-F5344CB8AC3E}">
        <p14:creationId xmlns:p14="http://schemas.microsoft.com/office/powerpoint/2010/main" val="39802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495-7A40-4336-9265-BBE67A9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C53-5BD4-4B66-A96C-B7F3B3A8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dashboard is supported by the team of four that gather data, make visualization and perform analysis regarding the COVID-19 epidemic.</a:t>
            </a:r>
          </a:p>
          <a:p>
            <a:pPr algn="just"/>
            <a:r>
              <a:rPr lang="en-US" sz="2400" dirty="0"/>
              <a:t>The Dashboard is program by using JavaScript, HTML, CSS and D3.js</a:t>
            </a:r>
          </a:p>
          <a:p>
            <a:pPr algn="just"/>
            <a:r>
              <a:rPr lang="en-US" sz="2400" dirty="0"/>
              <a:t>The Dashboard focus on the month of March.</a:t>
            </a:r>
          </a:p>
          <a:p>
            <a:pPr algn="just"/>
            <a:r>
              <a:rPr lang="en-US" sz="2400" dirty="0"/>
              <a:t>The Dashboard is compilation from individual tasks. </a:t>
            </a:r>
          </a:p>
        </p:txBody>
      </p:sp>
    </p:spTree>
    <p:extLst>
      <p:ext uri="{BB962C8B-B14F-4D97-AF65-F5344CB8AC3E}">
        <p14:creationId xmlns:p14="http://schemas.microsoft.com/office/powerpoint/2010/main" val="9994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done which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1. </a:t>
            </a:r>
            <a:r>
              <a:rPr lang="en-US" sz="2400" dirty="0" err="1"/>
              <a:t>Haziq</a:t>
            </a:r>
            <a:r>
              <a:rPr lang="en-US" sz="2400" dirty="0"/>
              <a:t> – created the interactive map to show individual country with information of confirm cases, death and recovery statistics.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2. Amal – created the total line graph of total confirmed cases, total deaths and total recovery.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3. Marni – created COVID-19 Radial Stacked Bar Chart and Summary Tiles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4. Gary – created table of top 15 countries with confirm cases.</a:t>
            </a:r>
          </a:p>
        </p:txBody>
      </p:sp>
    </p:spTree>
    <p:extLst>
      <p:ext uri="{BB962C8B-B14F-4D97-AF65-F5344CB8AC3E}">
        <p14:creationId xmlns:p14="http://schemas.microsoft.com/office/powerpoint/2010/main" val="18617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&amp; 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Notepad++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XAMPP</a:t>
            </a: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GitHub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D3</a:t>
            </a:r>
            <a:r>
              <a:rPr lang="en-US" sz="2400" dirty="0"/>
              <a:t> – JavaScript library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Visualization data – HTML, SVG &amp; CSS</a:t>
            </a:r>
          </a:p>
        </p:txBody>
      </p:sp>
    </p:spTree>
    <p:extLst>
      <p:ext uri="{BB962C8B-B14F-4D97-AF65-F5344CB8AC3E}">
        <p14:creationId xmlns:p14="http://schemas.microsoft.com/office/powerpoint/2010/main" val="23756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497-7453-47BD-AC51-59488DB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4216-6FBA-4049-8AAB-7CE40ED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 was obtained from Kaggle of up-to-date of COVID-19. </a:t>
            </a:r>
          </a:p>
          <a:p>
            <a:pPr algn="just"/>
            <a:r>
              <a:rPr lang="en-US" sz="2400" dirty="0"/>
              <a:t>The first dataset contain the information from January until April.</a:t>
            </a:r>
          </a:p>
          <a:p>
            <a:pPr algn="just"/>
            <a:r>
              <a:rPr lang="en-US" sz="2400" dirty="0"/>
              <a:t>The dataset obtained was extracted into three datasets namely Covid-19 dataset (March), covid-19top15 and covid-19 total datasets.</a:t>
            </a:r>
          </a:p>
          <a:p>
            <a:pPr algn="just"/>
            <a:r>
              <a:rPr lang="en-US" sz="2400" dirty="0"/>
              <a:t>The Covid-19 March dataset narrow the information of single month.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Covid</a:t>
            </a:r>
            <a:r>
              <a:rPr lang="en-US" sz="2400" dirty="0"/>
              <a:t>-19 </a:t>
            </a:r>
            <a:r>
              <a:rPr lang="en-US" sz="2400" dirty="0" err="1"/>
              <a:t>top15</a:t>
            </a:r>
            <a:r>
              <a:rPr lang="en-US" sz="2400" dirty="0"/>
              <a:t> dataset contains the top 15 countries with most confirm cases of Covid-19.</a:t>
            </a:r>
          </a:p>
          <a:p>
            <a:pPr algn="just"/>
            <a:r>
              <a:rPr lang="en-US" sz="2400" dirty="0"/>
              <a:t>Lastly, Covid-19 total contains the information of end of March.</a:t>
            </a:r>
          </a:p>
          <a:p>
            <a:pPr algn="just"/>
            <a:r>
              <a:rPr lang="en-US" sz="2400" dirty="0"/>
              <a:t>World-110m.json was added as well.</a:t>
            </a:r>
          </a:p>
        </p:txBody>
      </p:sp>
    </p:spTree>
    <p:extLst>
      <p:ext uri="{BB962C8B-B14F-4D97-AF65-F5344CB8AC3E}">
        <p14:creationId xmlns:p14="http://schemas.microsoft.com/office/powerpoint/2010/main" val="33598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1E0B56-4EA1-4F84-B248-D384CFA1729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B849-A11A-4FA7-8A22-C670B1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Marni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D9DF-5B04-48C4-AD27-3D7015D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4290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compile all the total statistics of confirmed, death and recovered cases in Summary Tiles form.</a:t>
            </a:r>
          </a:p>
          <a:p>
            <a:pPr algn="just"/>
            <a:r>
              <a:rPr lang="en-US" sz="2400" dirty="0"/>
              <a:t>A summary tile can be a powerful way to put attention to one, or several important statistics such as number of Confirmed case. </a:t>
            </a:r>
          </a:p>
          <a:p>
            <a:pPr algn="just"/>
            <a:r>
              <a:rPr lang="en-US" sz="2400" dirty="0"/>
              <a:t>This can help to set tone for the rest of the Dashboard.</a:t>
            </a:r>
          </a:p>
          <a:p>
            <a:pPr algn="just"/>
            <a:r>
              <a:rPr lang="en-US" sz="2400" dirty="0"/>
              <a:t>Different colors were used to show the significance for each summary tiles</a:t>
            </a:r>
          </a:p>
          <a:p>
            <a:pPr algn="just"/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DB94C-A0FF-488D-BD07-3B873E38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7" t="13946" r="8088" b="59939"/>
          <a:stretch/>
        </p:blipFill>
        <p:spPr>
          <a:xfrm>
            <a:off x="823383" y="1346215"/>
            <a:ext cx="105304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30837E-0E7F-45C5-8106-2D7D833D3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5E93-56C2-48E0-A4A4-2671F889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928" y="1920380"/>
            <a:ext cx="5172502" cy="39608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Radial Stacked Bar Chart to visualize Top 15 Countries w/ Confirmed Cases.</a:t>
            </a:r>
          </a:p>
          <a:p>
            <a:pPr algn="just"/>
            <a:r>
              <a:rPr lang="en-US" sz="2400" dirty="0"/>
              <a:t>To compare countries total cases, different colors were used similarly w/ the Summary Tiles to show the significance of each total number of cases</a:t>
            </a:r>
          </a:p>
          <a:p>
            <a:pPr algn="just"/>
            <a:r>
              <a:rPr lang="en-US" sz="2400" dirty="0"/>
              <a:t>Radial shape is to visualize the world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2B07-2609-4917-8363-03D8CA8B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22266" r="49813" b="6667"/>
          <a:stretch/>
        </p:blipFill>
        <p:spPr>
          <a:xfrm>
            <a:off x="0" y="-45720"/>
            <a:ext cx="6668315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00F2D-15A5-4530-85B3-86A3D8B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                          Marni Tasks </a:t>
            </a:r>
          </a:p>
        </p:txBody>
      </p:sp>
    </p:spTree>
    <p:extLst>
      <p:ext uri="{BB962C8B-B14F-4D97-AF65-F5344CB8AC3E}">
        <p14:creationId xmlns:p14="http://schemas.microsoft.com/office/powerpoint/2010/main" val="34537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701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Covid-19 Dashboard</vt:lpstr>
      <vt:lpstr>Outline</vt:lpstr>
      <vt:lpstr>Purpose of Dashboard</vt:lpstr>
      <vt:lpstr>Introduction</vt:lpstr>
      <vt:lpstr>Who done which task?</vt:lpstr>
      <vt:lpstr>Software &amp; Language Used</vt:lpstr>
      <vt:lpstr>Dataset Preparation</vt:lpstr>
      <vt:lpstr>Marni Tasks</vt:lpstr>
      <vt:lpstr>                             Marni Tasks </vt:lpstr>
      <vt:lpstr>Haziq Task</vt:lpstr>
      <vt:lpstr>Amal Task</vt:lpstr>
      <vt:lpstr>PowerPoint Presentation</vt:lpstr>
      <vt:lpstr>PowerPoint Presentation</vt:lpstr>
      <vt:lpstr>Data Sources</vt:lpstr>
      <vt:lpstr>Implementation of Line Chart</vt:lpstr>
      <vt:lpstr>Gary Task</vt:lpstr>
      <vt:lpstr>Dashboard </vt:lpstr>
      <vt:lpstr>Dashboard </vt:lpstr>
      <vt:lpstr>Dashboard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Sumarni Marsal</dc:creator>
  <cp:lastModifiedBy>Sumarni Marsal</cp:lastModifiedBy>
  <cp:revision>6</cp:revision>
  <dcterms:created xsi:type="dcterms:W3CDTF">2020-04-28T20:10:35Z</dcterms:created>
  <dcterms:modified xsi:type="dcterms:W3CDTF">2020-04-28T20:46:09Z</dcterms:modified>
</cp:coreProperties>
</file>