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74" r:id="rId4"/>
    <p:sldId id="275" r:id="rId5"/>
    <p:sldId id="276" r:id="rId6"/>
    <p:sldId id="277" r:id="rId7"/>
    <p:sldId id="260" r:id="rId8"/>
    <p:sldId id="266" r:id="rId9"/>
    <p:sldId id="261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3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using RL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/>
              <a:t>mquazi@buffalo.edu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A/B Testing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Split Testing</a:t>
            </a:r>
          </a:p>
          <a:p>
            <a:r>
              <a:rPr lang="en-US" dirty="0"/>
              <a:t>Randomized experimentation process where we compare performance of 2 or more versions of a single variable.</a:t>
            </a:r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2AE7AD9-480C-CB4C-01F6-CFB7FC64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199834"/>
            <a:ext cx="11766681" cy="511994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0F7F8-3308-E316-F56E-5DDF72A0DC17}"/>
              </a:ext>
            </a:extLst>
          </p:cNvPr>
          <p:cNvSpPr txBox="1"/>
          <p:nvPr/>
        </p:nvSpPr>
        <p:spPr>
          <a:xfrm>
            <a:off x="502920" y="6315567"/>
            <a:ext cx="948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www.robotics.stanford.edu</a:t>
            </a:r>
            <a:r>
              <a:rPr lang="en-US" dirty="0"/>
              <a:t>/~</a:t>
            </a:r>
            <a:r>
              <a:rPr lang="en-US" dirty="0" err="1"/>
              <a:t>ronnyk</a:t>
            </a:r>
            <a:r>
              <a:rPr lang="en-US" dirty="0"/>
              <a:t>/2009controlledExperimentsOnTheWebSurvey.pdf</a:t>
            </a:r>
          </a:p>
        </p:txBody>
      </p:sp>
    </p:spTree>
    <p:extLst>
      <p:ext uri="{BB962C8B-B14F-4D97-AF65-F5344CB8AC3E}">
        <p14:creationId xmlns:p14="http://schemas.microsoft.com/office/powerpoint/2010/main" val="34546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4948-3B3C-B5BF-B3D3-15E8B65B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=GaP5f0jVTWE</a:t>
            </a:r>
          </a:p>
        </p:txBody>
      </p:sp>
    </p:spTree>
    <p:extLst>
      <p:ext uri="{BB962C8B-B14F-4D97-AF65-F5344CB8AC3E}">
        <p14:creationId xmlns:p14="http://schemas.microsoft.com/office/powerpoint/2010/main" val="342813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A/B test?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Multi Armed Bandit RL algorithms.</a:t>
            </a:r>
          </a:p>
          <a:p>
            <a:r>
              <a:rPr lang="en-US" dirty="0"/>
              <a:t>Different variants available – MAB Epsilon Greedy, MAB UCB, MAB Thompson Sampling</a:t>
            </a:r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78" y="1113854"/>
            <a:ext cx="6951472" cy="590931"/>
          </a:xfrm>
        </p:spPr>
        <p:txBody>
          <a:bodyPr/>
          <a:lstStyle/>
          <a:p>
            <a:r>
              <a:rPr lang="en-US" dirty="0"/>
              <a:t>The Jargon</a:t>
            </a:r>
          </a:p>
        </p:txBody>
      </p:sp>
      <p:pic>
        <p:nvPicPr>
          <p:cNvPr id="4" name="Content Placeholder 3" descr="Icon&#10;&#10;Description automatically generated with low confidence">
            <a:extLst>
              <a:ext uri="{FF2B5EF4-FFF2-40B4-BE49-F238E27FC236}">
                <a16:creationId xmlns:a16="http://schemas.microsoft.com/office/drawing/2014/main" id="{139AE377-990B-A59B-EC92-5267242E3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688" y="2090547"/>
            <a:ext cx="6468623" cy="3967162"/>
          </a:xfr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7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AB/Test as RL problem</a:t>
            </a:r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9777222" cy="3948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Walkthrough of Python Flask micro service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 Demo/ A-B Test Process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mpare Section - Text">
            <a:extLst>
              <a:ext uri="{FF2B5EF4-FFF2-40B4-BE49-F238E27FC236}">
                <a16:creationId xmlns:a16="http://schemas.microsoft.com/office/drawing/2014/main" id="{C865B5C8-1044-D955-CE1B-A6A0C9C336C2}"/>
              </a:ext>
            </a:extLst>
          </p:cNvPr>
          <p:cNvSpPr txBox="1">
            <a:spLocks/>
          </p:cNvSpPr>
          <p:nvPr/>
        </p:nvSpPr>
        <p:spPr>
          <a:xfrm>
            <a:off x="566928" y="2207172"/>
            <a:ext cx="8892382" cy="3921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Establish 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Perform test</a:t>
            </a:r>
          </a:p>
          <a:p>
            <a:pPr>
              <a:spcAft>
                <a:spcPts val="600"/>
              </a:spcAft>
            </a:pPr>
            <a:r>
              <a:rPr lang="en-US" dirty="0"/>
              <a:t>Gather Data</a:t>
            </a:r>
          </a:p>
          <a:p>
            <a:pPr>
              <a:spcAft>
                <a:spcPts val="600"/>
              </a:spcAft>
            </a:pPr>
            <a:r>
              <a:rPr lang="en-US" dirty="0"/>
              <a:t>Make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207172"/>
            <a:ext cx="8892382" cy="39219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Ability to visualize results using different MAB algorithms at once</a:t>
            </a:r>
          </a:p>
          <a:p>
            <a:pPr>
              <a:spcAft>
                <a:spcPts val="600"/>
              </a:spcAft>
            </a:pPr>
            <a:r>
              <a:rPr lang="en-US" dirty="0"/>
              <a:t>Correctly preserving agent state across application reboot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157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Regular</vt:lpstr>
      <vt:lpstr>Georgia</vt:lpstr>
      <vt:lpstr>System Font Regular</vt:lpstr>
      <vt:lpstr>Office Theme</vt:lpstr>
      <vt:lpstr>A/B Testing using RL</vt:lpstr>
      <vt:lpstr>What is A/B Testing</vt:lpstr>
      <vt:lpstr>PowerPoint Presentation</vt:lpstr>
      <vt:lpstr>PowerPoint Presentation</vt:lpstr>
      <vt:lpstr>How do we A/B test?</vt:lpstr>
      <vt:lpstr>The Jargon</vt:lpstr>
      <vt:lpstr>Formulating AB/Test as RL problem</vt:lpstr>
      <vt:lpstr>Results/ Demo/ A-B Test Process</vt:lpstr>
      <vt:lpstr>Improvements</vt:lpstr>
      <vt:lpstr>Questions?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Mohammed Hazique Quazi</cp:lastModifiedBy>
  <cp:revision>80</cp:revision>
  <dcterms:created xsi:type="dcterms:W3CDTF">2019-04-04T19:20:28Z</dcterms:created>
  <dcterms:modified xsi:type="dcterms:W3CDTF">2022-05-10T23:36:45Z</dcterms:modified>
  <cp:category/>
</cp:coreProperties>
</file>