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75" d="100"/>
          <a:sy n="75" d="100"/>
        </p:scale>
        <p:origin x="-318" y="22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12/7/2020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12/7/2020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12/7/2020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12/7/2020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12/7/2020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12/7/2020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en.wikipedia.org/wiki/Indians_in_the_New_York_City_metropolitan_reg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Mohit M Tejsinghani</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608512"/>
          </a:xfrm>
        </p:spPr>
        <p:txBody>
          <a:bodyPr>
            <a:normAutofit/>
          </a:bodyPr>
          <a:lstStyle/>
          <a:p>
            <a:pPr algn="just"/>
            <a:r>
              <a:rPr lang="en-IN" sz="4400" dirty="0"/>
              <a:t>To find the </a:t>
            </a:r>
            <a:r>
              <a:rPr lang="en-IN" sz="4400" dirty="0" smtClean="0"/>
              <a:t>answer </a:t>
            </a:r>
            <a:r>
              <a:rPr lang="en-IN" sz="4400" dirty="0"/>
              <a:t>to the following </a:t>
            </a:r>
            <a:r>
              <a:rPr lang="en-IN" sz="4400" dirty="0" smtClean="0"/>
              <a:t>question: </a:t>
            </a:r>
            <a:endParaRPr lang="en-IN" sz="4400" dirty="0"/>
          </a:p>
          <a:p>
            <a:pPr algn="just"/>
            <a:r>
              <a:rPr lang="en-IN" sz="4400" dirty="0"/>
              <a:t>Q1) To find best location to start an </a:t>
            </a:r>
            <a:r>
              <a:rPr lang="en-IN" sz="4400" dirty="0" err="1"/>
              <a:t>indian</a:t>
            </a:r>
            <a:r>
              <a:rPr lang="en-IN" sz="4400" dirty="0"/>
              <a:t> restaurant in </a:t>
            </a:r>
            <a:r>
              <a:rPr lang="en-IN" sz="4400" dirty="0" err="1"/>
              <a:t>neighberhoods</a:t>
            </a:r>
            <a:r>
              <a:rPr lang="en-IN" sz="4400" dirty="0"/>
              <a:t> of  </a:t>
            </a:r>
            <a:r>
              <a:rPr lang="en-IN" sz="4400" dirty="0" err="1"/>
              <a:t>newyork</a:t>
            </a:r>
            <a:r>
              <a:rPr lang="en-IN" sz="4400" dirty="0"/>
              <a:t> city.</a:t>
            </a:r>
            <a:endParaRPr lang="en-US" sz="4400" dirty="0"/>
          </a:p>
          <a:p>
            <a:pPr algn="just"/>
            <a:endParaRPr lang="en-IN"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a:t>
            </a:r>
            <a:r>
              <a:rPr lang="en-IN" sz="2000" dirty="0" smtClean="0"/>
              <a:t>population</a:t>
            </a:r>
            <a:r>
              <a:rPr lang="en-IN" sz="2000" dirty="0" smtClean="0"/>
              <a:t> </a:t>
            </a:r>
            <a:r>
              <a:rPr lang="en-IN" sz="2000" dirty="0"/>
              <a:t>in each neighbourhood of New York City.</a:t>
            </a:r>
          </a:p>
          <a:p>
            <a:pPr lvl="1" algn="just"/>
            <a:r>
              <a:rPr lang="en-IN" sz="1800" dirty="0"/>
              <a:t>Data source : </a:t>
            </a:r>
          </a:p>
          <a:p>
            <a:pPr lvl="1" algn="just"/>
            <a:r>
              <a:rPr lang="en-IN" sz="1800" dirty="0"/>
              <a:t>Description: </a:t>
            </a:r>
            <a:r>
              <a:rPr lang="en-IN" sz="1800" u="sng" dirty="0">
                <a:hlinkClick r:id="rId4"/>
              </a:rPr>
              <a:t>https://en.wikipedia.org/wiki/Indians_in_the_New_York_City_metropolitan_region</a:t>
            </a:r>
            <a:endParaRPr lang="en-US" sz="1800" dirty="0"/>
          </a:p>
          <a:p>
            <a:pPr lvl="1" algn="just"/>
            <a:r>
              <a:rPr lang="en-IN" sz="1800" dirty="0"/>
              <a:t>This data set contains Indian Population in </a:t>
            </a:r>
            <a:r>
              <a:rPr lang="en-IN" sz="1800" dirty="0" err="1"/>
              <a:t>neighborhoods</a:t>
            </a:r>
            <a:r>
              <a:rPr lang="en-IN" sz="1800" dirty="0"/>
              <a:t> of </a:t>
            </a:r>
            <a:r>
              <a:rPr lang="en-IN" sz="1800" dirty="0" err="1"/>
              <a:t>Newyork</a:t>
            </a:r>
            <a:r>
              <a:rPr lang="en-IN" sz="1800" dirty="0"/>
              <a:t> city.</a:t>
            </a:r>
            <a:endParaRPr lang="en-US" sz="1800" dirty="0"/>
          </a:p>
          <a:p>
            <a:pPr marL="274320" lvl="1" indent="0" algn="just">
              <a:buNone/>
            </a:pPr>
            <a:endParaRPr lang="en-IN" sz="1800" dirty="0" smtClean="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sz="2600" dirty="0"/>
              <a:t>We begin by collecting the New York city data from the following link "</a:t>
            </a:r>
            <a:r>
              <a:rPr lang="en-IN" sz="2600" dirty="0">
                <a:hlinkClick r:id="rId3"/>
              </a:rPr>
              <a:t>https://</a:t>
            </a:r>
            <a:r>
              <a:rPr lang="en-IN" sz="2600" dirty="0" smtClean="0">
                <a:hlinkClick r:id="rId3"/>
              </a:rPr>
              <a:t>cocl.us/</a:t>
            </a:r>
            <a:r>
              <a:rPr lang="en-IN" sz="2600" dirty="0" err="1" smtClean="0">
                <a:hlinkClick r:id="rId3"/>
              </a:rPr>
              <a:t>new_york_dataset</a:t>
            </a:r>
            <a:r>
              <a:rPr lang="en-IN" sz="2600" dirty="0" smtClean="0">
                <a:hlinkClick r:id="rId3"/>
              </a:rPr>
              <a:t>“</a:t>
            </a:r>
            <a:endParaRPr lang="en-IN" sz="2600" dirty="0" smtClean="0"/>
          </a:p>
          <a:p>
            <a:pPr marL="502920" lvl="0" indent="-457200" algn="just">
              <a:buFont typeface="+mj-lt"/>
              <a:buAutoNum type="arabicPeriod"/>
            </a:pPr>
            <a:r>
              <a:rPr lang="en-IN" sz="2600" dirty="0"/>
              <a:t>We will find all venues for each neighbourhood using Foursquare </a:t>
            </a:r>
            <a:r>
              <a:rPr lang="en-IN" sz="2600" dirty="0" smtClean="0"/>
              <a:t>API.</a:t>
            </a:r>
          </a:p>
          <a:p>
            <a:pPr marL="502920" lvl="0" indent="-457200" algn="just">
              <a:buFont typeface="+mj-lt"/>
              <a:buAutoNum type="arabicPeriod"/>
            </a:pPr>
            <a:r>
              <a:rPr lang="en-IN" sz="2600" dirty="0"/>
              <a:t>We will then </a:t>
            </a:r>
            <a:r>
              <a:rPr lang="en-IN" sz="2600" dirty="0" smtClean="0"/>
              <a:t>extract </a:t>
            </a:r>
            <a:r>
              <a:rPr lang="en-IN" sz="2600" dirty="0" smtClean="0"/>
              <a:t>data related to </a:t>
            </a:r>
            <a:r>
              <a:rPr lang="en-IN" sz="2600" dirty="0" err="1" smtClean="0"/>
              <a:t>indian</a:t>
            </a:r>
            <a:r>
              <a:rPr lang="en-IN" sz="2600" dirty="0" smtClean="0"/>
              <a:t> population in </a:t>
            </a:r>
            <a:r>
              <a:rPr lang="en-IN" sz="2600" dirty="0" err="1" smtClean="0"/>
              <a:t>newyork</a:t>
            </a:r>
            <a:r>
              <a:rPr lang="en-IN" sz="2600" dirty="0" smtClean="0"/>
              <a:t> city.</a:t>
            </a:r>
            <a:endParaRPr lang="en-IN" sz="2600" dirty="0" smtClean="0"/>
          </a:p>
          <a:p>
            <a:pPr marL="502920" indent="-457200" algn="just">
              <a:buFont typeface="+mj-lt"/>
              <a:buAutoNum type="arabicPeriod"/>
            </a:pPr>
            <a:r>
              <a:rPr lang="en-IN" sz="2600" dirty="0" smtClean="0"/>
              <a:t>We than visualize the </a:t>
            </a:r>
            <a:r>
              <a:rPr lang="en-IN" sz="2600" dirty="0" err="1" smtClean="0"/>
              <a:t>exctracted</a:t>
            </a:r>
            <a:r>
              <a:rPr lang="en-IN" sz="2600" dirty="0" smtClean="0"/>
              <a:t> data</a:t>
            </a:r>
            <a:endParaRPr lang="en-IN" sz="2600"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a:t>
            </a:r>
            <a:r>
              <a:rPr lang="en-IN" dirty="0"/>
              <a:t>i</a:t>
            </a:r>
            <a:r>
              <a:rPr lang="en-IN" dirty="0" smtClean="0"/>
              <a:t>s </a:t>
            </a:r>
            <a:r>
              <a:rPr lang="en-IN" dirty="0"/>
              <a:t>great </a:t>
            </a:r>
            <a:r>
              <a:rPr lang="en-IN" dirty="0" smtClean="0"/>
              <a:t>to start an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274320" lvl="1" indent="0">
              <a:buNone/>
            </a:pPr>
            <a:endParaRPr lang="en-IN" dirty="0"/>
          </a:p>
          <a:p>
            <a:pPr marL="45720" indent="0">
              <a:buNone/>
            </a:pPr>
            <a:endParaRPr lang="en-US" dirty="0"/>
          </a:p>
        </p:txBody>
      </p:sp>
      <p:pic>
        <p:nvPicPr>
          <p:cNvPr id="5" name="Picture 4"/>
          <p:cNvPicPr/>
          <p:nvPr/>
        </p:nvPicPr>
        <p:blipFill>
          <a:blip r:embed="rId3"/>
          <a:stretch>
            <a:fillRect/>
          </a:stretch>
        </p:blipFill>
        <p:spPr>
          <a:xfrm>
            <a:off x="2998068" y="3028831"/>
            <a:ext cx="5515486" cy="3424505"/>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71</TotalTime>
  <Words>532</Words>
  <Application>Microsoft Office PowerPoint</Application>
  <PresentationFormat>Custom</PresentationFormat>
  <Paragraphs>41</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Ahil Rayyan</cp:lastModifiedBy>
  <cp:revision>9</cp:revision>
  <dcterms:created xsi:type="dcterms:W3CDTF">2020-01-05T08:05:09Z</dcterms:created>
  <dcterms:modified xsi:type="dcterms:W3CDTF">2020-12-07T05:49:34Z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