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code/vamshikreddy/predictive-maintenance-using-lstm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code/winternguyen/water-pump-maintenance-shutdown-prediction/data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https://www.kaggle.com/code/vamshikreddy/predictive-maintenance-using-lstm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636483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636483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https://www.kaggle.com/code/winternguyen/water-pump-maintenance-shutdown-prediction/data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5ec13a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5ec13a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5ec13a4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5ec13a4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5ec13a4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5ec13a4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5ec13a4c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5ec13a4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5ec13a4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5ec13a4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5ec13a4c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5ec13a4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Assessment</a:t>
            </a:r>
            <a:r>
              <a:rPr lang="en-GB"/>
              <a:t> Workflow Answer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steps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Loading &amp;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Model Training and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Model 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</a:t>
            </a:r>
            <a:r>
              <a:rPr lang="en-GB"/>
              <a:t>Loading</a:t>
            </a:r>
            <a:r>
              <a:rPr lang="en-GB"/>
              <a:t> &amp; Preprocessing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Loading &amp; Preprocessing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CSV Reader - to read 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String to Date - reformat Date(str) to date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Timestamp Alignment - to align data by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Groupby - groupby duplicate date by mean as the aggregation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Missing value - fill all the missing value using Linear Interpolation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Extract date &amp; time field - </a:t>
            </a:r>
            <a:r>
              <a:rPr lang="en-GB"/>
              <a:t>extract</a:t>
            </a:r>
            <a:r>
              <a:rPr lang="en-GB"/>
              <a:t> year, month and day to add more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Column filter - filter all unnecessary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Partitioning - split training and validation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Normalizer - Normalize the data by Gaussian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Prepare input vector for Keras Model for both training and validation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Partitioning - split validation and test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560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Visualize all the data with line chart to see trend and pattern of the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Box plot is used to detect the outliers in the data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125" y="2160575"/>
            <a:ext cx="30388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Architecture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0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model architecture is:-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Input layer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LSTM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Dense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Output Layer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400" y="2052638"/>
            <a:ext cx="34671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 &amp; prediction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66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Keras Network Learner - to train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Metric loss (MSE)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Optimizers ‘Adam’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Batch size 32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Epochs 50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Early stopping to avoid overfitting with monitoring the training loss with patience of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Denormalizer - denormalize the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Keras Network Executor - to predict the target value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300" y="1152463"/>
            <a:ext cx="19050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57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Denormalize the 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Numeric scorer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788" y="946150"/>
            <a:ext cx="28098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