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8" r:id="rId2"/>
    <p:sldId id="257" r:id="rId3"/>
    <p:sldId id="258" r:id="rId4"/>
    <p:sldId id="279" r:id="rId5"/>
    <p:sldId id="276" r:id="rId6"/>
    <p:sldId id="259" r:id="rId7"/>
    <p:sldId id="260" r:id="rId8"/>
    <p:sldId id="261" r:id="rId9"/>
    <p:sldId id="275" r:id="rId10"/>
    <p:sldId id="277" r:id="rId11"/>
    <p:sldId id="280" r:id="rId12"/>
    <p:sldId id="262" r:id="rId13"/>
    <p:sldId id="263" r:id="rId14"/>
    <p:sldId id="281" r:id="rId15"/>
    <p:sldId id="264" r:id="rId16"/>
    <p:sldId id="265" r:id="rId17"/>
    <p:sldId id="268"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D86CAB-1265-4C95-B482-40A97D9A2EF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87CB48BD-9576-4F63-8971-134BFF3B982A}">
      <dgm:prSet phldrT="[Text]"/>
      <dgm:spPr/>
      <dgm:t>
        <a:bodyPr/>
        <a:lstStyle/>
        <a:p>
          <a:r>
            <a:rPr lang="en-IN" dirty="0"/>
            <a:t>Speech Input</a:t>
          </a:r>
        </a:p>
      </dgm:t>
    </dgm:pt>
    <dgm:pt modelId="{AE8FD0B1-3B53-4C46-8B31-5D49B5CB2AAF}" type="parTrans" cxnId="{177567CB-2759-4A54-ABC1-3132B88FD564}">
      <dgm:prSet/>
      <dgm:spPr/>
      <dgm:t>
        <a:bodyPr/>
        <a:lstStyle/>
        <a:p>
          <a:endParaRPr lang="en-IN"/>
        </a:p>
      </dgm:t>
    </dgm:pt>
    <dgm:pt modelId="{C865C03D-EA92-47CE-B932-14D176AC88EC}" type="sibTrans" cxnId="{177567CB-2759-4A54-ABC1-3132B88FD564}">
      <dgm:prSet/>
      <dgm:spPr/>
      <dgm:t>
        <a:bodyPr/>
        <a:lstStyle/>
        <a:p>
          <a:endParaRPr lang="en-IN"/>
        </a:p>
      </dgm:t>
    </dgm:pt>
    <dgm:pt modelId="{428DAE47-7ADC-4FD3-B0C9-BD71EC277352}">
      <dgm:prSet phldrT="[Text]"/>
      <dgm:spPr/>
      <dgm:t>
        <a:bodyPr/>
        <a:lstStyle/>
        <a:p>
          <a:r>
            <a:rPr lang="en-IN" dirty="0"/>
            <a:t>Generated ISL Syntax</a:t>
          </a:r>
        </a:p>
      </dgm:t>
    </dgm:pt>
    <dgm:pt modelId="{CD22DE41-C949-4ADA-AEBB-AE0A99F61ACB}" type="parTrans" cxnId="{9C119A6F-8523-40B9-8CFB-C0B642522D37}">
      <dgm:prSet/>
      <dgm:spPr/>
      <dgm:t>
        <a:bodyPr/>
        <a:lstStyle/>
        <a:p>
          <a:endParaRPr lang="en-IN"/>
        </a:p>
      </dgm:t>
    </dgm:pt>
    <dgm:pt modelId="{938DFABE-8D7D-4D19-977F-2983D203D15E}" type="sibTrans" cxnId="{9C119A6F-8523-40B9-8CFB-C0B642522D37}">
      <dgm:prSet/>
      <dgm:spPr/>
      <dgm:t>
        <a:bodyPr/>
        <a:lstStyle/>
        <a:p>
          <a:endParaRPr lang="en-IN"/>
        </a:p>
      </dgm:t>
    </dgm:pt>
    <dgm:pt modelId="{BE2CD76D-F206-4643-B2CF-6FEF2CDD53D4}">
      <dgm:prSet phldrT="[Text]"/>
      <dgm:spPr/>
      <dgm:t>
        <a:bodyPr/>
        <a:lstStyle/>
        <a:p>
          <a:r>
            <a:rPr lang="en-IN" b="0" dirty="0"/>
            <a:t>retrieving respective </a:t>
          </a:r>
          <a:r>
            <a:rPr lang="en-IN" b="0" dirty="0" smtClean="0"/>
            <a:t>video clips from YouTube</a:t>
          </a:r>
          <a:endParaRPr lang="en-IN" b="0" dirty="0"/>
        </a:p>
      </dgm:t>
    </dgm:pt>
    <dgm:pt modelId="{77E19E63-57FC-490C-B863-4C7BFEB484BF}" type="parTrans" cxnId="{40304ED0-6348-4D20-835E-5EDB2DEFBC4F}">
      <dgm:prSet/>
      <dgm:spPr/>
      <dgm:t>
        <a:bodyPr/>
        <a:lstStyle/>
        <a:p>
          <a:endParaRPr lang="en-IN"/>
        </a:p>
      </dgm:t>
    </dgm:pt>
    <dgm:pt modelId="{C4D27C0B-A9B2-42C3-9D0C-1882289DF2D7}" type="sibTrans" cxnId="{40304ED0-6348-4D20-835E-5EDB2DEFBC4F}">
      <dgm:prSet/>
      <dgm:spPr/>
      <dgm:t>
        <a:bodyPr/>
        <a:lstStyle/>
        <a:p>
          <a:endParaRPr lang="en-IN"/>
        </a:p>
      </dgm:t>
    </dgm:pt>
    <dgm:pt modelId="{BFDBBA32-94C3-4BA4-89BD-337B0BB3D302}">
      <dgm:prSet phldrT="[Text]"/>
      <dgm:spPr/>
      <dgm:t>
        <a:bodyPr/>
        <a:lstStyle/>
        <a:p>
          <a:r>
            <a:rPr lang="en-IN" b="0" dirty="0"/>
            <a:t>merge </a:t>
          </a:r>
          <a:r>
            <a:rPr lang="en-IN" b="0" dirty="0" smtClean="0"/>
            <a:t>the clips </a:t>
          </a:r>
          <a:r>
            <a:rPr lang="en-IN" b="0" dirty="0"/>
            <a:t>to form a meaningful response</a:t>
          </a:r>
        </a:p>
      </dgm:t>
    </dgm:pt>
    <dgm:pt modelId="{1DAA5420-ADE9-43D9-9DDF-A9DD9FF32583}" type="parTrans" cxnId="{B39DEA5F-6FDA-47E9-AAF8-4AC663C4883E}">
      <dgm:prSet/>
      <dgm:spPr/>
      <dgm:t>
        <a:bodyPr/>
        <a:lstStyle/>
        <a:p>
          <a:endParaRPr lang="en-IN"/>
        </a:p>
      </dgm:t>
    </dgm:pt>
    <dgm:pt modelId="{917F63E7-5943-446A-AD85-9D79A7975AD1}" type="sibTrans" cxnId="{B39DEA5F-6FDA-47E9-AAF8-4AC663C4883E}">
      <dgm:prSet/>
      <dgm:spPr/>
      <dgm:t>
        <a:bodyPr/>
        <a:lstStyle/>
        <a:p>
          <a:endParaRPr lang="en-IN"/>
        </a:p>
      </dgm:t>
    </dgm:pt>
    <dgm:pt modelId="{5CB6A22D-156D-4BB9-93C6-27FAEE34DD18}">
      <dgm:prSet phldrT="[Text]"/>
      <dgm:spPr/>
      <dgm:t>
        <a:bodyPr/>
        <a:lstStyle/>
        <a:p>
          <a:r>
            <a:rPr lang="en-IN" dirty="0"/>
            <a:t>Final Result</a:t>
          </a:r>
        </a:p>
      </dgm:t>
    </dgm:pt>
    <dgm:pt modelId="{0B76986F-89F9-4EF2-B1BF-F5C2F62DFFEF}" type="parTrans" cxnId="{EBCFC5B9-095F-47A7-82F8-5D0E143861EF}">
      <dgm:prSet/>
      <dgm:spPr/>
      <dgm:t>
        <a:bodyPr/>
        <a:lstStyle/>
        <a:p>
          <a:endParaRPr lang="en-IN"/>
        </a:p>
      </dgm:t>
    </dgm:pt>
    <dgm:pt modelId="{FD8A90FF-F868-4609-87F6-474E1B90D1A9}" type="sibTrans" cxnId="{EBCFC5B9-095F-47A7-82F8-5D0E143861EF}">
      <dgm:prSet/>
      <dgm:spPr/>
      <dgm:t>
        <a:bodyPr/>
        <a:lstStyle/>
        <a:p>
          <a:endParaRPr lang="en-IN"/>
        </a:p>
      </dgm:t>
    </dgm:pt>
    <dgm:pt modelId="{FFF617B7-0E4C-4A13-AFC8-E9482018B0BA}">
      <dgm:prSet/>
      <dgm:spPr/>
      <dgm:t>
        <a:bodyPr/>
        <a:lstStyle/>
        <a:p>
          <a:r>
            <a:rPr lang="en-IN" dirty="0"/>
            <a:t>Modify Parse Structure</a:t>
          </a:r>
        </a:p>
      </dgm:t>
    </dgm:pt>
    <dgm:pt modelId="{EACC52BC-BDA0-44E1-A32F-E1462C7FD6DE}" type="parTrans" cxnId="{49977260-4882-4B05-9873-A4991F051A72}">
      <dgm:prSet/>
      <dgm:spPr/>
      <dgm:t>
        <a:bodyPr/>
        <a:lstStyle/>
        <a:p>
          <a:endParaRPr lang="en-IN"/>
        </a:p>
      </dgm:t>
    </dgm:pt>
    <dgm:pt modelId="{1F39C24E-3E3E-4992-BAFE-60C3145D32C6}" type="sibTrans" cxnId="{49977260-4882-4B05-9873-A4991F051A72}">
      <dgm:prSet/>
      <dgm:spPr/>
      <dgm:t>
        <a:bodyPr/>
        <a:lstStyle/>
        <a:p>
          <a:endParaRPr lang="en-IN"/>
        </a:p>
      </dgm:t>
    </dgm:pt>
    <dgm:pt modelId="{09E790DB-5C76-4CDD-862A-469979B0CAE4}">
      <dgm:prSet/>
      <dgm:spPr/>
      <dgm:t>
        <a:bodyPr/>
        <a:lstStyle/>
        <a:p>
          <a:r>
            <a:rPr lang="en-IN" dirty="0"/>
            <a:t>Speech To Text</a:t>
          </a:r>
        </a:p>
      </dgm:t>
    </dgm:pt>
    <dgm:pt modelId="{A232B332-238F-4E77-B513-D6B92F345C8A}" type="parTrans" cxnId="{77BFAE28-DB87-4E0A-A53A-E24E2B6FA28B}">
      <dgm:prSet/>
      <dgm:spPr/>
      <dgm:t>
        <a:bodyPr/>
        <a:lstStyle/>
        <a:p>
          <a:endParaRPr lang="en-IN"/>
        </a:p>
      </dgm:t>
    </dgm:pt>
    <dgm:pt modelId="{FDD21923-1F17-4BA2-B2E7-50AC15E01847}" type="sibTrans" cxnId="{77BFAE28-DB87-4E0A-A53A-E24E2B6FA28B}">
      <dgm:prSet/>
      <dgm:spPr/>
      <dgm:t>
        <a:bodyPr/>
        <a:lstStyle/>
        <a:p>
          <a:endParaRPr lang="en-IN"/>
        </a:p>
      </dgm:t>
    </dgm:pt>
    <dgm:pt modelId="{174D1A5D-5517-42CB-8522-1532458055B0}">
      <dgm:prSet/>
      <dgm:spPr/>
      <dgm:t>
        <a:bodyPr/>
        <a:lstStyle/>
        <a:p>
          <a:r>
            <a:rPr lang="en-IN" dirty="0"/>
            <a:t>Lemmatizing</a:t>
          </a:r>
        </a:p>
      </dgm:t>
    </dgm:pt>
    <dgm:pt modelId="{FC49D693-4307-4E39-BE31-5D2D8B5483BB}" type="parTrans" cxnId="{FE9B0C6C-8A93-4ADD-AE22-5D2BB10A13E7}">
      <dgm:prSet/>
      <dgm:spPr/>
      <dgm:t>
        <a:bodyPr/>
        <a:lstStyle/>
        <a:p>
          <a:endParaRPr lang="en-IN"/>
        </a:p>
      </dgm:t>
    </dgm:pt>
    <dgm:pt modelId="{6623F405-0BFE-49E1-9EC7-802D4B3CE657}" type="sibTrans" cxnId="{FE9B0C6C-8A93-4ADD-AE22-5D2BB10A13E7}">
      <dgm:prSet/>
      <dgm:spPr/>
      <dgm:t>
        <a:bodyPr/>
        <a:lstStyle/>
        <a:p>
          <a:endParaRPr lang="en-IN"/>
        </a:p>
      </dgm:t>
    </dgm:pt>
    <dgm:pt modelId="{F4912131-274B-4C01-909B-82609A514158}">
      <dgm:prSet/>
      <dgm:spPr/>
      <dgm:t>
        <a:bodyPr/>
        <a:lstStyle/>
        <a:p>
          <a:r>
            <a:rPr lang="en-IN" dirty="0"/>
            <a:t>Filter Stop Words</a:t>
          </a:r>
        </a:p>
      </dgm:t>
    </dgm:pt>
    <dgm:pt modelId="{D15BAE4D-63F3-494C-A8C9-3722AB73C1A7}" type="parTrans" cxnId="{37D9E186-818D-4F5A-ABA7-CCC9597EA931}">
      <dgm:prSet/>
      <dgm:spPr/>
      <dgm:t>
        <a:bodyPr/>
        <a:lstStyle/>
        <a:p>
          <a:endParaRPr lang="en-IN"/>
        </a:p>
      </dgm:t>
    </dgm:pt>
    <dgm:pt modelId="{7C3B05C1-8780-4E17-95C0-C435121C655E}" type="sibTrans" cxnId="{37D9E186-818D-4F5A-ABA7-CCC9597EA931}">
      <dgm:prSet/>
      <dgm:spPr/>
      <dgm:t>
        <a:bodyPr/>
        <a:lstStyle/>
        <a:p>
          <a:endParaRPr lang="en-IN"/>
        </a:p>
      </dgm:t>
    </dgm:pt>
    <dgm:pt modelId="{7CF179FB-6AE4-4495-B631-ABACC320680D}" type="pres">
      <dgm:prSet presAssocID="{80D86CAB-1265-4C95-B482-40A97D9A2EF8}" presName="Name0" presStyleCnt="0">
        <dgm:presLayoutVars>
          <dgm:dir/>
          <dgm:resizeHandles val="exact"/>
        </dgm:presLayoutVars>
      </dgm:prSet>
      <dgm:spPr/>
      <dgm:t>
        <a:bodyPr/>
        <a:lstStyle/>
        <a:p>
          <a:endParaRPr lang="en-IN"/>
        </a:p>
      </dgm:t>
    </dgm:pt>
    <dgm:pt modelId="{51EBE561-8C26-4C82-B9B2-445047828E60}" type="pres">
      <dgm:prSet presAssocID="{87CB48BD-9576-4F63-8971-134BFF3B982A}" presName="node" presStyleLbl="node1" presStyleIdx="0" presStyleCnt="9">
        <dgm:presLayoutVars>
          <dgm:bulletEnabled val="1"/>
        </dgm:presLayoutVars>
      </dgm:prSet>
      <dgm:spPr>
        <a:prstGeom prst="homePlate">
          <a:avLst/>
        </a:prstGeom>
      </dgm:spPr>
      <dgm:t>
        <a:bodyPr/>
        <a:lstStyle/>
        <a:p>
          <a:endParaRPr lang="en-IN"/>
        </a:p>
      </dgm:t>
    </dgm:pt>
    <dgm:pt modelId="{313CFF39-2324-4164-846B-FBA2C3A96442}" type="pres">
      <dgm:prSet presAssocID="{C865C03D-EA92-47CE-B932-14D176AC88EC}" presName="sibTrans" presStyleLbl="sibTrans1D1" presStyleIdx="0" presStyleCnt="8"/>
      <dgm:spPr/>
      <dgm:t>
        <a:bodyPr/>
        <a:lstStyle/>
        <a:p>
          <a:endParaRPr lang="en-IN"/>
        </a:p>
      </dgm:t>
    </dgm:pt>
    <dgm:pt modelId="{9BA678A9-3168-4E68-B5CE-A6DA59566EDD}" type="pres">
      <dgm:prSet presAssocID="{C865C03D-EA92-47CE-B932-14D176AC88EC}" presName="connectorText" presStyleLbl="sibTrans1D1" presStyleIdx="0" presStyleCnt="8"/>
      <dgm:spPr/>
      <dgm:t>
        <a:bodyPr/>
        <a:lstStyle/>
        <a:p>
          <a:endParaRPr lang="en-IN"/>
        </a:p>
      </dgm:t>
    </dgm:pt>
    <dgm:pt modelId="{EE577294-D1BD-48E9-95E8-D0F4BA58126E}" type="pres">
      <dgm:prSet presAssocID="{09E790DB-5C76-4CDD-862A-469979B0CAE4}" presName="node" presStyleLbl="node1" presStyleIdx="1" presStyleCnt="9">
        <dgm:presLayoutVars>
          <dgm:bulletEnabled val="1"/>
        </dgm:presLayoutVars>
      </dgm:prSet>
      <dgm:spPr>
        <a:prstGeom prst="roundRect">
          <a:avLst/>
        </a:prstGeom>
      </dgm:spPr>
      <dgm:t>
        <a:bodyPr/>
        <a:lstStyle/>
        <a:p>
          <a:endParaRPr lang="en-IN"/>
        </a:p>
      </dgm:t>
    </dgm:pt>
    <dgm:pt modelId="{3F5CCA95-02D3-4D94-B069-E51A279473E8}" type="pres">
      <dgm:prSet presAssocID="{FDD21923-1F17-4BA2-B2E7-50AC15E01847}" presName="sibTrans" presStyleLbl="sibTrans1D1" presStyleIdx="1" presStyleCnt="8"/>
      <dgm:spPr/>
      <dgm:t>
        <a:bodyPr/>
        <a:lstStyle/>
        <a:p>
          <a:endParaRPr lang="en-IN"/>
        </a:p>
      </dgm:t>
    </dgm:pt>
    <dgm:pt modelId="{83ECC5B5-DDC2-4A9C-AAAB-87E0A66827AE}" type="pres">
      <dgm:prSet presAssocID="{FDD21923-1F17-4BA2-B2E7-50AC15E01847}" presName="connectorText" presStyleLbl="sibTrans1D1" presStyleIdx="1" presStyleCnt="8"/>
      <dgm:spPr/>
      <dgm:t>
        <a:bodyPr/>
        <a:lstStyle/>
        <a:p>
          <a:endParaRPr lang="en-IN"/>
        </a:p>
      </dgm:t>
    </dgm:pt>
    <dgm:pt modelId="{45082615-E9D4-4B5F-AD78-631F26F1D537}" type="pres">
      <dgm:prSet presAssocID="{FFF617B7-0E4C-4A13-AFC8-E9482018B0BA}" presName="node" presStyleLbl="node1" presStyleIdx="2" presStyleCnt="9">
        <dgm:presLayoutVars>
          <dgm:bulletEnabled val="1"/>
        </dgm:presLayoutVars>
      </dgm:prSet>
      <dgm:spPr>
        <a:prstGeom prst="roundRect">
          <a:avLst/>
        </a:prstGeom>
      </dgm:spPr>
      <dgm:t>
        <a:bodyPr/>
        <a:lstStyle/>
        <a:p>
          <a:endParaRPr lang="en-IN"/>
        </a:p>
      </dgm:t>
    </dgm:pt>
    <dgm:pt modelId="{2AE7C2CC-A3EE-47B6-AE05-F5179B99A0F9}" type="pres">
      <dgm:prSet presAssocID="{1F39C24E-3E3E-4992-BAFE-60C3145D32C6}" presName="sibTrans" presStyleLbl="sibTrans1D1" presStyleIdx="2" presStyleCnt="8"/>
      <dgm:spPr/>
      <dgm:t>
        <a:bodyPr/>
        <a:lstStyle/>
        <a:p>
          <a:endParaRPr lang="en-IN"/>
        </a:p>
      </dgm:t>
    </dgm:pt>
    <dgm:pt modelId="{925ABB15-565A-49EF-BCFA-40C0BA65C076}" type="pres">
      <dgm:prSet presAssocID="{1F39C24E-3E3E-4992-BAFE-60C3145D32C6}" presName="connectorText" presStyleLbl="sibTrans1D1" presStyleIdx="2" presStyleCnt="8"/>
      <dgm:spPr/>
      <dgm:t>
        <a:bodyPr/>
        <a:lstStyle/>
        <a:p>
          <a:endParaRPr lang="en-IN"/>
        </a:p>
      </dgm:t>
    </dgm:pt>
    <dgm:pt modelId="{6A80B2D6-0CE0-4B02-AF1B-BA7AA7D11F10}" type="pres">
      <dgm:prSet presAssocID="{174D1A5D-5517-42CB-8522-1532458055B0}" presName="node" presStyleLbl="node1" presStyleIdx="3" presStyleCnt="9">
        <dgm:presLayoutVars>
          <dgm:bulletEnabled val="1"/>
        </dgm:presLayoutVars>
      </dgm:prSet>
      <dgm:spPr>
        <a:prstGeom prst="roundRect">
          <a:avLst/>
        </a:prstGeom>
      </dgm:spPr>
      <dgm:t>
        <a:bodyPr/>
        <a:lstStyle/>
        <a:p>
          <a:endParaRPr lang="en-IN"/>
        </a:p>
      </dgm:t>
    </dgm:pt>
    <dgm:pt modelId="{F49748F8-2C16-471A-82AD-024AC0D821D1}" type="pres">
      <dgm:prSet presAssocID="{6623F405-0BFE-49E1-9EC7-802D4B3CE657}" presName="sibTrans" presStyleLbl="sibTrans1D1" presStyleIdx="3" presStyleCnt="8"/>
      <dgm:spPr/>
      <dgm:t>
        <a:bodyPr/>
        <a:lstStyle/>
        <a:p>
          <a:endParaRPr lang="en-IN"/>
        </a:p>
      </dgm:t>
    </dgm:pt>
    <dgm:pt modelId="{0153D625-F9D5-4DF3-B6D1-FD2CC6B5CB35}" type="pres">
      <dgm:prSet presAssocID="{6623F405-0BFE-49E1-9EC7-802D4B3CE657}" presName="connectorText" presStyleLbl="sibTrans1D1" presStyleIdx="3" presStyleCnt="8"/>
      <dgm:spPr/>
      <dgm:t>
        <a:bodyPr/>
        <a:lstStyle/>
        <a:p>
          <a:endParaRPr lang="en-IN"/>
        </a:p>
      </dgm:t>
    </dgm:pt>
    <dgm:pt modelId="{EA9F5EA7-074A-4C9F-8786-254E8D0BDBF8}" type="pres">
      <dgm:prSet presAssocID="{F4912131-274B-4C01-909B-82609A514158}" presName="node" presStyleLbl="node1" presStyleIdx="4" presStyleCnt="9">
        <dgm:presLayoutVars>
          <dgm:bulletEnabled val="1"/>
        </dgm:presLayoutVars>
      </dgm:prSet>
      <dgm:spPr>
        <a:prstGeom prst="roundRect">
          <a:avLst/>
        </a:prstGeom>
      </dgm:spPr>
      <dgm:t>
        <a:bodyPr/>
        <a:lstStyle/>
        <a:p>
          <a:endParaRPr lang="en-IN"/>
        </a:p>
      </dgm:t>
    </dgm:pt>
    <dgm:pt modelId="{075CC90C-4633-4922-BBFD-550AE109AE1C}" type="pres">
      <dgm:prSet presAssocID="{7C3B05C1-8780-4E17-95C0-C435121C655E}" presName="sibTrans" presStyleLbl="sibTrans1D1" presStyleIdx="4" presStyleCnt="8"/>
      <dgm:spPr/>
      <dgm:t>
        <a:bodyPr/>
        <a:lstStyle/>
        <a:p>
          <a:endParaRPr lang="en-IN"/>
        </a:p>
      </dgm:t>
    </dgm:pt>
    <dgm:pt modelId="{56A200F2-42E0-4AC0-9778-C69DE776859F}" type="pres">
      <dgm:prSet presAssocID="{7C3B05C1-8780-4E17-95C0-C435121C655E}" presName="connectorText" presStyleLbl="sibTrans1D1" presStyleIdx="4" presStyleCnt="8"/>
      <dgm:spPr/>
      <dgm:t>
        <a:bodyPr/>
        <a:lstStyle/>
        <a:p>
          <a:endParaRPr lang="en-IN"/>
        </a:p>
      </dgm:t>
    </dgm:pt>
    <dgm:pt modelId="{679E4764-E19A-48A5-9432-449D0E7A5473}" type="pres">
      <dgm:prSet presAssocID="{428DAE47-7ADC-4FD3-B0C9-BD71EC277352}" presName="node" presStyleLbl="node1" presStyleIdx="5" presStyleCnt="9">
        <dgm:presLayoutVars>
          <dgm:bulletEnabled val="1"/>
        </dgm:presLayoutVars>
      </dgm:prSet>
      <dgm:spPr>
        <a:prstGeom prst="roundRect">
          <a:avLst/>
        </a:prstGeom>
      </dgm:spPr>
      <dgm:t>
        <a:bodyPr/>
        <a:lstStyle/>
        <a:p>
          <a:endParaRPr lang="en-IN"/>
        </a:p>
      </dgm:t>
    </dgm:pt>
    <dgm:pt modelId="{B97407D1-AB94-41E1-B59A-6C38E060AB1B}" type="pres">
      <dgm:prSet presAssocID="{938DFABE-8D7D-4D19-977F-2983D203D15E}" presName="sibTrans" presStyleLbl="sibTrans1D1" presStyleIdx="5" presStyleCnt="8"/>
      <dgm:spPr/>
      <dgm:t>
        <a:bodyPr/>
        <a:lstStyle/>
        <a:p>
          <a:endParaRPr lang="en-IN"/>
        </a:p>
      </dgm:t>
    </dgm:pt>
    <dgm:pt modelId="{B88E292F-5297-4F52-932A-826D3A687361}" type="pres">
      <dgm:prSet presAssocID="{938DFABE-8D7D-4D19-977F-2983D203D15E}" presName="connectorText" presStyleLbl="sibTrans1D1" presStyleIdx="5" presStyleCnt="8"/>
      <dgm:spPr/>
      <dgm:t>
        <a:bodyPr/>
        <a:lstStyle/>
        <a:p>
          <a:endParaRPr lang="en-IN"/>
        </a:p>
      </dgm:t>
    </dgm:pt>
    <dgm:pt modelId="{5B8044D5-6A86-4261-886B-016ECE8FABE8}" type="pres">
      <dgm:prSet presAssocID="{BE2CD76D-F206-4643-B2CF-6FEF2CDD53D4}" presName="node" presStyleLbl="node1" presStyleIdx="6" presStyleCnt="9">
        <dgm:presLayoutVars>
          <dgm:bulletEnabled val="1"/>
        </dgm:presLayoutVars>
      </dgm:prSet>
      <dgm:spPr>
        <a:prstGeom prst="roundRect">
          <a:avLst/>
        </a:prstGeom>
      </dgm:spPr>
      <dgm:t>
        <a:bodyPr/>
        <a:lstStyle/>
        <a:p>
          <a:endParaRPr lang="en-IN"/>
        </a:p>
      </dgm:t>
    </dgm:pt>
    <dgm:pt modelId="{48816BA8-EB40-4154-85C7-45381C366AC4}" type="pres">
      <dgm:prSet presAssocID="{C4D27C0B-A9B2-42C3-9D0C-1882289DF2D7}" presName="sibTrans" presStyleLbl="sibTrans1D1" presStyleIdx="6" presStyleCnt="8"/>
      <dgm:spPr/>
      <dgm:t>
        <a:bodyPr/>
        <a:lstStyle/>
        <a:p>
          <a:endParaRPr lang="en-IN"/>
        </a:p>
      </dgm:t>
    </dgm:pt>
    <dgm:pt modelId="{C9A399D8-D71C-4416-BF46-EF1AC568E926}" type="pres">
      <dgm:prSet presAssocID="{C4D27C0B-A9B2-42C3-9D0C-1882289DF2D7}" presName="connectorText" presStyleLbl="sibTrans1D1" presStyleIdx="6" presStyleCnt="8"/>
      <dgm:spPr/>
      <dgm:t>
        <a:bodyPr/>
        <a:lstStyle/>
        <a:p>
          <a:endParaRPr lang="en-IN"/>
        </a:p>
      </dgm:t>
    </dgm:pt>
    <dgm:pt modelId="{E03F843B-6AA3-40FF-83D3-194D86CF0F1C}" type="pres">
      <dgm:prSet presAssocID="{BFDBBA32-94C3-4BA4-89BD-337B0BB3D302}" presName="node" presStyleLbl="node1" presStyleIdx="7" presStyleCnt="9">
        <dgm:presLayoutVars>
          <dgm:bulletEnabled val="1"/>
        </dgm:presLayoutVars>
      </dgm:prSet>
      <dgm:spPr>
        <a:prstGeom prst="roundRect">
          <a:avLst/>
        </a:prstGeom>
      </dgm:spPr>
      <dgm:t>
        <a:bodyPr/>
        <a:lstStyle/>
        <a:p>
          <a:endParaRPr lang="en-IN"/>
        </a:p>
      </dgm:t>
    </dgm:pt>
    <dgm:pt modelId="{D965200B-EF2E-4767-9FEE-D5EC89187E8B}" type="pres">
      <dgm:prSet presAssocID="{917F63E7-5943-446A-AD85-9D79A7975AD1}" presName="sibTrans" presStyleLbl="sibTrans1D1" presStyleIdx="7" presStyleCnt="8"/>
      <dgm:spPr/>
      <dgm:t>
        <a:bodyPr/>
        <a:lstStyle/>
        <a:p>
          <a:endParaRPr lang="en-IN"/>
        </a:p>
      </dgm:t>
    </dgm:pt>
    <dgm:pt modelId="{331FEFA0-1F7A-480B-AE24-AF68BC8FC6CF}" type="pres">
      <dgm:prSet presAssocID="{917F63E7-5943-446A-AD85-9D79A7975AD1}" presName="connectorText" presStyleLbl="sibTrans1D1" presStyleIdx="7" presStyleCnt="8"/>
      <dgm:spPr/>
      <dgm:t>
        <a:bodyPr/>
        <a:lstStyle/>
        <a:p>
          <a:endParaRPr lang="en-IN"/>
        </a:p>
      </dgm:t>
    </dgm:pt>
    <dgm:pt modelId="{84DF4620-C570-4382-A243-1EAE1ABAE480}" type="pres">
      <dgm:prSet presAssocID="{5CB6A22D-156D-4BB9-93C6-27FAEE34DD18}" presName="node" presStyleLbl="node1" presStyleIdx="8" presStyleCnt="9">
        <dgm:presLayoutVars>
          <dgm:bulletEnabled val="1"/>
        </dgm:presLayoutVars>
      </dgm:prSet>
      <dgm:spPr>
        <a:prstGeom prst="flowChartDecision">
          <a:avLst/>
        </a:prstGeom>
      </dgm:spPr>
      <dgm:t>
        <a:bodyPr/>
        <a:lstStyle/>
        <a:p>
          <a:endParaRPr lang="en-IN"/>
        </a:p>
      </dgm:t>
    </dgm:pt>
  </dgm:ptLst>
  <dgm:cxnLst>
    <dgm:cxn modelId="{2143C355-09E1-434D-B8B1-B63E6F14C011}" type="presOf" srcId="{6623F405-0BFE-49E1-9EC7-802D4B3CE657}" destId="{0153D625-F9D5-4DF3-B6D1-FD2CC6B5CB35}" srcOrd="1" destOrd="0" presId="urn:microsoft.com/office/officeart/2005/8/layout/bProcess3"/>
    <dgm:cxn modelId="{E61EAFD6-C92A-4ABE-AFFF-3E3B043FA94B}" type="presOf" srcId="{1F39C24E-3E3E-4992-BAFE-60C3145D32C6}" destId="{925ABB15-565A-49EF-BCFA-40C0BA65C076}" srcOrd="1" destOrd="0" presId="urn:microsoft.com/office/officeart/2005/8/layout/bProcess3"/>
    <dgm:cxn modelId="{77BFAE28-DB87-4E0A-A53A-E24E2B6FA28B}" srcId="{80D86CAB-1265-4C95-B482-40A97D9A2EF8}" destId="{09E790DB-5C76-4CDD-862A-469979B0CAE4}" srcOrd="1" destOrd="0" parTransId="{A232B332-238F-4E77-B513-D6B92F345C8A}" sibTransId="{FDD21923-1F17-4BA2-B2E7-50AC15E01847}"/>
    <dgm:cxn modelId="{37D9E186-818D-4F5A-ABA7-CCC9597EA931}" srcId="{80D86CAB-1265-4C95-B482-40A97D9A2EF8}" destId="{F4912131-274B-4C01-909B-82609A514158}" srcOrd="4" destOrd="0" parTransId="{D15BAE4D-63F3-494C-A8C9-3722AB73C1A7}" sibTransId="{7C3B05C1-8780-4E17-95C0-C435121C655E}"/>
    <dgm:cxn modelId="{6068D493-46BE-4608-87D1-2AB04EF9BCB0}" type="presOf" srcId="{938DFABE-8D7D-4D19-977F-2983D203D15E}" destId="{B97407D1-AB94-41E1-B59A-6C38E060AB1B}" srcOrd="0" destOrd="0" presId="urn:microsoft.com/office/officeart/2005/8/layout/bProcess3"/>
    <dgm:cxn modelId="{82329E1A-BAF7-4D4E-8280-86086B1F46FF}" type="presOf" srcId="{1F39C24E-3E3E-4992-BAFE-60C3145D32C6}" destId="{2AE7C2CC-A3EE-47B6-AE05-F5179B99A0F9}" srcOrd="0" destOrd="0" presId="urn:microsoft.com/office/officeart/2005/8/layout/bProcess3"/>
    <dgm:cxn modelId="{1689AABF-9541-435F-8D4C-BF351C5E255C}" type="presOf" srcId="{FDD21923-1F17-4BA2-B2E7-50AC15E01847}" destId="{83ECC5B5-DDC2-4A9C-AAAB-87E0A66827AE}" srcOrd="1" destOrd="0" presId="urn:microsoft.com/office/officeart/2005/8/layout/bProcess3"/>
    <dgm:cxn modelId="{49977260-4882-4B05-9873-A4991F051A72}" srcId="{80D86CAB-1265-4C95-B482-40A97D9A2EF8}" destId="{FFF617B7-0E4C-4A13-AFC8-E9482018B0BA}" srcOrd="2" destOrd="0" parTransId="{EACC52BC-BDA0-44E1-A32F-E1462C7FD6DE}" sibTransId="{1F39C24E-3E3E-4992-BAFE-60C3145D32C6}"/>
    <dgm:cxn modelId="{E5F4E6C3-5EB5-4736-A7AF-CC17957A95CC}" type="presOf" srcId="{6623F405-0BFE-49E1-9EC7-802D4B3CE657}" destId="{F49748F8-2C16-471A-82AD-024AC0D821D1}" srcOrd="0" destOrd="0" presId="urn:microsoft.com/office/officeart/2005/8/layout/bProcess3"/>
    <dgm:cxn modelId="{96B3B6DD-524E-4660-A4F1-41EC94550847}" type="presOf" srcId="{938DFABE-8D7D-4D19-977F-2983D203D15E}" destId="{B88E292F-5297-4F52-932A-826D3A687361}" srcOrd="1" destOrd="0" presId="urn:microsoft.com/office/officeart/2005/8/layout/bProcess3"/>
    <dgm:cxn modelId="{4FB8CC72-0641-4D32-AF7E-509C50061295}" type="presOf" srcId="{F4912131-274B-4C01-909B-82609A514158}" destId="{EA9F5EA7-074A-4C9F-8786-254E8D0BDBF8}" srcOrd="0" destOrd="0" presId="urn:microsoft.com/office/officeart/2005/8/layout/bProcess3"/>
    <dgm:cxn modelId="{51F96457-FBB1-43AD-A12E-3D50790068D6}" type="presOf" srcId="{5CB6A22D-156D-4BB9-93C6-27FAEE34DD18}" destId="{84DF4620-C570-4382-A243-1EAE1ABAE480}" srcOrd="0" destOrd="0" presId="urn:microsoft.com/office/officeart/2005/8/layout/bProcess3"/>
    <dgm:cxn modelId="{40304ED0-6348-4D20-835E-5EDB2DEFBC4F}" srcId="{80D86CAB-1265-4C95-B482-40A97D9A2EF8}" destId="{BE2CD76D-F206-4643-B2CF-6FEF2CDD53D4}" srcOrd="6" destOrd="0" parTransId="{77E19E63-57FC-490C-B863-4C7BFEB484BF}" sibTransId="{C4D27C0B-A9B2-42C3-9D0C-1882289DF2D7}"/>
    <dgm:cxn modelId="{083080F1-6A74-4F80-B9C8-9837295603AB}" type="presOf" srcId="{428DAE47-7ADC-4FD3-B0C9-BD71EC277352}" destId="{679E4764-E19A-48A5-9432-449D0E7A5473}" srcOrd="0" destOrd="0" presId="urn:microsoft.com/office/officeart/2005/8/layout/bProcess3"/>
    <dgm:cxn modelId="{8B2C9A83-5482-47F3-97D7-AF07F63235BE}" type="presOf" srcId="{80D86CAB-1265-4C95-B482-40A97D9A2EF8}" destId="{7CF179FB-6AE4-4495-B631-ABACC320680D}" srcOrd="0" destOrd="0" presId="urn:microsoft.com/office/officeart/2005/8/layout/bProcess3"/>
    <dgm:cxn modelId="{285EDFC8-476E-415E-B76F-53B8E65D62FE}" type="presOf" srcId="{FDD21923-1F17-4BA2-B2E7-50AC15E01847}" destId="{3F5CCA95-02D3-4D94-B069-E51A279473E8}" srcOrd="0" destOrd="0" presId="urn:microsoft.com/office/officeart/2005/8/layout/bProcess3"/>
    <dgm:cxn modelId="{A4E4619B-ADC4-4346-A607-693B4813D2E7}" type="presOf" srcId="{917F63E7-5943-446A-AD85-9D79A7975AD1}" destId="{331FEFA0-1F7A-480B-AE24-AF68BC8FC6CF}" srcOrd="1" destOrd="0" presId="urn:microsoft.com/office/officeart/2005/8/layout/bProcess3"/>
    <dgm:cxn modelId="{094A182A-C935-4835-ACB0-A0AF76777DF2}" type="presOf" srcId="{C4D27C0B-A9B2-42C3-9D0C-1882289DF2D7}" destId="{C9A399D8-D71C-4416-BF46-EF1AC568E926}" srcOrd="1" destOrd="0" presId="urn:microsoft.com/office/officeart/2005/8/layout/bProcess3"/>
    <dgm:cxn modelId="{F4D77D6C-95F6-48C8-BAAB-3D59C3FB42C6}" type="presOf" srcId="{09E790DB-5C76-4CDD-862A-469979B0CAE4}" destId="{EE577294-D1BD-48E9-95E8-D0F4BA58126E}" srcOrd="0" destOrd="0" presId="urn:microsoft.com/office/officeart/2005/8/layout/bProcess3"/>
    <dgm:cxn modelId="{AFE82568-1340-4C9B-BC15-530BA2F6720A}" type="presOf" srcId="{7C3B05C1-8780-4E17-95C0-C435121C655E}" destId="{56A200F2-42E0-4AC0-9778-C69DE776859F}" srcOrd="1" destOrd="0" presId="urn:microsoft.com/office/officeart/2005/8/layout/bProcess3"/>
    <dgm:cxn modelId="{EBCFC5B9-095F-47A7-82F8-5D0E143861EF}" srcId="{80D86CAB-1265-4C95-B482-40A97D9A2EF8}" destId="{5CB6A22D-156D-4BB9-93C6-27FAEE34DD18}" srcOrd="8" destOrd="0" parTransId="{0B76986F-89F9-4EF2-B1BF-F5C2F62DFFEF}" sibTransId="{FD8A90FF-F868-4609-87F6-474E1B90D1A9}"/>
    <dgm:cxn modelId="{FAA31772-C9BD-4B96-A396-BFFD8A3AE21B}" type="presOf" srcId="{C865C03D-EA92-47CE-B932-14D176AC88EC}" destId="{313CFF39-2324-4164-846B-FBA2C3A96442}" srcOrd="0" destOrd="0" presId="urn:microsoft.com/office/officeart/2005/8/layout/bProcess3"/>
    <dgm:cxn modelId="{A6E50799-D3BE-4363-8725-DF8B24667CB9}" type="presOf" srcId="{BE2CD76D-F206-4643-B2CF-6FEF2CDD53D4}" destId="{5B8044D5-6A86-4261-886B-016ECE8FABE8}" srcOrd="0" destOrd="0" presId="urn:microsoft.com/office/officeart/2005/8/layout/bProcess3"/>
    <dgm:cxn modelId="{97F488C1-AAF3-47BB-AA99-693369C52B52}" type="presOf" srcId="{87CB48BD-9576-4F63-8971-134BFF3B982A}" destId="{51EBE561-8C26-4C82-B9B2-445047828E60}" srcOrd="0" destOrd="0" presId="urn:microsoft.com/office/officeart/2005/8/layout/bProcess3"/>
    <dgm:cxn modelId="{FE4A630D-7FF6-4850-A5A8-31F1FF9A82C1}" type="presOf" srcId="{7C3B05C1-8780-4E17-95C0-C435121C655E}" destId="{075CC90C-4633-4922-BBFD-550AE109AE1C}" srcOrd="0" destOrd="0" presId="urn:microsoft.com/office/officeart/2005/8/layout/bProcess3"/>
    <dgm:cxn modelId="{FE9B0C6C-8A93-4ADD-AE22-5D2BB10A13E7}" srcId="{80D86CAB-1265-4C95-B482-40A97D9A2EF8}" destId="{174D1A5D-5517-42CB-8522-1532458055B0}" srcOrd="3" destOrd="0" parTransId="{FC49D693-4307-4E39-BE31-5D2D8B5483BB}" sibTransId="{6623F405-0BFE-49E1-9EC7-802D4B3CE657}"/>
    <dgm:cxn modelId="{153F653D-49B2-4CCF-BB01-9ADB6DC9B64E}" type="presOf" srcId="{C4D27C0B-A9B2-42C3-9D0C-1882289DF2D7}" destId="{48816BA8-EB40-4154-85C7-45381C366AC4}" srcOrd="0" destOrd="0" presId="urn:microsoft.com/office/officeart/2005/8/layout/bProcess3"/>
    <dgm:cxn modelId="{4D991301-856B-410A-B422-60CEAD2A14CE}" type="presOf" srcId="{FFF617B7-0E4C-4A13-AFC8-E9482018B0BA}" destId="{45082615-E9D4-4B5F-AD78-631F26F1D537}" srcOrd="0" destOrd="0" presId="urn:microsoft.com/office/officeart/2005/8/layout/bProcess3"/>
    <dgm:cxn modelId="{B39DEA5F-6FDA-47E9-AAF8-4AC663C4883E}" srcId="{80D86CAB-1265-4C95-B482-40A97D9A2EF8}" destId="{BFDBBA32-94C3-4BA4-89BD-337B0BB3D302}" srcOrd="7" destOrd="0" parTransId="{1DAA5420-ADE9-43D9-9DDF-A9DD9FF32583}" sibTransId="{917F63E7-5943-446A-AD85-9D79A7975AD1}"/>
    <dgm:cxn modelId="{59F322A8-09C7-4567-B026-6F427BA0F3FD}" type="presOf" srcId="{174D1A5D-5517-42CB-8522-1532458055B0}" destId="{6A80B2D6-0CE0-4B02-AF1B-BA7AA7D11F10}" srcOrd="0" destOrd="0" presId="urn:microsoft.com/office/officeart/2005/8/layout/bProcess3"/>
    <dgm:cxn modelId="{6C8DBA08-42EF-48FA-8B2F-8096FCEA9350}" type="presOf" srcId="{C865C03D-EA92-47CE-B932-14D176AC88EC}" destId="{9BA678A9-3168-4E68-B5CE-A6DA59566EDD}" srcOrd="1" destOrd="0" presId="urn:microsoft.com/office/officeart/2005/8/layout/bProcess3"/>
    <dgm:cxn modelId="{67304BEF-8A78-49E5-952A-886D804016DF}" type="presOf" srcId="{917F63E7-5943-446A-AD85-9D79A7975AD1}" destId="{D965200B-EF2E-4767-9FEE-D5EC89187E8B}" srcOrd="0" destOrd="0" presId="urn:microsoft.com/office/officeart/2005/8/layout/bProcess3"/>
    <dgm:cxn modelId="{177567CB-2759-4A54-ABC1-3132B88FD564}" srcId="{80D86CAB-1265-4C95-B482-40A97D9A2EF8}" destId="{87CB48BD-9576-4F63-8971-134BFF3B982A}" srcOrd="0" destOrd="0" parTransId="{AE8FD0B1-3B53-4C46-8B31-5D49B5CB2AAF}" sibTransId="{C865C03D-EA92-47CE-B932-14D176AC88EC}"/>
    <dgm:cxn modelId="{A74BD0AC-0030-46C2-AADF-52750D68A8FC}" type="presOf" srcId="{BFDBBA32-94C3-4BA4-89BD-337B0BB3D302}" destId="{E03F843B-6AA3-40FF-83D3-194D86CF0F1C}" srcOrd="0" destOrd="0" presId="urn:microsoft.com/office/officeart/2005/8/layout/bProcess3"/>
    <dgm:cxn modelId="{9C119A6F-8523-40B9-8CFB-C0B642522D37}" srcId="{80D86CAB-1265-4C95-B482-40A97D9A2EF8}" destId="{428DAE47-7ADC-4FD3-B0C9-BD71EC277352}" srcOrd="5" destOrd="0" parTransId="{CD22DE41-C949-4ADA-AEBB-AE0A99F61ACB}" sibTransId="{938DFABE-8D7D-4D19-977F-2983D203D15E}"/>
    <dgm:cxn modelId="{3049A06D-2325-408A-A8D0-ABBB07B6E69D}" type="presParOf" srcId="{7CF179FB-6AE4-4495-B631-ABACC320680D}" destId="{51EBE561-8C26-4C82-B9B2-445047828E60}" srcOrd="0" destOrd="0" presId="urn:microsoft.com/office/officeart/2005/8/layout/bProcess3"/>
    <dgm:cxn modelId="{4DDDB0D5-4FD5-4AFA-B460-E886B6E3582D}" type="presParOf" srcId="{7CF179FB-6AE4-4495-B631-ABACC320680D}" destId="{313CFF39-2324-4164-846B-FBA2C3A96442}" srcOrd="1" destOrd="0" presId="urn:microsoft.com/office/officeart/2005/8/layout/bProcess3"/>
    <dgm:cxn modelId="{EECAB501-887C-44B2-9116-5CBC6A588717}" type="presParOf" srcId="{313CFF39-2324-4164-846B-FBA2C3A96442}" destId="{9BA678A9-3168-4E68-B5CE-A6DA59566EDD}" srcOrd="0" destOrd="0" presId="urn:microsoft.com/office/officeart/2005/8/layout/bProcess3"/>
    <dgm:cxn modelId="{306E818E-4F8E-4FE9-BD91-CEA71D14D858}" type="presParOf" srcId="{7CF179FB-6AE4-4495-B631-ABACC320680D}" destId="{EE577294-D1BD-48E9-95E8-D0F4BA58126E}" srcOrd="2" destOrd="0" presId="urn:microsoft.com/office/officeart/2005/8/layout/bProcess3"/>
    <dgm:cxn modelId="{02CE8835-635F-4D8B-A714-AF6F98CB82BD}" type="presParOf" srcId="{7CF179FB-6AE4-4495-B631-ABACC320680D}" destId="{3F5CCA95-02D3-4D94-B069-E51A279473E8}" srcOrd="3" destOrd="0" presId="urn:microsoft.com/office/officeart/2005/8/layout/bProcess3"/>
    <dgm:cxn modelId="{A84C204B-8C8E-438C-9B4D-67BB7229114E}" type="presParOf" srcId="{3F5CCA95-02D3-4D94-B069-E51A279473E8}" destId="{83ECC5B5-DDC2-4A9C-AAAB-87E0A66827AE}" srcOrd="0" destOrd="0" presId="urn:microsoft.com/office/officeart/2005/8/layout/bProcess3"/>
    <dgm:cxn modelId="{511E4183-F8A3-4EE9-9228-5CF5A368596D}" type="presParOf" srcId="{7CF179FB-6AE4-4495-B631-ABACC320680D}" destId="{45082615-E9D4-4B5F-AD78-631F26F1D537}" srcOrd="4" destOrd="0" presId="urn:microsoft.com/office/officeart/2005/8/layout/bProcess3"/>
    <dgm:cxn modelId="{87C2C3CC-2014-49E9-B0B8-554C6990E1CB}" type="presParOf" srcId="{7CF179FB-6AE4-4495-B631-ABACC320680D}" destId="{2AE7C2CC-A3EE-47B6-AE05-F5179B99A0F9}" srcOrd="5" destOrd="0" presId="urn:microsoft.com/office/officeart/2005/8/layout/bProcess3"/>
    <dgm:cxn modelId="{E320FC8D-B6BC-4A22-A619-08CE44E3A75F}" type="presParOf" srcId="{2AE7C2CC-A3EE-47B6-AE05-F5179B99A0F9}" destId="{925ABB15-565A-49EF-BCFA-40C0BA65C076}" srcOrd="0" destOrd="0" presId="urn:microsoft.com/office/officeart/2005/8/layout/bProcess3"/>
    <dgm:cxn modelId="{2B11E83F-A5CC-423F-B708-5AEF55B7F500}" type="presParOf" srcId="{7CF179FB-6AE4-4495-B631-ABACC320680D}" destId="{6A80B2D6-0CE0-4B02-AF1B-BA7AA7D11F10}" srcOrd="6" destOrd="0" presId="urn:microsoft.com/office/officeart/2005/8/layout/bProcess3"/>
    <dgm:cxn modelId="{7C90B740-8E0E-4D8F-ACF7-12C57D6D28D9}" type="presParOf" srcId="{7CF179FB-6AE4-4495-B631-ABACC320680D}" destId="{F49748F8-2C16-471A-82AD-024AC0D821D1}" srcOrd="7" destOrd="0" presId="urn:microsoft.com/office/officeart/2005/8/layout/bProcess3"/>
    <dgm:cxn modelId="{7E8DF072-95F4-435C-ABCE-55A58497F293}" type="presParOf" srcId="{F49748F8-2C16-471A-82AD-024AC0D821D1}" destId="{0153D625-F9D5-4DF3-B6D1-FD2CC6B5CB35}" srcOrd="0" destOrd="0" presId="urn:microsoft.com/office/officeart/2005/8/layout/bProcess3"/>
    <dgm:cxn modelId="{41527D3E-3C91-4A7B-9A55-3E8B4E6640FC}" type="presParOf" srcId="{7CF179FB-6AE4-4495-B631-ABACC320680D}" destId="{EA9F5EA7-074A-4C9F-8786-254E8D0BDBF8}" srcOrd="8" destOrd="0" presId="urn:microsoft.com/office/officeart/2005/8/layout/bProcess3"/>
    <dgm:cxn modelId="{ABC1E36F-25B9-4322-A8B8-D370D6579907}" type="presParOf" srcId="{7CF179FB-6AE4-4495-B631-ABACC320680D}" destId="{075CC90C-4633-4922-BBFD-550AE109AE1C}" srcOrd="9" destOrd="0" presId="urn:microsoft.com/office/officeart/2005/8/layout/bProcess3"/>
    <dgm:cxn modelId="{DC77E8A8-3B49-498B-8533-9C4DD07F22A4}" type="presParOf" srcId="{075CC90C-4633-4922-BBFD-550AE109AE1C}" destId="{56A200F2-42E0-4AC0-9778-C69DE776859F}" srcOrd="0" destOrd="0" presId="urn:microsoft.com/office/officeart/2005/8/layout/bProcess3"/>
    <dgm:cxn modelId="{11CF66D2-78F3-4052-B9A0-E9B01F9CB010}" type="presParOf" srcId="{7CF179FB-6AE4-4495-B631-ABACC320680D}" destId="{679E4764-E19A-48A5-9432-449D0E7A5473}" srcOrd="10" destOrd="0" presId="urn:microsoft.com/office/officeart/2005/8/layout/bProcess3"/>
    <dgm:cxn modelId="{D5FF0558-2678-45E3-BC66-DD10C1C76692}" type="presParOf" srcId="{7CF179FB-6AE4-4495-B631-ABACC320680D}" destId="{B97407D1-AB94-41E1-B59A-6C38E060AB1B}" srcOrd="11" destOrd="0" presId="urn:microsoft.com/office/officeart/2005/8/layout/bProcess3"/>
    <dgm:cxn modelId="{C963DE3D-B2E9-4DBF-8571-AE3741C26C18}" type="presParOf" srcId="{B97407D1-AB94-41E1-B59A-6C38E060AB1B}" destId="{B88E292F-5297-4F52-932A-826D3A687361}" srcOrd="0" destOrd="0" presId="urn:microsoft.com/office/officeart/2005/8/layout/bProcess3"/>
    <dgm:cxn modelId="{CE03AEF5-47F7-4D21-A109-9D5DE682D36A}" type="presParOf" srcId="{7CF179FB-6AE4-4495-B631-ABACC320680D}" destId="{5B8044D5-6A86-4261-886B-016ECE8FABE8}" srcOrd="12" destOrd="0" presId="urn:microsoft.com/office/officeart/2005/8/layout/bProcess3"/>
    <dgm:cxn modelId="{89E9071D-9982-40FD-B8D9-1DEAF7052B95}" type="presParOf" srcId="{7CF179FB-6AE4-4495-B631-ABACC320680D}" destId="{48816BA8-EB40-4154-85C7-45381C366AC4}" srcOrd="13" destOrd="0" presId="urn:microsoft.com/office/officeart/2005/8/layout/bProcess3"/>
    <dgm:cxn modelId="{2E2B195A-7FCE-4240-8340-B875D8DA0B5E}" type="presParOf" srcId="{48816BA8-EB40-4154-85C7-45381C366AC4}" destId="{C9A399D8-D71C-4416-BF46-EF1AC568E926}" srcOrd="0" destOrd="0" presId="urn:microsoft.com/office/officeart/2005/8/layout/bProcess3"/>
    <dgm:cxn modelId="{492830A7-497D-4B1B-A001-2B9345CCB9D1}" type="presParOf" srcId="{7CF179FB-6AE4-4495-B631-ABACC320680D}" destId="{E03F843B-6AA3-40FF-83D3-194D86CF0F1C}" srcOrd="14" destOrd="0" presId="urn:microsoft.com/office/officeart/2005/8/layout/bProcess3"/>
    <dgm:cxn modelId="{F201F71B-E240-4657-8A9A-D67E8CFA1FA4}" type="presParOf" srcId="{7CF179FB-6AE4-4495-B631-ABACC320680D}" destId="{D965200B-EF2E-4767-9FEE-D5EC89187E8B}" srcOrd="15" destOrd="0" presId="urn:microsoft.com/office/officeart/2005/8/layout/bProcess3"/>
    <dgm:cxn modelId="{F0996314-09A4-44AF-89CB-15986812914A}" type="presParOf" srcId="{D965200B-EF2E-4767-9FEE-D5EC89187E8B}" destId="{331FEFA0-1F7A-480B-AE24-AF68BC8FC6CF}" srcOrd="0" destOrd="0" presId="urn:microsoft.com/office/officeart/2005/8/layout/bProcess3"/>
    <dgm:cxn modelId="{2346A652-25FC-4BBB-915E-955A49E4F259}" type="presParOf" srcId="{7CF179FB-6AE4-4495-B631-ABACC320680D}" destId="{84DF4620-C570-4382-A243-1EAE1ABAE480}"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CFF39-2324-4164-846B-FBA2C3A96442}">
      <dsp:nvSpPr>
        <dsp:cNvPr id="0" name=""/>
        <dsp:cNvSpPr/>
      </dsp:nvSpPr>
      <dsp:spPr>
        <a:xfrm>
          <a:off x="2386141" y="612766"/>
          <a:ext cx="473186" cy="91440"/>
        </a:xfrm>
        <a:custGeom>
          <a:avLst/>
          <a:gdLst/>
          <a:ahLst/>
          <a:cxnLst/>
          <a:rect l="0" t="0" r="0" b="0"/>
          <a:pathLst>
            <a:path>
              <a:moveTo>
                <a:pt x="0" y="45720"/>
              </a:moveTo>
              <a:lnTo>
                <a:pt x="473186"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610140" y="655967"/>
        <a:ext cx="25189" cy="5037"/>
      </dsp:txXfrm>
    </dsp:sp>
    <dsp:sp modelId="{51EBE561-8C26-4C82-B9B2-445047828E60}">
      <dsp:nvSpPr>
        <dsp:cNvPr id="0" name=""/>
        <dsp:cNvSpPr/>
      </dsp:nvSpPr>
      <dsp:spPr>
        <a:xfrm>
          <a:off x="197563" y="1372"/>
          <a:ext cx="2190377" cy="1314226"/>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Speech Input</a:t>
          </a:r>
        </a:p>
      </dsp:txBody>
      <dsp:txXfrm>
        <a:off x="197563" y="1372"/>
        <a:ext cx="1861821" cy="1314226"/>
      </dsp:txXfrm>
    </dsp:sp>
    <dsp:sp modelId="{3F5CCA95-02D3-4D94-B069-E51A279473E8}">
      <dsp:nvSpPr>
        <dsp:cNvPr id="0" name=""/>
        <dsp:cNvSpPr/>
      </dsp:nvSpPr>
      <dsp:spPr>
        <a:xfrm>
          <a:off x="5080306" y="612766"/>
          <a:ext cx="473186" cy="91440"/>
        </a:xfrm>
        <a:custGeom>
          <a:avLst/>
          <a:gdLst/>
          <a:ahLst/>
          <a:cxnLst/>
          <a:rect l="0" t="0" r="0" b="0"/>
          <a:pathLst>
            <a:path>
              <a:moveTo>
                <a:pt x="0" y="45720"/>
              </a:moveTo>
              <a:lnTo>
                <a:pt x="473186" y="45720"/>
              </a:lnTo>
            </a:path>
          </a:pathLst>
        </a:custGeom>
        <a:noFill/>
        <a:ln w="9525" cap="flat" cmpd="sng" algn="ctr">
          <a:solidFill>
            <a:schemeClr val="accent4">
              <a:hueOff val="-637824"/>
              <a:satOff val="3843"/>
              <a:lumOff val="30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304305" y="655967"/>
        <a:ext cx="25189" cy="5037"/>
      </dsp:txXfrm>
    </dsp:sp>
    <dsp:sp modelId="{EE577294-D1BD-48E9-95E8-D0F4BA58126E}">
      <dsp:nvSpPr>
        <dsp:cNvPr id="0" name=""/>
        <dsp:cNvSpPr/>
      </dsp:nvSpPr>
      <dsp:spPr>
        <a:xfrm>
          <a:off x="2891728" y="1372"/>
          <a:ext cx="2190377" cy="1314226"/>
        </a:xfrm>
        <a:prstGeom prst="roundRect">
          <a:avLst/>
        </a:prstGeom>
        <a:solidFill>
          <a:schemeClr val="accent4">
            <a:hueOff val="-558096"/>
            <a:satOff val="3362"/>
            <a:lumOff val="2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Speech To Text</a:t>
          </a:r>
        </a:p>
      </dsp:txBody>
      <dsp:txXfrm>
        <a:off x="2955883" y="65527"/>
        <a:ext cx="2062067" cy="1185916"/>
      </dsp:txXfrm>
    </dsp:sp>
    <dsp:sp modelId="{2AE7C2CC-A3EE-47B6-AE05-F5179B99A0F9}">
      <dsp:nvSpPr>
        <dsp:cNvPr id="0" name=""/>
        <dsp:cNvSpPr/>
      </dsp:nvSpPr>
      <dsp:spPr>
        <a:xfrm>
          <a:off x="7774471" y="612766"/>
          <a:ext cx="473186" cy="91440"/>
        </a:xfrm>
        <a:custGeom>
          <a:avLst/>
          <a:gdLst/>
          <a:ahLst/>
          <a:cxnLst/>
          <a:rect l="0" t="0" r="0" b="0"/>
          <a:pathLst>
            <a:path>
              <a:moveTo>
                <a:pt x="0" y="45720"/>
              </a:moveTo>
              <a:lnTo>
                <a:pt x="473186" y="45720"/>
              </a:lnTo>
            </a:path>
          </a:pathLst>
        </a:custGeom>
        <a:noFill/>
        <a:ln w="9525" cap="flat" cmpd="sng" algn="ctr">
          <a:solidFill>
            <a:schemeClr val="accent4">
              <a:hueOff val="-1275649"/>
              <a:satOff val="7685"/>
              <a:lumOff val="6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998470" y="655967"/>
        <a:ext cx="25189" cy="5037"/>
      </dsp:txXfrm>
    </dsp:sp>
    <dsp:sp modelId="{45082615-E9D4-4B5F-AD78-631F26F1D537}">
      <dsp:nvSpPr>
        <dsp:cNvPr id="0" name=""/>
        <dsp:cNvSpPr/>
      </dsp:nvSpPr>
      <dsp:spPr>
        <a:xfrm>
          <a:off x="5585893" y="1372"/>
          <a:ext cx="2190377" cy="1314226"/>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Modify Parse Structure</a:t>
          </a:r>
        </a:p>
      </dsp:txBody>
      <dsp:txXfrm>
        <a:off x="5650048" y="65527"/>
        <a:ext cx="2062067" cy="1185916"/>
      </dsp:txXfrm>
    </dsp:sp>
    <dsp:sp modelId="{F49748F8-2C16-471A-82AD-024AC0D821D1}">
      <dsp:nvSpPr>
        <dsp:cNvPr id="0" name=""/>
        <dsp:cNvSpPr/>
      </dsp:nvSpPr>
      <dsp:spPr>
        <a:xfrm>
          <a:off x="1292752" y="1313799"/>
          <a:ext cx="8082494" cy="473186"/>
        </a:xfrm>
        <a:custGeom>
          <a:avLst/>
          <a:gdLst/>
          <a:ahLst/>
          <a:cxnLst/>
          <a:rect l="0" t="0" r="0" b="0"/>
          <a:pathLst>
            <a:path>
              <a:moveTo>
                <a:pt x="8082494" y="0"/>
              </a:moveTo>
              <a:lnTo>
                <a:pt x="8082494" y="253693"/>
              </a:lnTo>
              <a:lnTo>
                <a:pt x="0" y="253693"/>
              </a:lnTo>
              <a:lnTo>
                <a:pt x="0" y="473186"/>
              </a:lnTo>
            </a:path>
          </a:pathLst>
        </a:custGeom>
        <a:noFill/>
        <a:ln w="9525" cap="flat" cmpd="sng" algn="ctr">
          <a:solidFill>
            <a:schemeClr val="accent4">
              <a:hueOff val="-1913473"/>
              <a:satOff val="11528"/>
              <a:lumOff val="92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31545" y="1547874"/>
        <a:ext cx="404909" cy="5037"/>
      </dsp:txXfrm>
    </dsp:sp>
    <dsp:sp modelId="{6A80B2D6-0CE0-4B02-AF1B-BA7AA7D11F10}">
      <dsp:nvSpPr>
        <dsp:cNvPr id="0" name=""/>
        <dsp:cNvSpPr/>
      </dsp:nvSpPr>
      <dsp:spPr>
        <a:xfrm>
          <a:off x="8280058" y="1372"/>
          <a:ext cx="2190377" cy="1314226"/>
        </a:xfrm>
        <a:prstGeom prst="roundRect">
          <a:avLst/>
        </a:prstGeom>
        <a:solidFill>
          <a:schemeClr val="accent4">
            <a:hueOff val="-1674289"/>
            <a:satOff val="10087"/>
            <a:lumOff val="8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Lemmatizing</a:t>
          </a:r>
        </a:p>
      </dsp:txBody>
      <dsp:txXfrm>
        <a:off x="8344213" y="65527"/>
        <a:ext cx="2062067" cy="1185916"/>
      </dsp:txXfrm>
    </dsp:sp>
    <dsp:sp modelId="{075CC90C-4633-4922-BBFD-550AE109AE1C}">
      <dsp:nvSpPr>
        <dsp:cNvPr id="0" name=""/>
        <dsp:cNvSpPr/>
      </dsp:nvSpPr>
      <dsp:spPr>
        <a:xfrm>
          <a:off x="2386141" y="2430780"/>
          <a:ext cx="473186" cy="91440"/>
        </a:xfrm>
        <a:custGeom>
          <a:avLst/>
          <a:gdLst/>
          <a:ahLst/>
          <a:cxnLst/>
          <a:rect l="0" t="0" r="0" b="0"/>
          <a:pathLst>
            <a:path>
              <a:moveTo>
                <a:pt x="0" y="45720"/>
              </a:moveTo>
              <a:lnTo>
                <a:pt x="473186" y="45720"/>
              </a:lnTo>
            </a:path>
          </a:pathLst>
        </a:custGeom>
        <a:noFill/>
        <a:ln w="9525" cap="flat" cmpd="sng" algn="ctr">
          <a:solidFill>
            <a:schemeClr val="accent4">
              <a:hueOff val="-2551297"/>
              <a:satOff val="15371"/>
              <a:lumOff val="12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610140" y="2473981"/>
        <a:ext cx="25189" cy="5037"/>
      </dsp:txXfrm>
    </dsp:sp>
    <dsp:sp modelId="{EA9F5EA7-074A-4C9F-8786-254E8D0BDBF8}">
      <dsp:nvSpPr>
        <dsp:cNvPr id="0" name=""/>
        <dsp:cNvSpPr/>
      </dsp:nvSpPr>
      <dsp:spPr>
        <a:xfrm>
          <a:off x="197563" y="1819386"/>
          <a:ext cx="2190377" cy="1314226"/>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Filter Stop Words</a:t>
          </a:r>
        </a:p>
      </dsp:txBody>
      <dsp:txXfrm>
        <a:off x="261718" y="1883541"/>
        <a:ext cx="2062067" cy="1185916"/>
      </dsp:txXfrm>
    </dsp:sp>
    <dsp:sp modelId="{B97407D1-AB94-41E1-B59A-6C38E060AB1B}">
      <dsp:nvSpPr>
        <dsp:cNvPr id="0" name=""/>
        <dsp:cNvSpPr/>
      </dsp:nvSpPr>
      <dsp:spPr>
        <a:xfrm>
          <a:off x="5080306" y="2430780"/>
          <a:ext cx="473186" cy="91440"/>
        </a:xfrm>
        <a:custGeom>
          <a:avLst/>
          <a:gdLst/>
          <a:ahLst/>
          <a:cxnLst/>
          <a:rect l="0" t="0" r="0" b="0"/>
          <a:pathLst>
            <a:path>
              <a:moveTo>
                <a:pt x="0" y="45720"/>
              </a:moveTo>
              <a:lnTo>
                <a:pt x="473186" y="45720"/>
              </a:lnTo>
            </a:path>
          </a:pathLst>
        </a:custGeom>
        <a:noFill/>
        <a:ln w="9525" cap="flat" cmpd="sng" algn="ctr">
          <a:solidFill>
            <a:schemeClr val="accent4">
              <a:hueOff val="-3189121"/>
              <a:satOff val="19214"/>
              <a:lumOff val="154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304305" y="2473981"/>
        <a:ext cx="25189" cy="5037"/>
      </dsp:txXfrm>
    </dsp:sp>
    <dsp:sp modelId="{679E4764-E19A-48A5-9432-449D0E7A5473}">
      <dsp:nvSpPr>
        <dsp:cNvPr id="0" name=""/>
        <dsp:cNvSpPr/>
      </dsp:nvSpPr>
      <dsp:spPr>
        <a:xfrm>
          <a:off x="2891728" y="1819386"/>
          <a:ext cx="2190377" cy="1314226"/>
        </a:xfrm>
        <a:prstGeom prst="roundRect">
          <a:avLst/>
        </a:prstGeom>
        <a:solidFill>
          <a:schemeClr val="accent4">
            <a:hueOff val="-2790481"/>
            <a:satOff val="16812"/>
            <a:lumOff val="13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Generated ISL Syntax</a:t>
          </a:r>
        </a:p>
      </dsp:txBody>
      <dsp:txXfrm>
        <a:off x="2955883" y="1883541"/>
        <a:ext cx="2062067" cy="1185916"/>
      </dsp:txXfrm>
    </dsp:sp>
    <dsp:sp modelId="{48816BA8-EB40-4154-85C7-45381C366AC4}">
      <dsp:nvSpPr>
        <dsp:cNvPr id="0" name=""/>
        <dsp:cNvSpPr/>
      </dsp:nvSpPr>
      <dsp:spPr>
        <a:xfrm>
          <a:off x="7774471" y="2430780"/>
          <a:ext cx="473186" cy="91440"/>
        </a:xfrm>
        <a:custGeom>
          <a:avLst/>
          <a:gdLst/>
          <a:ahLst/>
          <a:cxnLst/>
          <a:rect l="0" t="0" r="0" b="0"/>
          <a:pathLst>
            <a:path>
              <a:moveTo>
                <a:pt x="0" y="45720"/>
              </a:moveTo>
              <a:lnTo>
                <a:pt x="473186" y="45720"/>
              </a:lnTo>
            </a:path>
          </a:pathLst>
        </a:custGeom>
        <a:noFill/>
        <a:ln w="9525" cap="flat" cmpd="sng" algn="ctr">
          <a:solidFill>
            <a:schemeClr val="accent4">
              <a:hueOff val="-3826945"/>
              <a:satOff val="23056"/>
              <a:lumOff val="184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998470" y="2473981"/>
        <a:ext cx="25189" cy="5037"/>
      </dsp:txXfrm>
    </dsp:sp>
    <dsp:sp modelId="{5B8044D5-6A86-4261-886B-016ECE8FABE8}">
      <dsp:nvSpPr>
        <dsp:cNvPr id="0" name=""/>
        <dsp:cNvSpPr/>
      </dsp:nvSpPr>
      <dsp:spPr>
        <a:xfrm>
          <a:off x="5585893" y="1819386"/>
          <a:ext cx="2190377" cy="1314226"/>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b="0" kern="1200" dirty="0"/>
            <a:t>retrieving respective </a:t>
          </a:r>
          <a:r>
            <a:rPr lang="en-IN" sz="1600" b="0" kern="1200" dirty="0" smtClean="0"/>
            <a:t>video clips from YouTube</a:t>
          </a:r>
          <a:endParaRPr lang="en-IN" sz="1600" b="0" kern="1200" dirty="0"/>
        </a:p>
      </dsp:txBody>
      <dsp:txXfrm>
        <a:off x="5650048" y="1883541"/>
        <a:ext cx="2062067" cy="1185916"/>
      </dsp:txXfrm>
    </dsp:sp>
    <dsp:sp modelId="{D965200B-EF2E-4767-9FEE-D5EC89187E8B}">
      <dsp:nvSpPr>
        <dsp:cNvPr id="0" name=""/>
        <dsp:cNvSpPr/>
      </dsp:nvSpPr>
      <dsp:spPr>
        <a:xfrm>
          <a:off x="1292752" y="3131813"/>
          <a:ext cx="8082494" cy="473186"/>
        </a:xfrm>
        <a:custGeom>
          <a:avLst/>
          <a:gdLst/>
          <a:ahLst/>
          <a:cxnLst/>
          <a:rect l="0" t="0" r="0" b="0"/>
          <a:pathLst>
            <a:path>
              <a:moveTo>
                <a:pt x="8082494" y="0"/>
              </a:moveTo>
              <a:lnTo>
                <a:pt x="8082494" y="253693"/>
              </a:lnTo>
              <a:lnTo>
                <a:pt x="0" y="253693"/>
              </a:lnTo>
              <a:lnTo>
                <a:pt x="0" y="473186"/>
              </a:lnTo>
            </a:path>
          </a:pathLst>
        </a:custGeom>
        <a:noFill/>
        <a:ln w="9525" cap="flat" cmpd="sng" algn="ctr">
          <a:solidFill>
            <a:schemeClr val="accent4">
              <a:hueOff val="-4464770"/>
              <a:satOff val="26899"/>
              <a:lumOff val="21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131545" y="3365887"/>
        <a:ext cx="404909" cy="5037"/>
      </dsp:txXfrm>
    </dsp:sp>
    <dsp:sp modelId="{E03F843B-6AA3-40FF-83D3-194D86CF0F1C}">
      <dsp:nvSpPr>
        <dsp:cNvPr id="0" name=""/>
        <dsp:cNvSpPr/>
      </dsp:nvSpPr>
      <dsp:spPr>
        <a:xfrm>
          <a:off x="8280058" y="1819386"/>
          <a:ext cx="2190377" cy="1314226"/>
        </a:xfrm>
        <a:prstGeom prst="roundRect">
          <a:avLst/>
        </a:prstGeom>
        <a:solidFill>
          <a:schemeClr val="accent4">
            <a:hueOff val="-3906673"/>
            <a:satOff val="23537"/>
            <a:lumOff val="1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b="0" kern="1200" dirty="0"/>
            <a:t>merge </a:t>
          </a:r>
          <a:r>
            <a:rPr lang="en-IN" sz="1600" b="0" kern="1200" dirty="0" smtClean="0"/>
            <a:t>the clips </a:t>
          </a:r>
          <a:r>
            <a:rPr lang="en-IN" sz="1600" b="0" kern="1200" dirty="0"/>
            <a:t>to form a meaningful response</a:t>
          </a:r>
        </a:p>
      </dsp:txBody>
      <dsp:txXfrm>
        <a:off x="8344213" y="1883541"/>
        <a:ext cx="2062067" cy="1185916"/>
      </dsp:txXfrm>
    </dsp:sp>
    <dsp:sp modelId="{84DF4620-C570-4382-A243-1EAE1ABAE480}">
      <dsp:nvSpPr>
        <dsp:cNvPr id="0" name=""/>
        <dsp:cNvSpPr/>
      </dsp:nvSpPr>
      <dsp:spPr>
        <a:xfrm>
          <a:off x="197563" y="3637400"/>
          <a:ext cx="2190377" cy="1314226"/>
        </a:xfrm>
        <a:prstGeom prst="flowChartDecision">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N" sz="1600" kern="1200" dirty="0"/>
            <a:t>Final Result</a:t>
          </a:r>
        </a:p>
      </dsp:txBody>
      <dsp:txXfrm>
        <a:off x="745157" y="3965957"/>
        <a:ext cx="1095189" cy="6571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27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azmh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Talking Fingers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65218747"/>
              </p:ext>
            </p:extLst>
          </p:nvPr>
        </p:nvGraphicFramePr>
        <p:xfrm>
          <a:off x="577049" y="2721840"/>
          <a:ext cx="5394973" cy="3017580"/>
        </p:xfrm>
        <a:graphic>
          <a:graphicData uri="http://schemas.openxmlformats.org/drawingml/2006/table">
            <a:tbl>
              <a:tblPr firstRow="1" bandRow="1">
                <a:noFill/>
              </a:tblPr>
              <a:tblGrid>
                <a:gridCol w="2061298">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IN" sz="1800" u="none" strike="noStrike" cap="none" dirty="0"/>
                        <a:t>20211CAI0033</a:t>
                      </a:r>
                    </a:p>
                    <a:p>
                      <a:pPr marL="0" marR="0" lvl="0" indent="0" algn="ctr" rtl="0">
                        <a:spcBef>
                          <a:spcPts val="0"/>
                        </a:spcBef>
                        <a:spcAft>
                          <a:spcPts val="0"/>
                        </a:spcAft>
                        <a:buFont typeface="+mj-lt"/>
                        <a:buNone/>
                      </a:pPr>
                      <a:r>
                        <a:rPr lang="en-IN" sz="1800" u="none" strike="noStrike" cap="none" dirty="0"/>
                        <a:t>20211CAI0029</a:t>
                      </a:r>
                    </a:p>
                    <a:p>
                      <a:pPr marL="0" marR="0" lvl="0" indent="0" algn="ctr" rtl="0">
                        <a:spcBef>
                          <a:spcPts val="0"/>
                        </a:spcBef>
                        <a:spcAft>
                          <a:spcPts val="0"/>
                        </a:spcAft>
                        <a:buFont typeface="+mj-lt"/>
                        <a:buNone/>
                      </a:pPr>
                      <a:r>
                        <a:rPr lang="en-IN" sz="1800" u="none" strike="noStrike" cap="none" dirty="0"/>
                        <a:t>20211CAI0073</a:t>
                      </a:r>
                    </a:p>
                    <a:p>
                      <a:pPr marL="0" marR="0" lvl="0" indent="0" algn="ctr" rtl="0">
                        <a:spcBef>
                          <a:spcPts val="0"/>
                        </a:spcBef>
                        <a:spcAft>
                          <a:spcPts val="0"/>
                        </a:spcAft>
                        <a:buFont typeface="+mj-lt"/>
                        <a:buNone/>
                      </a:pPr>
                      <a:r>
                        <a:rPr lang="en-IN" sz="1800" u="none" strike="noStrike" cap="none" dirty="0"/>
                        <a:t>20211CAI0178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ABI ROSHAN</a:t>
                      </a:r>
                    </a:p>
                    <a:p>
                      <a:pPr marL="0" marR="0" lvl="0" indent="0" algn="ctr" rtl="0">
                        <a:spcBef>
                          <a:spcPts val="0"/>
                        </a:spcBef>
                        <a:spcAft>
                          <a:spcPts val="0"/>
                        </a:spcAft>
                        <a:buNone/>
                      </a:pPr>
                      <a:r>
                        <a:rPr lang="en-IN" sz="1800" u="none" strike="noStrike" cap="none" dirty="0"/>
                        <a:t>MUHAMMAD</a:t>
                      </a:r>
                      <a:r>
                        <a:rPr lang="en-IN" sz="1800" u="none" strike="noStrike" cap="none" baseline="0" dirty="0"/>
                        <a:t> HASNAIN</a:t>
                      </a:r>
                    </a:p>
                    <a:p>
                      <a:pPr marL="0" marR="0" lvl="0" indent="0" algn="ctr" rtl="0">
                        <a:spcBef>
                          <a:spcPts val="0"/>
                        </a:spcBef>
                        <a:spcAft>
                          <a:spcPts val="0"/>
                        </a:spcAft>
                        <a:buNone/>
                      </a:pPr>
                      <a:r>
                        <a:rPr lang="en-IN" sz="1800" u="none" strike="noStrike" cap="none" baseline="0" dirty="0"/>
                        <a:t>PRANAV PRADEEP</a:t>
                      </a:r>
                    </a:p>
                    <a:p>
                      <a:pPr marL="0" marR="0" lvl="0" indent="0" algn="ctr" rtl="0">
                        <a:spcBef>
                          <a:spcPts val="0"/>
                        </a:spcBef>
                        <a:spcAft>
                          <a:spcPts val="0"/>
                        </a:spcAft>
                        <a:buNone/>
                      </a:pPr>
                      <a:r>
                        <a:rPr lang="en-IN" sz="1800" u="none" strike="noStrike" cap="none" baseline="0" dirty="0" smtClean="0"/>
                        <a:t>HUZAIFA FATHIMA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Ms.</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Josephine </a:t>
            </a:r>
            <a:r>
              <a:rPr lang="en-GB" sz="1700" b="1" dirty="0">
                <a:solidFill>
                  <a:srgbClr val="17365D"/>
                </a:solidFill>
                <a:latin typeface="Cambria" panose="02040503050406030204" pitchFamily="18" charset="0"/>
                <a:ea typeface="Cambria" panose="02040503050406030204" pitchFamily="18" charset="0"/>
                <a:cs typeface="Verdana"/>
                <a:sym typeface="Verdana"/>
              </a:rPr>
              <a:t>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Review-5</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2819758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Google Shape;115;p17"/>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90500" algn="just">
              <a:lnSpc>
                <a:spcPct val="200000"/>
              </a:lnSpc>
              <a:spcBef>
                <a:spcPts val="0"/>
              </a:spcBef>
              <a:buClr>
                <a:schemeClr val="dk1"/>
              </a:buClr>
              <a:buSzPct val="100000"/>
              <a:buFont typeface="Arial" pitchFamily="34" charset="0"/>
              <a:buNone/>
            </a:pPr>
            <a:r>
              <a:rPr lang="en-US" b="1" dirty="0">
                <a:latin typeface="Cambria" panose="02040503050406030204" pitchFamily="18" charset="0"/>
                <a:ea typeface="Cambria" panose="02040503050406030204" pitchFamily="18" charset="0"/>
              </a:rPr>
              <a:t>Software requirements</a:t>
            </a:r>
            <a:r>
              <a:rPr lang="en-US" b="1" dirty="0" smtClean="0">
                <a:latin typeface="Cambria" panose="02040503050406030204" pitchFamily="18" charset="0"/>
                <a:ea typeface="Cambria" panose="02040503050406030204" pitchFamily="18" charset="0"/>
              </a:rPr>
              <a:t>:</a:t>
            </a:r>
            <a:endParaRPr lang="en-US" b="1" dirty="0">
              <a:latin typeface="Cambria" panose="02040503050406030204" pitchFamily="18" charset="0"/>
              <a:ea typeface="Cambria" panose="02040503050406030204" pitchFamily="18" charset="0"/>
            </a:endParaRPr>
          </a:p>
          <a:p>
            <a:pPr marL="495300" algn="just">
              <a:lnSpc>
                <a:spcPct val="200000"/>
              </a:lnSpc>
              <a:spcBef>
                <a:spcPts val="0"/>
              </a:spcBef>
              <a:buSzPct val="100000"/>
            </a:pPr>
            <a:r>
              <a:rPr lang="en-US" dirty="0" smtClean="0">
                <a:latin typeface="Cambria" panose="02040503050406030204" pitchFamily="18" charset="0"/>
                <a:ea typeface="Cambria" panose="02040503050406030204" pitchFamily="18" charset="0"/>
              </a:rPr>
              <a:t>Python </a:t>
            </a:r>
            <a:r>
              <a:rPr lang="en-US" i="1" dirty="0" smtClean="0">
                <a:latin typeface="Cambria" panose="02040503050406030204" pitchFamily="18" charset="0"/>
                <a:ea typeface="Cambria" panose="02040503050406030204" pitchFamily="18" charset="0"/>
              </a:rPr>
              <a:t>(Google </a:t>
            </a:r>
            <a:r>
              <a:rPr lang="en-US" i="1" dirty="0" err="1" smtClean="0">
                <a:latin typeface="Cambria" panose="02040503050406030204" pitchFamily="18" charset="0"/>
                <a:ea typeface="Cambria" panose="02040503050406030204" pitchFamily="18" charset="0"/>
              </a:rPr>
              <a:t>Colab</a:t>
            </a:r>
            <a:r>
              <a:rPr lang="en-US" i="1" dirty="0" smtClean="0">
                <a:latin typeface="Cambria" panose="02040503050406030204" pitchFamily="18" charset="0"/>
                <a:ea typeface="Cambria" panose="02040503050406030204" pitchFamily="18" charset="0"/>
              </a:rPr>
              <a:t>)</a:t>
            </a:r>
            <a:endParaRPr lang="en-US" i="1" dirty="0" smtClean="0">
              <a:latin typeface="Cambria" panose="02040503050406030204" pitchFamily="18" charset="0"/>
              <a:ea typeface="Cambria" panose="02040503050406030204" pitchFamily="18" charset="0"/>
            </a:endParaRPr>
          </a:p>
          <a:p>
            <a:pPr marL="495300" algn="just">
              <a:lnSpc>
                <a:spcPct val="200000"/>
              </a:lnSpc>
              <a:spcBef>
                <a:spcPts val="0"/>
              </a:spcBef>
              <a:buSzPct val="100000"/>
            </a:pPr>
            <a:r>
              <a:rPr lang="en-US" dirty="0" smtClean="0">
                <a:latin typeface="Cambria" panose="02040503050406030204" pitchFamily="18" charset="0"/>
                <a:ea typeface="Cambria" panose="02040503050406030204" pitchFamily="18" charset="0"/>
              </a:rPr>
              <a:t>Natural </a:t>
            </a:r>
            <a:r>
              <a:rPr lang="en-US" dirty="0">
                <a:latin typeface="Cambria" panose="02040503050406030204" pitchFamily="18" charset="0"/>
                <a:ea typeface="Cambria" panose="02040503050406030204" pitchFamily="18" charset="0"/>
              </a:rPr>
              <a:t>Language Processing libraries </a:t>
            </a:r>
            <a:r>
              <a:rPr lang="en-US" i="1" dirty="0">
                <a:latin typeface="Cambria" panose="02040503050406030204" pitchFamily="18" charset="0"/>
                <a:ea typeface="Cambria" panose="02040503050406030204" pitchFamily="18" charset="0"/>
              </a:rPr>
              <a:t>(e.g., TensorFlow Lite, </a:t>
            </a:r>
            <a:r>
              <a:rPr lang="en-US" i="1" dirty="0" smtClean="0">
                <a:latin typeface="Cambria" panose="02040503050406030204" pitchFamily="18" charset="0"/>
                <a:ea typeface="Cambria" panose="02040503050406030204" pitchFamily="18" charset="0"/>
              </a:rPr>
              <a:t>NLTK, YTDLP)</a:t>
            </a:r>
            <a:endParaRPr lang="en-US" i="1" dirty="0">
              <a:latin typeface="Cambria" panose="02040503050406030204" pitchFamily="18" charset="0"/>
              <a:ea typeface="Cambria" panose="02040503050406030204" pitchFamily="18" charset="0"/>
            </a:endParaRPr>
          </a:p>
          <a:p>
            <a:pPr marL="495300" algn="just">
              <a:lnSpc>
                <a:spcPct val="200000"/>
              </a:lnSpc>
              <a:spcBef>
                <a:spcPts val="0"/>
              </a:spcBef>
              <a:buSzPct val="100000"/>
            </a:pPr>
            <a:r>
              <a:rPr lang="en-US" dirty="0">
                <a:latin typeface="Cambria" panose="02040503050406030204" pitchFamily="18" charset="0"/>
                <a:ea typeface="Cambria" panose="02040503050406030204" pitchFamily="18" charset="0"/>
              </a:rPr>
              <a:t>Deep Learning frameworks </a:t>
            </a:r>
            <a:r>
              <a:rPr lang="en-US" i="1" dirty="0">
                <a:latin typeface="Cambria" panose="02040503050406030204" pitchFamily="18" charset="0"/>
                <a:ea typeface="Cambria" panose="02040503050406030204" pitchFamily="18" charset="0"/>
              </a:rPr>
              <a:t>(e.g., TensorFlow, </a:t>
            </a:r>
            <a:r>
              <a:rPr lang="en-US" i="1" dirty="0" err="1">
                <a:latin typeface="Cambria" panose="02040503050406030204" pitchFamily="18" charset="0"/>
                <a:ea typeface="Cambria" panose="02040503050406030204" pitchFamily="18" charset="0"/>
              </a:rPr>
              <a:t>PyTorch</a:t>
            </a:r>
            <a:r>
              <a:rPr lang="en-US" i="1" dirty="0">
                <a:latin typeface="Cambria" panose="02040503050406030204" pitchFamily="18" charset="0"/>
                <a:ea typeface="Cambria" panose="02040503050406030204" pitchFamily="18" charset="0"/>
              </a:rPr>
              <a:t>)</a:t>
            </a:r>
          </a:p>
          <a:p>
            <a:pPr marL="495300" algn="just">
              <a:lnSpc>
                <a:spcPct val="200000"/>
              </a:lnSpc>
              <a:spcBef>
                <a:spcPts val="0"/>
              </a:spcBef>
              <a:buSzPct val="100000"/>
            </a:pPr>
            <a:r>
              <a:rPr lang="en-US" dirty="0">
                <a:latin typeface="Cambria" panose="02040503050406030204" pitchFamily="18" charset="0"/>
                <a:ea typeface="Cambria" panose="02040503050406030204" pitchFamily="18" charset="0"/>
              </a:rPr>
              <a:t>Version control system </a:t>
            </a:r>
            <a:r>
              <a:rPr lang="en-US" i="1" dirty="0">
                <a:latin typeface="Cambria" panose="02040503050406030204" pitchFamily="18" charset="0"/>
                <a:ea typeface="Cambria" panose="02040503050406030204" pitchFamily="18" charset="0"/>
              </a:rPr>
              <a:t>(e.g., Git)</a:t>
            </a:r>
          </a:p>
          <a:p>
            <a:pPr marL="495300" algn="just">
              <a:lnSpc>
                <a:spcPct val="200000"/>
              </a:lnSpc>
              <a:spcBef>
                <a:spcPts val="0"/>
              </a:spcBef>
              <a:buSzPct val="100000"/>
            </a:pPr>
            <a:r>
              <a:rPr lang="en-US" dirty="0">
                <a:latin typeface="Cambria" panose="02040503050406030204" pitchFamily="18" charset="0"/>
                <a:ea typeface="Cambria" panose="02040503050406030204" pitchFamily="18" charset="0"/>
              </a:rPr>
              <a:t>Text editor </a:t>
            </a:r>
            <a:r>
              <a:rPr lang="en-US" i="1" dirty="0">
                <a:latin typeface="Cambria" panose="02040503050406030204" pitchFamily="18" charset="0"/>
                <a:ea typeface="Cambria" panose="02040503050406030204" pitchFamily="18" charset="0"/>
              </a:rPr>
              <a:t>(e.g., Visual Studio Code)</a:t>
            </a:r>
          </a:p>
          <a:p>
            <a:pPr indent="-190500" algn="just">
              <a:lnSpc>
                <a:spcPct val="200000"/>
              </a:lnSpc>
              <a:spcBef>
                <a:spcPts val="0"/>
              </a:spcBef>
              <a:buClr>
                <a:schemeClr val="dk1"/>
              </a:buClr>
              <a:buSzPct val="100000"/>
              <a:buFont typeface="Arial" pitchFamily="34" charse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5" name="Google Shape;115;p17"/>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90500" algn="just">
              <a:lnSpc>
                <a:spcPct val="200000"/>
              </a:lnSpc>
              <a:spcBef>
                <a:spcPts val="0"/>
              </a:spcBef>
              <a:buClr>
                <a:schemeClr val="dk1"/>
              </a:buClr>
              <a:buSzPct val="100000"/>
              <a:buFont typeface="Arial" pitchFamily="34" charset="0"/>
              <a:buNone/>
            </a:pPr>
            <a:r>
              <a:rPr lang="en-US" b="1" dirty="0">
                <a:latin typeface="Cambria" panose="02040503050406030204" pitchFamily="18" charset="0"/>
                <a:ea typeface="Cambria" panose="02040503050406030204" pitchFamily="18" charset="0"/>
              </a:rPr>
              <a:t>Hardware requirements:</a:t>
            </a:r>
          </a:p>
          <a:p>
            <a:pPr marL="495300" algn="just">
              <a:lnSpc>
                <a:spcPct val="200000"/>
              </a:lnSpc>
              <a:spcBef>
                <a:spcPts val="0"/>
              </a:spcBef>
              <a:buSzPct val="100000"/>
            </a:pPr>
            <a:r>
              <a:rPr lang="en-US" dirty="0">
                <a:latin typeface="Cambria" panose="02040503050406030204" pitchFamily="18" charset="0"/>
                <a:ea typeface="Cambria" panose="02040503050406030204" pitchFamily="18" charset="0"/>
              </a:rPr>
              <a:t>Computer with sufficient processing power and RAM</a:t>
            </a:r>
          </a:p>
          <a:p>
            <a:pPr marL="495300" algn="just">
              <a:lnSpc>
                <a:spcPct val="200000"/>
              </a:lnSpc>
              <a:spcBef>
                <a:spcPts val="0"/>
              </a:spcBef>
              <a:buSzPct val="100000"/>
            </a:pPr>
            <a:r>
              <a:rPr lang="en-US" dirty="0" smtClean="0">
                <a:latin typeface="Cambria" panose="02040503050406030204" pitchFamily="18" charset="0"/>
                <a:ea typeface="Cambria" panose="02040503050406030204" pitchFamily="18" charset="0"/>
              </a:rPr>
              <a:t>Microphone </a:t>
            </a:r>
            <a:r>
              <a:rPr lang="en-US" i="1" dirty="0">
                <a:latin typeface="Cambria" panose="02040503050406030204" pitchFamily="18" charset="0"/>
                <a:ea typeface="Cambria" panose="02040503050406030204" pitchFamily="18" charset="0"/>
              </a:rPr>
              <a:t>(for speech input)</a:t>
            </a:r>
          </a:p>
        </p:txBody>
      </p:sp>
    </p:spTree>
    <p:extLst>
      <p:ext uri="{BB962C8B-B14F-4D97-AF65-F5344CB8AC3E}">
        <p14:creationId xmlns:p14="http://schemas.microsoft.com/office/powerpoint/2010/main" val="2539093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xmlns="" id="{A9874D57-9943-F5FE-72E9-9FFB8F5E37E5}"/>
              </a:ext>
            </a:extLst>
          </p:cNvPr>
          <p:cNvPicPr>
            <a:picLocks noGrp="1" noChangeAspect="1"/>
          </p:cNvPicPr>
          <p:nvPr>
            <p:ph idx="1"/>
          </p:nvPr>
        </p:nvPicPr>
        <p:blipFill>
          <a:blip r:embed="rId2"/>
          <a:stretch>
            <a:fillRect/>
          </a:stretch>
        </p:blipFill>
        <p:spPr>
          <a:xfrm>
            <a:off x="2688742" y="1590392"/>
            <a:ext cx="6916115" cy="4058216"/>
          </a:xfrm>
          <a:prstGeom prst="rect">
            <a:avLst/>
          </a:prstGeom>
        </p:spPr>
      </p:pic>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and</a:t>
            </a:r>
            <a:r>
              <a:rPr lang="en-GB" dirty="0" smtClean="0"/>
              <a:t> </a:t>
            </a:r>
            <a:r>
              <a:rPr lang="en-GB" dirty="0"/>
              <a:t>Outcomes</a:t>
            </a:r>
          </a:p>
        </p:txBody>
      </p:sp>
      <p:sp>
        <p:nvSpPr>
          <p:cNvPr id="3" name="Content Placeholder 2"/>
          <p:cNvSpPr>
            <a:spLocks noGrp="1"/>
          </p:cNvSpPr>
          <p:nvPr>
            <p:ph idx="1"/>
          </p:nvPr>
        </p:nvSpPr>
        <p:spPr/>
        <p:txBody>
          <a:bodyPr>
            <a:normAutofit fontScale="62500" lnSpcReduction="20000"/>
          </a:bodyPr>
          <a:lstStyle/>
          <a:p>
            <a:pPr fontAlgn="base"/>
            <a:r>
              <a:rPr lang="en-US" dirty="0"/>
              <a:t>Broader Access to Information: The proposed online platform will significantly expand the opportunities for deaf-mute individuals to access a wide array of information and knowledge. By overcoming traditional barriers to communication, it will provide them with a more inclusive and equitable avenue for staying informed and engaged. This access is particularly important for their personal development and social integration.</a:t>
            </a:r>
          </a:p>
          <a:p>
            <a:pPr fontAlgn="base"/>
            <a:r>
              <a:rPr lang="en-US" dirty="0"/>
              <a:t/>
            </a:r>
            <a:br>
              <a:rPr lang="en-US" dirty="0"/>
            </a:br>
            <a:r>
              <a:rPr lang="en-US" dirty="0"/>
              <a:t>Enhanced Communication Opportunities: The platform is designed to serve as a bridge between deaf-mute individuals and those who can hear. By offering tools that facilitate seamless interaction, it will enable more effective communication, fostering better understanding and collaboration between these groups. This improvement in communication will help reduce misunderstandings and strengthen social bonds.</a:t>
            </a:r>
          </a:p>
          <a:p>
            <a:pPr fontAlgn="base"/>
            <a:r>
              <a:rPr lang="en-US" dirty="0"/>
              <a:t/>
            </a:r>
            <a:br>
              <a:rPr lang="en-US" dirty="0"/>
            </a:br>
            <a:r>
              <a:rPr lang="en-US" dirty="0"/>
              <a:t>Advancements in Education: For deaf-mute students, the platform will be a critical resource for learning Indian Sign Language (ISL) and improving their overall educational experiences. By providing an interactive and accessible way to acquire knowledge, it will support their academic growth and help address the significant gaps in traditional educational resources available to them.</a:t>
            </a:r>
          </a:p>
          <a:p>
            <a:pPr fontAlgn="base"/>
            <a:r>
              <a:rPr lang="en-US" dirty="0"/>
              <a:t/>
            </a:r>
            <a:br>
              <a:rPr lang="en-US" dirty="0"/>
            </a:br>
            <a:r>
              <a:rPr lang="en-US" dirty="0"/>
              <a:t>Empowering the Deaf-Mute Community: Through the provision of a self-learning platform, this initiative aims to empower individuals within the deaf-mute community to take charge of their education and skill development. By fostering greater independence, it will reduce their dependence on the limited resources currently available, allowing them to participate more fully in various aspects of society and lead more self-sufficient lives.</a:t>
            </a:r>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6" name="merged (1)">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844800" y="1143000"/>
            <a:ext cx="6604000" cy="4604657"/>
          </a:xfrm>
        </p:spPr>
      </p:pic>
    </p:spTree>
    <p:extLst>
      <p:ext uri="{BB962C8B-B14F-4D97-AF65-F5344CB8AC3E}">
        <p14:creationId xmlns:p14="http://schemas.microsoft.com/office/powerpoint/2010/main" val="25873397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mute="1">
                <p:cTn id="7"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661880" y="1071979"/>
            <a:ext cx="10668000" cy="4952997"/>
          </a:xfrm>
        </p:spPr>
        <p:txBody>
          <a:bodyPr/>
          <a:lstStyle/>
          <a:p>
            <a:pPr marL="0" indent="0">
              <a:buNone/>
            </a:pPr>
            <a:r>
              <a:rPr lang="en-US" dirty="0">
                <a:latin typeface="Times New Roman" panose="02020603050405020304" pitchFamily="18" charset="0"/>
                <a:cs typeface="Times New Roman" panose="02020603050405020304" pitchFamily="18" charset="0"/>
              </a:rPr>
              <a:t>The proposed </a:t>
            </a:r>
            <a:r>
              <a:rPr lang="en-US" sz="2400" dirty="0">
                <a:latin typeface="Times New Roman" panose="02020603050405020304" pitchFamily="18" charset="0"/>
                <a:cs typeface="Times New Roman" panose="02020603050405020304" pitchFamily="18" charset="0"/>
              </a:rPr>
              <a:t>translation model</a:t>
            </a:r>
            <a:r>
              <a:rPr lang="en-US" dirty="0">
                <a:latin typeface="Times New Roman" panose="02020603050405020304" pitchFamily="18" charset="0"/>
                <a:cs typeface="Times New Roman" panose="02020603050405020304" pitchFamily="18" charset="0"/>
              </a:rPr>
              <a:t> offers a promising solution to address the significant challenges faced by deaf-mute individuals in India. By providing a user-friendly and accessible tool for learning ISL and facilitating communication, the platform has the potential to significantly improve the quality of life for deaf-mute individuals and promote social inclusion. Future research and development efforts can further enhance the platform's capabilities and expand its reach to a wider audience.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a:lnSpc>
                <a:spcPct val="115000"/>
              </a:lnSpc>
              <a:spcBef>
                <a:spcPts val="1200"/>
              </a:spcBef>
              <a:spcAft>
                <a:spcPts val="1200"/>
              </a:spcAft>
            </a:pPr>
            <a:r>
              <a:rPr lang="en-IN" dirty="0">
                <a:latin typeface="Times New Roman" panose="02020603050405020304" pitchFamily="18" charset="0"/>
                <a:ea typeface="Arial" panose="020B0604020202020204" pitchFamily="34" charset="0"/>
                <a:cs typeface="Times New Roman" panose="02020603050405020304" pitchFamily="18" charset="0"/>
              </a:rPr>
              <a:t>[1] </a:t>
            </a:r>
            <a:r>
              <a:rPr lang="en-IN" dirty="0" err="1">
                <a:latin typeface="Times New Roman" panose="02020603050405020304" pitchFamily="18" charset="0"/>
                <a:ea typeface="Arial" panose="020B0604020202020204" pitchFamily="34" charset="0"/>
                <a:cs typeface="Times New Roman" panose="02020603050405020304" pitchFamily="18" charset="0"/>
              </a:rPr>
              <a:t>Tirthankar</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Dasgupta</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Sandipan</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Dandpat</a:t>
            </a:r>
            <a:r>
              <a:rPr lang="en-IN" dirty="0">
                <a:latin typeface="Times New Roman" panose="02020603050405020304" pitchFamily="18" charset="0"/>
                <a:ea typeface="Arial" panose="020B0604020202020204" pitchFamily="34" charset="0"/>
                <a:cs typeface="Times New Roman" panose="02020603050405020304" pitchFamily="18" charset="0"/>
              </a:rPr>
              <a:t>,  and </a:t>
            </a:r>
            <a:r>
              <a:rPr lang="en-IN" dirty="0" err="1">
                <a:latin typeface="Times New Roman" panose="02020603050405020304" pitchFamily="18" charset="0"/>
                <a:ea typeface="Arial" panose="020B0604020202020204" pitchFamily="34" charset="0"/>
                <a:cs typeface="Times New Roman" panose="02020603050405020304" pitchFamily="18" charset="0"/>
              </a:rPr>
              <a:t>Anupam</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Basu</a:t>
            </a:r>
            <a:r>
              <a:rPr lang="en-IN" dirty="0">
                <a:latin typeface="Times New Roman" panose="02020603050405020304" pitchFamily="18" charset="0"/>
                <a:ea typeface="Arial" panose="020B0604020202020204" pitchFamily="34" charset="0"/>
                <a:cs typeface="Times New Roman" panose="02020603050405020304" pitchFamily="18" charset="0"/>
              </a:rPr>
              <a:t>.  “Prototype  Machine  Translation System From Text-To-Indian Sign Language”, 2008 Asian Federation  of Natural language Processing, ACM Digital Library, </a:t>
            </a:r>
            <a:r>
              <a:rPr lang="en-IN" dirty="0" err="1">
                <a:latin typeface="Times New Roman" panose="02020603050405020304" pitchFamily="18" charset="0"/>
                <a:ea typeface="Arial" panose="020B0604020202020204" pitchFamily="34" charset="0"/>
                <a:cs typeface="Times New Roman" panose="02020603050405020304" pitchFamily="18" charset="0"/>
              </a:rPr>
              <a:t>pp</a:t>
            </a:r>
            <a:r>
              <a:rPr lang="en-IN" dirty="0">
                <a:latin typeface="Times New Roman" panose="02020603050405020304" pitchFamily="18" charset="0"/>
                <a:ea typeface="Arial" panose="020B0604020202020204" pitchFamily="34" charset="0"/>
                <a:cs typeface="Times New Roman" panose="02020603050405020304" pitchFamily="18" charset="0"/>
              </a:rPr>
              <a:t> 19-26 </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r>
              <a:rPr lang="en-IN" dirty="0">
                <a:latin typeface="Times New Roman" panose="02020603050405020304" pitchFamily="18" charset="0"/>
                <a:ea typeface="Arial" panose="020B0604020202020204" pitchFamily="34" charset="0"/>
                <a:cs typeface="Times New Roman" panose="02020603050405020304" pitchFamily="18" charset="0"/>
              </a:rPr>
              <a:t>[2] Stephen  Cox  et  al.  “TESSA,  a  system  to  aid communication  with  deaf  people”,  Assets  '02: Proceedings  of  the  fifth  international  ACM conference  on  Assistive  technologies,  July 2002 Pages 205–212</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r>
              <a:rPr lang="en-IN" dirty="0">
                <a:latin typeface="Times New Roman" panose="02020603050405020304" pitchFamily="18" charset="0"/>
                <a:ea typeface="Arial" panose="020B0604020202020204" pitchFamily="34" charset="0"/>
                <a:cs typeface="Times New Roman" panose="02020603050405020304" pitchFamily="18" charset="0"/>
              </a:rPr>
              <a:t>[3] Alisha Kulkarni , </a:t>
            </a:r>
            <a:r>
              <a:rPr lang="en-IN" dirty="0" err="1">
                <a:latin typeface="Times New Roman" panose="02020603050405020304" pitchFamily="18" charset="0"/>
                <a:ea typeface="Arial" panose="020B0604020202020204" pitchFamily="34" charset="0"/>
                <a:cs typeface="Times New Roman" panose="02020603050405020304" pitchFamily="18" charset="0"/>
              </a:rPr>
              <a:t>Archith</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Vinod</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Kariyal</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Dhanush</a:t>
            </a:r>
            <a:r>
              <a:rPr lang="en-IN" dirty="0">
                <a:latin typeface="Times New Roman" panose="02020603050405020304" pitchFamily="18" charset="0"/>
                <a:ea typeface="Arial" panose="020B0604020202020204" pitchFamily="34" charset="0"/>
                <a:cs typeface="Times New Roman" panose="02020603050405020304" pitchFamily="18" charset="0"/>
              </a:rPr>
              <a:t> V, Paras </a:t>
            </a:r>
            <a:r>
              <a:rPr lang="en-IN" dirty="0" err="1">
                <a:latin typeface="Times New Roman" panose="02020603050405020304" pitchFamily="18" charset="0"/>
                <a:ea typeface="Arial" panose="020B0604020202020204" pitchFamily="34" charset="0"/>
                <a:cs typeface="Times New Roman" panose="02020603050405020304" pitchFamily="18" charset="0"/>
              </a:rPr>
              <a:t>Nath</a:t>
            </a:r>
            <a:r>
              <a:rPr lang="en-IN" dirty="0">
                <a:latin typeface="Times New Roman" panose="02020603050405020304" pitchFamily="18" charset="0"/>
                <a:ea typeface="Arial" panose="020B0604020202020204" pitchFamily="34" charset="0"/>
                <a:cs typeface="Times New Roman" panose="02020603050405020304" pitchFamily="18" charset="0"/>
              </a:rPr>
              <a:t> Singh.  “Speech to Indian Sign Language Translator”, Proceedings of the 3rd International Conference on Integrated Intelligent </a:t>
            </a:r>
            <a:r>
              <a:rPr lang="en-IN" dirty="0" err="1">
                <a:latin typeface="Times New Roman" panose="02020603050405020304" pitchFamily="18" charset="0"/>
                <a:ea typeface="Arial" panose="020B0604020202020204" pitchFamily="34" charset="0"/>
                <a:cs typeface="Times New Roman" panose="02020603050405020304" pitchFamily="18" charset="0"/>
              </a:rPr>
              <a:t>ComputingCommunication</a:t>
            </a:r>
            <a:r>
              <a:rPr lang="en-IN" dirty="0">
                <a:latin typeface="Times New Roman" panose="02020603050405020304" pitchFamily="18" charset="0"/>
                <a:ea typeface="Arial" panose="020B0604020202020204" pitchFamily="34" charset="0"/>
                <a:cs typeface="Times New Roman" panose="02020603050405020304" pitchFamily="18" charset="0"/>
              </a:rPr>
              <a:t> &amp; Security (ICIIC 2021)</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r>
              <a:rPr lang="en-IN" dirty="0">
                <a:latin typeface="Times New Roman" panose="02020603050405020304" pitchFamily="18" charset="0"/>
                <a:ea typeface="Arial" panose="020B0604020202020204" pitchFamily="34" charset="0"/>
                <a:cs typeface="Times New Roman" panose="02020603050405020304" pitchFamily="18" charset="0"/>
              </a:rPr>
              <a:t>[4] </a:t>
            </a:r>
            <a:r>
              <a:rPr lang="en-IN" dirty="0" err="1">
                <a:latin typeface="Times New Roman" panose="02020603050405020304" pitchFamily="18" charset="0"/>
                <a:ea typeface="Arial" panose="020B0604020202020204" pitchFamily="34" charset="0"/>
                <a:cs typeface="Times New Roman" panose="02020603050405020304" pitchFamily="18" charset="0"/>
              </a:rPr>
              <a:t>Kajal</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Jadhav</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Shubham</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Gangdhar</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Viraj</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Ghanekar</a:t>
            </a:r>
            <a:r>
              <a:rPr lang="en-IN" dirty="0">
                <a:latin typeface="Times New Roman" panose="02020603050405020304" pitchFamily="18" charset="0"/>
                <a:ea typeface="Arial" panose="020B0604020202020204" pitchFamily="34" charset="0"/>
                <a:cs typeface="Times New Roman" panose="02020603050405020304" pitchFamily="18" charset="0"/>
              </a:rPr>
              <a:t>. “SPEECH TO ISL (INDIAN SIGN LANGUAGE) </a:t>
            </a:r>
            <a:r>
              <a:rPr lang="en-IN" dirty="0" err="1">
                <a:latin typeface="Times New Roman" panose="02020603050405020304" pitchFamily="18" charset="0"/>
                <a:ea typeface="Arial" panose="020B0604020202020204" pitchFamily="34" charset="0"/>
                <a:cs typeface="Times New Roman" panose="02020603050405020304" pitchFamily="18" charset="0"/>
              </a:rPr>
              <a:t>TRANSLATOR”International</a:t>
            </a:r>
            <a:r>
              <a:rPr lang="en-IN" dirty="0">
                <a:latin typeface="Times New Roman" panose="02020603050405020304" pitchFamily="18" charset="0"/>
                <a:ea typeface="Arial" panose="020B0604020202020204" pitchFamily="34" charset="0"/>
                <a:cs typeface="Times New Roman" panose="02020603050405020304" pitchFamily="18" charset="0"/>
              </a:rPr>
              <a:t> Research Journal of Engineering and Technology (IRJET) | Apr 2021</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spcBef>
                <a:spcPts val="1200"/>
              </a:spcBef>
              <a:spcAft>
                <a:spcPts val="1200"/>
              </a:spcAft>
            </a:pPr>
            <a:r>
              <a:rPr lang="en-IN" dirty="0">
                <a:latin typeface="Times New Roman" panose="02020603050405020304" pitchFamily="18" charset="0"/>
                <a:ea typeface="Arial" panose="020B0604020202020204" pitchFamily="34" charset="0"/>
                <a:cs typeface="Times New Roman" panose="02020603050405020304" pitchFamily="18" charset="0"/>
              </a:rPr>
              <a:t>[5] </a:t>
            </a:r>
            <a:r>
              <a:rPr lang="en-IN" dirty="0" err="1">
                <a:latin typeface="Times New Roman" panose="02020603050405020304" pitchFamily="18" charset="0"/>
                <a:ea typeface="Arial" panose="020B0604020202020204" pitchFamily="34" charset="0"/>
                <a:cs typeface="Times New Roman" panose="02020603050405020304" pitchFamily="18" charset="0"/>
              </a:rPr>
              <a:t>Ritika</a:t>
            </a:r>
            <a:r>
              <a:rPr lang="en-IN" dirty="0">
                <a:latin typeface="Times New Roman" panose="02020603050405020304" pitchFamily="18" charset="0"/>
                <a:ea typeface="Arial" panose="020B0604020202020204" pitchFamily="34" charset="0"/>
                <a:cs typeface="Times New Roman" panose="02020603050405020304" pitchFamily="18" charset="0"/>
              </a:rPr>
              <a:t>  </a:t>
            </a:r>
            <a:r>
              <a:rPr lang="en-IN" dirty="0" err="1">
                <a:latin typeface="Times New Roman" panose="02020603050405020304" pitchFamily="18" charset="0"/>
                <a:ea typeface="Arial" panose="020B0604020202020204" pitchFamily="34" charset="0"/>
                <a:cs typeface="Times New Roman" panose="02020603050405020304" pitchFamily="18" charset="0"/>
              </a:rPr>
              <a:t>Bharati</a:t>
            </a:r>
            <a:r>
              <a:rPr lang="en-IN" dirty="0">
                <a:latin typeface="Times New Roman" panose="02020603050405020304" pitchFamily="18" charset="0"/>
                <a:ea typeface="Arial" panose="020B0604020202020204" pitchFamily="34" charset="0"/>
                <a:cs typeface="Times New Roman" panose="02020603050405020304" pitchFamily="18" charset="0"/>
              </a:rPr>
              <a:t> et  al.  “Automated  Speech to  Sign language Conversion using Google API and NLP”, Proceedings  of  the  International  Conference  on Advances  in  Electronics,  Electrical  &amp; Computational  Intelligence  (ICAEEC)  2019, Elsevier</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GB" dirty="0">
                <a:latin typeface="Cambria" panose="02040503050406030204" pitchFamily="18" charset="0"/>
                <a:ea typeface="Cambria" panose="02040503050406030204" pitchFamily="18" charset="0"/>
                <a:hlinkClick r:id="rId3"/>
              </a:rPr>
              <a:t>https://github.com/hazmhk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a:bodyPr>
          <a:lstStyle/>
          <a:p>
            <a:pPr fontAlgn="base"/>
            <a:r>
              <a:rPr lang="en-US" dirty="0"/>
              <a:t>SDG 3 - Good Health and Well-Being: Enhancing accessibility for individuals with hearing impairments supports their mental health and well-being by promoting inclusion and reducing isolation.</a:t>
            </a:r>
          </a:p>
          <a:p>
            <a:pPr fontAlgn="base"/>
            <a:r>
              <a:rPr lang="en-US" dirty="0"/>
              <a:t>SDG 4 - Quality Education: Our project can help improve education for deaf individuals by enabling better communication and access to information.</a:t>
            </a:r>
          </a:p>
          <a:p>
            <a:pPr fontAlgn="base"/>
            <a:r>
              <a:rPr lang="en-US" dirty="0"/>
              <a:t>SDG 8 - Decent Work and Economic Growth: Enhancing communication can create more inclusive work environments, providing equal opportunities for deaf individuals.</a:t>
            </a:r>
          </a:p>
          <a:p>
            <a:pPr fontAlgn="base"/>
            <a:r>
              <a:rPr lang="en-US" dirty="0"/>
              <a:t>SDG 10 - Reduced Inequalities: Your project directly addresses inequality by empowering deaf individuals and fostering inclusivity.</a:t>
            </a:r>
          </a:p>
          <a:p>
            <a:pPr fontAlgn="base"/>
            <a:r>
              <a:rPr lang="en-US" dirty="0"/>
              <a:t>SDG 11 - Sustainable Cities and Communities: Bridging communication gaps contributes to building inclusive communities.</a:t>
            </a:r>
          </a:p>
        </p:txBody>
      </p:sp>
    </p:spTree>
    <p:extLst>
      <p:ext uri="{BB962C8B-B14F-4D97-AF65-F5344CB8AC3E}">
        <p14:creationId xmlns:p14="http://schemas.microsoft.com/office/powerpoint/2010/main" val="3795449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2300" dirty="0">
                <a:latin typeface="Times New Roman" panose="02020603050405020304" pitchFamily="18" charset="0"/>
                <a:cs typeface="Times New Roman" panose="02020603050405020304" pitchFamily="18" charset="0"/>
              </a:rPr>
              <a:t>This presentation proposes a translation model designed to address the significant challenges faced by deaf-mute individuals in India, including limited access to education, employment, and communication. The platform aims to bridge this gap by providing a user-friendly and time-efficient tool for learning Indian Sign Language (ISL) and facilitating effective communication. By offering a self-learning platform, the proposal seeks to empower deaf-mute individuals and reduce their reliance on limited resources, especially in rural areas.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IN" sz="1600" b="1" dirty="0">
                <a:latin typeface="Poppins" panose="00000500000000000000" pitchFamily="2" charset="0"/>
                <a:cs typeface="Poppins" panose="00000500000000000000" pitchFamily="2" charset="0"/>
              </a:rPr>
              <a:t>Existing Systems for Speech-to-Sign Translation</a:t>
            </a:r>
            <a:endParaRPr lang="en-IN" sz="1600" dirty="0">
              <a:latin typeface="Poppins" panose="00000500000000000000" pitchFamily="2" charset="0"/>
              <a:cs typeface="Poppins" panose="00000500000000000000" pitchFamily="2" charset="0"/>
            </a:endParaRPr>
          </a:p>
          <a:p>
            <a:endParaRPr lang="en-IN" sz="1600" dirty="0">
              <a:latin typeface="Poppins" panose="00000500000000000000" pitchFamily="2" charset="0"/>
              <a:cs typeface="Poppins" panose="00000500000000000000" pitchFamily="2" charset="0"/>
            </a:endParaRPr>
          </a:p>
          <a:p>
            <a:pPr lvl="0"/>
            <a:r>
              <a:rPr lang="en-IN" sz="1600" b="1" dirty="0">
                <a:latin typeface="Times New Roman" panose="02020603050405020304" pitchFamily="18" charset="0"/>
                <a:cs typeface="Times New Roman" panose="02020603050405020304" pitchFamily="18" charset="0"/>
              </a:rPr>
              <a:t>TESSA (Speech-to-BSL System)</a:t>
            </a:r>
            <a:r>
              <a:rPr lang="en-IN" sz="1600" dirty="0">
                <a:latin typeface="Times New Roman" panose="02020603050405020304" pitchFamily="18" charset="0"/>
                <a:cs typeface="Times New Roman" panose="02020603050405020304" pitchFamily="18" charset="0"/>
              </a:rPr>
              <a:t>: One of the early systems designed to translate speech into British Sign Language (BSL) in specific domains, like post-office services. The system relied on pre-determined phrases, which limited its application to specific scenarios.[2]</a:t>
            </a:r>
          </a:p>
          <a:p>
            <a:pPr marL="0" lvl="0" indent="0">
              <a:buNone/>
            </a:pPr>
            <a:endParaRPr lang="en-IN" sz="1600" dirty="0">
              <a:latin typeface="Times New Roman" panose="02020603050405020304" pitchFamily="18" charset="0"/>
              <a:cs typeface="Times New Roman" panose="02020603050405020304" pitchFamily="18" charset="0"/>
            </a:endParaRPr>
          </a:p>
          <a:p>
            <a:pPr lvl="0"/>
            <a:r>
              <a:rPr lang="en-IN" sz="1600" b="1" dirty="0" err="1">
                <a:latin typeface="Times New Roman" panose="02020603050405020304" pitchFamily="18" charset="0"/>
                <a:cs typeface="Times New Roman" panose="02020603050405020304" pitchFamily="18" charset="0"/>
              </a:rPr>
              <a:t>ViSiCAST</a:t>
            </a:r>
            <a:r>
              <a:rPr lang="en-IN" sz="1600" b="1" dirty="0">
                <a:latin typeface="Times New Roman" panose="02020603050405020304" pitchFamily="18" charset="0"/>
                <a:cs typeface="Times New Roman" panose="02020603050405020304" pitchFamily="18" charset="0"/>
              </a:rPr>
              <a:t> (BSL Translation System)</a:t>
            </a:r>
            <a:r>
              <a:rPr lang="en-IN" sz="1600" dirty="0">
                <a:latin typeface="Times New Roman" panose="02020603050405020304" pitchFamily="18" charset="0"/>
                <a:cs typeface="Times New Roman" panose="02020603050405020304" pitchFamily="18" charset="0"/>
              </a:rPr>
              <a:t>: A more advanced system translating spoken English into BSL, it used a syntactic parser and incorporated sign language grammar through </a:t>
            </a:r>
            <a:r>
              <a:rPr lang="en-IN" sz="1600" dirty="0" err="1">
                <a:latin typeface="Times New Roman" panose="02020603050405020304" pitchFamily="18" charset="0"/>
                <a:cs typeface="Times New Roman" panose="02020603050405020304" pitchFamily="18" charset="0"/>
              </a:rPr>
              <a:t>HamNoSys</a:t>
            </a:r>
            <a:r>
              <a:rPr lang="en-IN" sz="1600" dirty="0">
                <a:latin typeface="Times New Roman" panose="02020603050405020304" pitchFamily="18" charset="0"/>
                <a:cs typeface="Times New Roman" panose="02020603050405020304" pitchFamily="18" charset="0"/>
              </a:rPr>
              <a:t> notation. It was part of a broader effort to improve accessibility for the hearing-impaired in public service settings​.[3]</a:t>
            </a:r>
          </a:p>
          <a:p>
            <a:pPr lvl="0"/>
            <a:endParaRPr lang="en-IN" sz="1600" dirty="0">
              <a:latin typeface="Times New Roman" panose="02020603050405020304" pitchFamily="18" charset="0"/>
              <a:cs typeface="Times New Roman" panose="02020603050405020304" pitchFamily="18" charset="0"/>
            </a:endParaRPr>
          </a:p>
          <a:p>
            <a:pPr lvl="0"/>
            <a:r>
              <a:rPr lang="en-IN" sz="1600" b="1" dirty="0">
                <a:latin typeface="Times New Roman" panose="02020603050405020304" pitchFamily="18" charset="0"/>
                <a:cs typeface="Times New Roman" panose="02020603050405020304" pitchFamily="18" charset="0"/>
              </a:rPr>
              <a:t>INGIT (Hindi-to-ISL Translator)</a:t>
            </a:r>
            <a:r>
              <a:rPr lang="en-IN" sz="1600" dirty="0">
                <a:latin typeface="Times New Roman" panose="02020603050405020304" pitchFamily="18" charset="0"/>
                <a:cs typeface="Times New Roman" panose="02020603050405020304" pitchFamily="18" charset="0"/>
              </a:rPr>
              <a:t>: INGIT is a limited-domain Hindi-to-ISL translation system used for railway reservations. It uses </a:t>
            </a:r>
            <a:r>
              <a:rPr lang="en-IN" sz="1600" dirty="0" err="1">
                <a:latin typeface="Times New Roman" panose="02020603050405020304" pitchFamily="18" charset="0"/>
                <a:cs typeface="Times New Roman" panose="02020603050405020304" pitchFamily="18" charset="0"/>
              </a:rPr>
              <a:t>HamNoSys</a:t>
            </a:r>
            <a:r>
              <a:rPr lang="en-IN" sz="1600" dirty="0">
                <a:latin typeface="Times New Roman" panose="02020603050405020304" pitchFamily="18" charset="0"/>
                <a:cs typeface="Times New Roman" panose="02020603050405020304" pitchFamily="18" charset="0"/>
              </a:rPr>
              <a:t> notation and sign language gloss, but its limitation lies in the lack of a robust ISL corpus​.[1]</a:t>
            </a:r>
          </a:p>
          <a:p>
            <a:pPr lvl="0"/>
            <a:endParaRPr lang="en-IN" sz="1600" dirty="0">
              <a:latin typeface="Times New Roman" panose="02020603050405020304" pitchFamily="18" charset="0"/>
              <a:cs typeface="Times New Roman" panose="02020603050405020304" pitchFamily="18" charset="0"/>
            </a:endParaRPr>
          </a:p>
          <a:p>
            <a:pPr lvl="0"/>
            <a:r>
              <a:rPr lang="en-IN" sz="1600" b="1" dirty="0" err="1">
                <a:latin typeface="Times New Roman" panose="02020603050405020304" pitchFamily="18" charset="0"/>
                <a:cs typeface="Times New Roman" panose="02020603050405020304" pitchFamily="18" charset="0"/>
              </a:rPr>
              <a:t>SignSynth</a:t>
            </a:r>
            <a:r>
              <a:rPr lang="en-IN" sz="1600" b="1" dirty="0">
                <a:latin typeface="Times New Roman" panose="02020603050405020304" pitchFamily="18" charset="0"/>
                <a:cs typeface="Times New Roman" panose="02020603050405020304" pitchFamily="18" charset="0"/>
              </a:rPr>
              <a:t> (ASCII-</a:t>
            </a:r>
            <a:r>
              <a:rPr lang="en-IN" sz="1600" b="1" dirty="0" err="1">
                <a:latin typeface="Times New Roman" panose="02020603050405020304" pitchFamily="18" charset="0"/>
                <a:cs typeface="Times New Roman" panose="02020603050405020304" pitchFamily="18" charset="0"/>
              </a:rPr>
              <a:t>Stokoe</a:t>
            </a:r>
            <a:r>
              <a:rPr lang="en-IN" sz="1600" b="1" dirty="0">
                <a:latin typeface="Times New Roman" panose="02020603050405020304" pitchFamily="18" charset="0"/>
                <a:cs typeface="Times New Roman" panose="02020603050405020304" pitchFamily="18" charset="0"/>
              </a:rPr>
              <a:t> Model for ASL)</a:t>
            </a:r>
            <a:r>
              <a:rPr lang="en-IN" sz="1600" dirty="0">
                <a:latin typeface="Times New Roman" panose="02020603050405020304" pitchFamily="18" charset="0"/>
                <a:cs typeface="Times New Roman" panose="02020603050405020304" pitchFamily="18" charset="0"/>
              </a:rPr>
              <a:t>: Developed in 1999, this system uses ASCII-</a:t>
            </a:r>
            <a:r>
              <a:rPr lang="en-IN" sz="1600" dirty="0" err="1">
                <a:latin typeface="Times New Roman" panose="02020603050405020304" pitchFamily="18" charset="0"/>
                <a:cs typeface="Times New Roman" panose="02020603050405020304" pitchFamily="18" charset="0"/>
              </a:rPr>
              <a:t>Stokoe</a:t>
            </a:r>
            <a:r>
              <a:rPr lang="en-IN" sz="1600" dirty="0">
                <a:latin typeface="Times New Roman" panose="02020603050405020304" pitchFamily="18" charset="0"/>
                <a:cs typeface="Times New Roman" panose="02020603050405020304" pitchFamily="18" charset="0"/>
              </a:rPr>
              <a:t> notation for representing ASL signs. It translates text into ASL animations but lacks real-time speech recognition.</a:t>
            </a:r>
          </a:p>
          <a:p>
            <a:endParaRPr lang="en-GB"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pPr marL="0" indent="0">
              <a:buNone/>
            </a:pPr>
            <a:r>
              <a:rPr lang="en-IN" sz="1600" b="1" dirty="0">
                <a:latin typeface="Poppins" panose="00000500000000000000" pitchFamily="2" charset="0"/>
                <a:cs typeface="Poppins" panose="00000500000000000000" pitchFamily="2" charset="0"/>
              </a:rPr>
              <a:t>Speech-to-ISL Translators</a:t>
            </a:r>
          </a:p>
          <a:p>
            <a:pPr marL="0" indent="0">
              <a:buNone/>
            </a:pPr>
            <a:endParaRPr lang="en-IN" sz="1600" dirty="0">
              <a:latin typeface="Poppins" panose="00000500000000000000" pitchFamily="2" charset="0"/>
              <a:cs typeface="Poppins" panose="00000500000000000000" pitchFamily="2" charset="0"/>
            </a:endParaRPr>
          </a:p>
          <a:p>
            <a:pPr lvl="0"/>
            <a:r>
              <a:rPr lang="en-US" sz="1600" dirty="0">
                <a:latin typeface="Times New Roman" panose="02020603050405020304" pitchFamily="18" charset="0"/>
                <a:cs typeface="Times New Roman" panose="02020603050405020304" pitchFamily="18" charset="0"/>
              </a:rPr>
              <a:t>Recent efforts have focused on translating speech to ISL using NLP techniques. </a:t>
            </a:r>
            <a:r>
              <a:rPr lang="en-US" sz="1600" dirty="0" err="1">
                <a:latin typeface="Times New Roman" panose="02020603050405020304" pitchFamily="18" charset="0"/>
                <a:cs typeface="Times New Roman" panose="02020603050405020304" pitchFamily="18" charset="0"/>
              </a:rPr>
              <a:t>Dasgupta</a:t>
            </a:r>
            <a:r>
              <a:rPr lang="en-US" sz="1600" dirty="0">
                <a:latin typeface="Times New Roman" panose="02020603050405020304" pitchFamily="18" charset="0"/>
                <a:cs typeface="Times New Roman" panose="02020603050405020304" pitchFamily="18" charset="0"/>
              </a:rPr>
              <a:t> et al. proposed a system that converts English text to ISL structure, but it struggled with handling the unique syntax of ISL.</a:t>
            </a:r>
          </a:p>
          <a:p>
            <a:pPr lvl="0"/>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The Speech-to-ISL Translator by </a:t>
            </a:r>
            <a:r>
              <a:rPr lang="en-US" sz="1600" dirty="0" err="1">
                <a:latin typeface="Times New Roman" panose="02020603050405020304" pitchFamily="18" charset="0"/>
                <a:cs typeface="Times New Roman" panose="02020603050405020304" pitchFamily="18" charset="0"/>
              </a:rPr>
              <a:t>Jadhav</a:t>
            </a:r>
            <a:r>
              <a:rPr lang="en-US" sz="1600" dirty="0">
                <a:latin typeface="Times New Roman" panose="02020603050405020304" pitchFamily="18" charset="0"/>
                <a:cs typeface="Times New Roman" panose="02020603050405020304" pitchFamily="18" charset="0"/>
              </a:rPr>
              <a:t> et al. (2021) demonstrates the combination of microphone input with sign language videos. This system uses </a:t>
            </a:r>
            <a:r>
              <a:rPr lang="en-US" sz="1600" dirty="0" err="1">
                <a:latin typeface="Times New Roman" panose="02020603050405020304" pitchFamily="18" charset="0"/>
                <a:cs typeface="Times New Roman" panose="02020603050405020304" pitchFamily="18" charset="0"/>
              </a:rPr>
              <a:t>PyAudio</a:t>
            </a:r>
            <a:r>
              <a:rPr lang="en-US" sz="1600" dirty="0">
                <a:latin typeface="Times New Roman" panose="02020603050405020304" pitchFamily="18" charset="0"/>
                <a:cs typeface="Times New Roman" panose="02020603050405020304" pitchFamily="18" charset="0"/>
              </a:rPr>
              <a:t> for speech input and Google Speech API for speech-to-text conversion, but it faces challenges in maintaining accuracy and handling noisy input.</a:t>
            </a:r>
          </a:p>
          <a:p>
            <a:pPr lvl="0"/>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Automated Speech to ISL Conversion (</a:t>
            </a:r>
            <a:r>
              <a:rPr lang="en-US" sz="1600" dirty="0" err="1">
                <a:latin typeface="Times New Roman" panose="02020603050405020304" pitchFamily="18" charset="0"/>
                <a:cs typeface="Times New Roman" panose="02020603050405020304" pitchFamily="18" charset="0"/>
              </a:rPr>
              <a:t>Bharati</a:t>
            </a:r>
            <a:r>
              <a:rPr lang="en-US" sz="1600" dirty="0">
                <a:latin typeface="Times New Roman" panose="02020603050405020304" pitchFamily="18" charset="0"/>
                <a:cs typeface="Times New Roman" panose="02020603050405020304" pitchFamily="18" charset="0"/>
              </a:rPr>
              <a:t> et al.): This system uses Google’s API for speech recognition and NLP techniques to remove unnecessary parts of speech, transforming the input text into sign language videos. However, like many other systems, it does not fully account for ISL's unique grammar rules.</a:t>
            </a:r>
          </a:p>
          <a:p>
            <a:endParaRPr lang="en-GB"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73805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Inadequate ISL Syntax Processing</a:t>
            </a:r>
          </a:p>
          <a:p>
            <a:pPr lvl="1">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Many systems fail to properly convert spoken language into ISL’s unique syntax, which follows a subject-object-verb structure, unlike English’s subject-verb-object pattern.</a:t>
            </a:r>
          </a:p>
          <a:p>
            <a:pPr lvl="1">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Limited ISL Resources</a:t>
            </a:r>
          </a:p>
          <a:p>
            <a:pPr lvl="1">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There is a lack of robust ISL datasets and video libraries. Current systems often rely on web-scraping for ISL videos, leading to inconsistent quality and coverage​.</a:t>
            </a:r>
          </a:p>
          <a:p>
            <a:pPr lvl="1">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High Latency and Accuracy Challenges</a:t>
            </a:r>
          </a:p>
          <a:p>
            <a:pPr lvl="1">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Systems like INGIT and others suffer from processing delays, especially when translating longer sentences, reducing usability for real-time applications. Furthermore, noise in speech inputs can affect translation accuracy.</a:t>
            </a:r>
          </a:p>
          <a:p>
            <a:pPr lvl="1">
              <a:buFont typeface="Wingdings" panose="05000000000000000000" pitchFamily="2" charset="2"/>
              <a:buChar char="q"/>
            </a:pP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Speech Recognition:</a:t>
            </a:r>
            <a:r>
              <a:rPr lang="en-IN" dirty="0">
                <a:latin typeface="Times New Roman" panose="02020603050405020304" pitchFamily="18" charset="0"/>
                <a:cs typeface="Times New Roman" panose="02020603050405020304" pitchFamily="18" charset="0"/>
              </a:rPr>
              <a:t> Converts spoken English into text.</a:t>
            </a:r>
          </a:p>
          <a:p>
            <a:r>
              <a:rPr lang="en-IN" b="1" dirty="0">
                <a:latin typeface="Times New Roman" panose="02020603050405020304" pitchFamily="18" charset="0"/>
                <a:cs typeface="Times New Roman" panose="02020603050405020304" pitchFamily="18" charset="0"/>
              </a:rPr>
              <a:t>NLP:</a:t>
            </a:r>
            <a:r>
              <a:rPr lang="en-IN" dirty="0">
                <a:latin typeface="Times New Roman" panose="02020603050405020304" pitchFamily="18" charset="0"/>
                <a:cs typeface="Times New Roman" panose="02020603050405020304" pitchFamily="18" charset="0"/>
              </a:rPr>
              <a:t> Processes text, generates ISL syntax.</a:t>
            </a:r>
          </a:p>
          <a:p>
            <a:r>
              <a:rPr lang="en-US" b="1" dirty="0" smtClean="0">
                <a:latin typeface="Times New Roman" panose="02020603050405020304" pitchFamily="18" charset="0"/>
                <a:cs typeface="Times New Roman" panose="02020603050405020304" pitchFamily="18" charset="0"/>
              </a:rPr>
              <a:t>YouTube Video clip retrieval: </a:t>
            </a:r>
            <a:r>
              <a:rPr lang="en-US" dirty="0" smtClean="0">
                <a:latin typeface="Times New Roman" panose="02020603050405020304" pitchFamily="18" charset="0"/>
                <a:cs typeface="Times New Roman" panose="02020603050405020304" pitchFamily="18" charset="0"/>
              </a:rPr>
              <a:t>Retrieve the corres</a:t>
            </a:r>
            <a:r>
              <a:rPr lang="en-US" dirty="0" smtClean="0">
                <a:latin typeface="Times New Roman" panose="02020603050405020304" pitchFamily="18" charset="0"/>
                <a:cs typeface="Times New Roman" panose="02020603050405020304" pitchFamily="18" charset="0"/>
              </a:rPr>
              <a:t>ponding video clips and merge.</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Error Handling:</a:t>
            </a:r>
            <a:r>
              <a:rPr lang="en-IN" dirty="0">
                <a:latin typeface="Times New Roman" panose="02020603050405020304" pitchFamily="18" charset="0"/>
                <a:cs typeface="Times New Roman" panose="02020603050405020304" pitchFamily="18" charset="0"/>
              </a:rPr>
              <a:t> Reduces delays and improves accuracy.</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lvl="0"/>
            <a:r>
              <a:rPr lang="en-IN" b="1" dirty="0">
                <a:latin typeface="Times New Roman" panose="02020603050405020304" pitchFamily="18" charset="0"/>
                <a:cs typeface="Times New Roman" panose="02020603050405020304" pitchFamily="18" charset="0"/>
              </a:rPr>
              <a:t>Develop </a:t>
            </a:r>
            <a:r>
              <a:rPr lang="en-IN" b="1" dirty="0" smtClean="0">
                <a:latin typeface="Times New Roman" panose="02020603050405020304" pitchFamily="18" charset="0"/>
                <a:cs typeface="Times New Roman" panose="02020603050405020304" pitchFamily="18" charset="0"/>
              </a:rPr>
              <a:t>a Speech-to-ISL </a:t>
            </a:r>
            <a:r>
              <a:rPr lang="en-IN" b="1" dirty="0">
                <a:latin typeface="Times New Roman" panose="02020603050405020304" pitchFamily="18" charset="0"/>
                <a:cs typeface="Times New Roman" panose="02020603050405020304" pitchFamily="18" charset="0"/>
              </a:rPr>
              <a:t>Translation System</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Convert spoken English into ISL with proper syntax handling.</a:t>
            </a:r>
            <a:endParaRPr lang="en-IN" sz="1800"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Enhance Translation Accuracy and Minimize Latency</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Improve translation speed and accuracy by optimizing noise removal, speech recognition, and video merging techniques.</a:t>
            </a:r>
            <a:endParaRPr lang="en-IN" sz="18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Create an Educational Tool for ISL Learning</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Design the system to serve as an educational platform where users can learn ISL through interactive and intuitive video outputs​(</a:t>
            </a:r>
            <a:r>
              <a:rPr lang="en-IN" dirty="0" err="1">
                <a:latin typeface="Times New Roman" panose="02020603050405020304" pitchFamily="18" charset="0"/>
                <a:cs typeface="Times New Roman" panose="02020603050405020304" pitchFamily="18" charset="0"/>
              </a:rPr>
              <a:t>Speech_to_Indian_Sign_Language</a:t>
            </a:r>
            <a:r>
              <a:rPr lang="en-IN"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Provide an Accessible and User-Friendly Interface</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Develop a web-based interface that can be used by individuals with varying technical skills, ensuring ease of access for both hearing and hearing-impaired users​</a:t>
            </a:r>
            <a:endParaRPr lang="en-IN"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lvl="0"/>
            <a:r>
              <a:rPr lang="en-IN" b="1" dirty="0">
                <a:latin typeface="Times New Roman" panose="02020603050405020304" pitchFamily="18" charset="0"/>
                <a:cs typeface="Times New Roman" panose="02020603050405020304" pitchFamily="18" charset="0"/>
              </a:rPr>
              <a:t>Speech Recognition Module</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Uses Python’s Speech Recognition module to capture and convert spoken input into text​.</a:t>
            </a:r>
            <a:endParaRPr lang="en-IN" sz="1800"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Natural Language Processing (NLP) Module</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NLP engine performs tokenization, parsing, lemmatization, and ISL syntax generation. It removes stop words and adjusts tenses to match ISL grammar​</a:t>
            </a:r>
            <a:endParaRPr lang="en-IN" sz="1800" dirty="0">
              <a:latin typeface="Times New Roman" panose="02020603050405020304" pitchFamily="18" charset="0"/>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Error Handling and Optimization</a:t>
            </a:r>
            <a:endParaRPr lang="en-IN" sz="20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 system reduces delays by translating partial speech results, allowing for quicker ISL video generation. Noise removal techniques are implemented to ensure clarity in speech recognition​.</a:t>
            </a:r>
            <a:endParaRPr lang="en-IN" sz="1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15110470"/>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89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457</TotalTime>
  <Words>1401</Words>
  <Application>Microsoft Office PowerPoint</Application>
  <PresentationFormat>Widescreen</PresentationFormat>
  <Paragraphs>128</Paragraphs>
  <Slides>19</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Cambria</vt:lpstr>
      <vt:lpstr>Poppins</vt:lpstr>
      <vt:lpstr>Times New Roman</vt:lpstr>
      <vt:lpstr>Verdana</vt:lpstr>
      <vt:lpstr>Wingdings</vt:lpstr>
      <vt:lpstr>Bioinformatics</vt:lpstr>
      <vt:lpstr>Talking Fingers</vt:lpstr>
      <vt:lpstr>Introduction</vt:lpstr>
      <vt:lpstr>Literature Review</vt:lpstr>
      <vt:lpstr>Literature Review</vt:lpstr>
      <vt:lpstr>Existing method Drawback</vt:lpstr>
      <vt:lpstr>Proposed Method</vt:lpstr>
      <vt:lpstr>Objectives</vt:lpstr>
      <vt:lpstr>Methodology/Modules</vt:lpstr>
      <vt:lpstr>Architecture</vt:lpstr>
      <vt:lpstr>Hardware/software components</vt:lpstr>
      <vt:lpstr>Hardware/software components</vt:lpstr>
      <vt:lpstr>Timeline of Project</vt:lpstr>
      <vt:lpstr>Results and Outcomes</vt:lpstr>
      <vt:lpstr>Output</vt:lpstr>
      <vt:lpstr>Conclusion</vt:lpstr>
      <vt:lpstr>References</vt:lpstr>
      <vt:lpstr>Github Link</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Microsoft account</cp:lastModifiedBy>
  <cp:revision>29</cp:revision>
  <dcterms:created xsi:type="dcterms:W3CDTF">2023-03-16T03:26:27Z</dcterms:created>
  <dcterms:modified xsi:type="dcterms:W3CDTF">2025-01-16T08:48:53Z</dcterms:modified>
</cp:coreProperties>
</file>