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9602-4877-4D45-97A0-CAABE406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9FA56-0A79-4C01-9AC9-EE062D7E1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B437-8873-433D-9191-12AF8F73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FA76-D0E3-4909-8894-55878236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7F1D-107C-42CB-A0B5-DD01FA6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9D9F-1747-4CFF-9D74-4A6F4DA5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D19A8-3FB5-4147-AAB5-C03C0B50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01FA-A4F5-4C9D-BD28-519FD70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B432-BF5B-4DEE-AA43-87E941D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33FB-4BBF-4048-A627-EC190579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BDD8E-9802-42F7-95D0-49BA25F7C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255D-EFDA-4E86-A8EB-CD556B94E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9135-1C6E-402B-9610-3C53EE86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0940-0C8F-4404-AB8B-C071E769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4E4E-3773-4DAD-B089-A9261D9B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5DE-711C-4E60-8C95-29D991B1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CD42-F451-4EB8-A9CB-10BBBF58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640-188C-4F07-87C7-2922BB4F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FAAB-50C8-495C-AE6F-0895A52C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635F-0B47-4CE9-9394-4653CF56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7AA-6641-4DDF-91B8-9D8B49C6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8A10-38EC-4FFF-AA59-BBC5C3E4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5216-2D87-4797-94C2-6B7D4A9E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EAEA-7F84-4402-B15B-72C2E68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E767-6AEA-42E8-83B3-D2D38C29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CAB-80BF-40DF-BE25-657A2F25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5922-D1EA-4B2F-8393-1B18577B2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05F5-926F-4D17-8452-3A0A493C2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7866F-399A-4AE6-BBE3-EE2F7190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A3215-FA70-4A9D-9B60-B862BB78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B088B-DE9D-4BEF-80C9-F32F6E6A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332-4D2E-4134-90F2-74344283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7CA43-9911-4293-9F6A-4B6A67A4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CAD1-8FEE-49BE-A0FD-C240EF96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6F13A-1A54-4F64-8845-E0B8E6ED5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1E347-E994-4FA6-A78C-74C24A54A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BB80A-08CE-448E-A02E-159E4DF1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C9924-B9A0-41AB-AAFE-7D29C819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41FDE-79B1-4355-BB79-8356495D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E4E-00A1-449F-A5B7-AD6CEC69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D2A63-FE1B-464D-B4D7-EF2B9DD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88C6-437F-4EA4-B87B-BBBF8248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0199E-6AE1-42A2-872A-7DE0FDF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CBCA2-434A-45A2-9F9C-858EFD11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8CF46-A631-4AB9-BCB3-0192D6F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5B049-812A-4C8E-9F19-CB6882A4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2B97-57E4-4A00-A8C5-CBCA1605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38C5-6D53-4FAA-B170-0C0AF79C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611D-BA0F-4859-B6A4-0FD131119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0112-97D4-42D0-8EA9-E244B113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A74C-6012-41D8-9337-57C54FDF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915C-F34B-4167-90B6-9B483AD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3016-1E8E-4E87-9699-BC67F0C2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04839-74EC-456D-8FB8-AFA69D7B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40AB-984A-4514-B092-B8788CAD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D6503-3E86-4C8A-A12B-A853220A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DA4B-6024-431E-A0B7-8F398808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029E-7320-4CAB-B5EE-C0B0383A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8966D-101F-453B-B552-273F2BE0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1504-390F-433C-BC26-C5956A65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C090-8C98-4298-BD3F-80FC76A1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F2D96-829B-44D8-ABAB-DCBB22DDA9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4383-1E33-42FB-A9C0-52AD4AF8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64EE-A7C0-49C7-9935-500351DB1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544E-5C8B-489E-BC16-17B32A9E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A4FDD0-6AFC-484B-9A92-D61EFCB06700}"/>
              </a:ext>
            </a:extLst>
          </p:cNvPr>
          <p:cNvSpPr/>
          <p:nvPr/>
        </p:nvSpPr>
        <p:spPr>
          <a:xfrm>
            <a:off x="5254417" y="717452"/>
            <a:ext cx="1320342" cy="120025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Reset &amp;</a:t>
            </a:r>
          </a:p>
          <a:p>
            <a:pPr algn="ctr"/>
            <a:r>
              <a:rPr lang="en-US" b="1" dirty="0"/>
              <a:t>Waiting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C7BA83-599F-4B99-B5EB-A5B976B66E48}"/>
              </a:ext>
            </a:extLst>
          </p:cNvPr>
          <p:cNvSpPr/>
          <p:nvPr/>
        </p:nvSpPr>
        <p:spPr>
          <a:xfrm>
            <a:off x="9180096" y="2387437"/>
            <a:ext cx="1576136" cy="8534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Finish</a:t>
            </a:r>
          </a:p>
          <a:p>
            <a:pPr algn="ctr"/>
            <a:r>
              <a:rPr lang="en-US" sz="1200" dirty="0"/>
              <a:t>Finish =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ECC415-F9FB-4783-83F0-4BEF095BBB43}"/>
              </a:ext>
            </a:extLst>
          </p:cNvPr>
          <p:cNvSpPr/>
          <p:nvPr/>
        </p:nvSpPr>
        <p:spPr>
          <a:xfrm>
            <a:off x="6167080" y="3377344"/>
            <a:ext cx="1844156" cy="8534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B5C0CE-CA3B-471A-8E53-A1F89E591827}"/>
              </a:ext>
            </a:extLst>
          </p:cNvPr>
          <p:cNvSpPr/>
          <p:nvPr/>
        </p:nvSpPr>
        <p:spPr>
          <a:xfrm>
            <a:off x="937759" y="3049701"/>
            <a:ext cx="1745951" cy="85346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Freeze</a:t>
            </a:r>
          </a:p>
          <a:p>
            <a:pPr algn="ctr"/>
            <a:r>
              <a:rPr lang="en-US" sz="1200" dirty="0"/>
              <a:t>Valid &amp;&amp; Clock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78D227-7A63-4541-A88F-13934F131D82}"/>
              </a:ext>
            </a:extLst>
          </p:cNvPr>
          <p:cNvSpPr/>
          <p:nvPr/>
        </p:nvSpPr>
        <p:spPr>
          <a:xfrm>
            <a:off x="2105526" y="5143230"/>
            <a:ext cx="2732481" cy="8534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Packet Done</a:t>
            </a:r>
          </a:p>
          <a:p>
            <a:pPr algn="ctr"/>
            <a:r>
              <a:rPr lang="en-US" sz="1200" dirty="0"/>
              <a:t>Counter2 = Counter2+1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E02239-CB2F-4CEA-B91D-160165E564BB}"/>
              </a:ext>
            </a:extLst>
          </p:cNvPr>
          <p:cNvCxnSpPr>
            <a:cxnSpLocks/>
            <a:stCxn id="5" idx="4"/>
            <a:endCxn id="7" idx="6"/>
          </p:cNvCxnSpPr>
          <p:nvPr/>
        </p:nvCxnSpPr>
        <p:spPr>
          <a:xfrm rot="5400000">
            <a:off x="5294006" y="3774808"/>
            <a:ext cx="1339155" cy="225115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5CD2D0D-4B67-47F0-8ECF-143BC6BA59D5}"/>
              </a:ext>
            </a:extLst>
          </p:cNvPr>
          <p:cNvCxnSpPr>
            <a:cxnSpLocks/>
            <a:stCxn id="3" idx="0"/>
            <a:endCxn id="2" idx="6"/>
          </p:cNvCxnSpPr>
          <p:nvPr/>
        </p:nvCxnSpPr>
        <p:spPr>
          <a:xfrm rot="16200000" flipV="1">
            <a:off x="7736533" y="155805"/>
            <a:ext cx="1069858" cy="33934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C5CC528-3355-4CBD-BF85-FDC35400DF06}"/>
              </a:ext>
            </a:extLst>
          </p:cNvPr>
          <p:cNvCxnSpPr>
            <a:cxnSpLocks/>
            <a:stCxn id="5" idx="7"/>
            <a:endCxn id="2" idx="5"/>
          </p:cNvCxnSpPr>
          <p:nvPr/>
        </p:nvCxnSpPr>
        <p:spPr>
          <a:xfrm rot="16200000" flipV="1">
            <a:off x="6181084" y="1942248"/>
            <a:ext cx="1760399" cy="1359767"/>
          </a:xfrm>
          <a:prstGeom prst="curvedConnector3">
            <a:avLst>
              <a:gd name="adj1" fmla="val 746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9A7C8C-91ED-4082-9457-B7D6F1FED95C}"/>
              </a:ext>
            </a:extLst>
          </p:cNvPr>
          <p:cNvSpPr txBox="1"/>
          <p:nvPr/>
        </p:nvSpPr>
        <p:spPr>
          <a:xfrm>
            <a:off x="9268521" y="1578744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32B89-4625-49E3-A292-E7AC2E86B9FB}"/>
              </a:ext>
            </a:extLst>
          </p:cNvPr>
          <p:cNvSpPr txBox="1"/>
          <p:nvPr/>
        </p:nvSpPr>
        <p:spPr>
          <a:xfrm>
            <a:off x="2157880" y="1399078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A46B27-3C0E-4E4E-8B79-E4064954D95C}"/>
              </a:ext>
            </a:extLst>
          </p:cNvPr>
          <p:cNvSpPr txBox="1"/>
          <p:nvPr/>
        </p:nvSpPr>
        <p:spPr>
          <a:xfrm>
            <a:off x="7248207" y="2208461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D0D8CD4-69FD-4D9A-8161-728B038CEE80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rot="16200000" flipH="1">
            <a:off x="5383556" y="2448737"/>
            <a:ext cx="1584626" cy="52256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F132A-6D46-48F7-9D5D-4A523A20D27C}"/>
              </a:ext>
            </a:extLst>
          </p:cNvPr>
          <p:cNvSpPr txBox="1"/>
          <p:nvPr/>
        </p:nvSpPr>
        <p:spPr>
          <a:xfrm>
            <a:off x="5587255" y="2668422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67AD84-0986-46AC-8F86-92AEC14A4BAB}"/>
              </a:ext>
            </a:extLst>
          </p:cNvPr>
          <p:cNvSpPr txBox="1"/>
          <p:nvPr/>
        </p:nvSpPr>
        <p:spPr>
          <a:xfrm>
            <a:off x="5928937" y="5259244"/>
            <a:ext cx="106965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Counter1 = 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5427FC-B627-452F-92C2-A27112D7C919}"/>
              </a:ext>
            </a:extLst>
          </p:cNvPr>
          <p:cNvSpPr txBox="1"/>
          <p:nvPr/>
        </p:nvSpPr>
        <p:spPr>
          <a:xfrm>
            <a:off x="6819169" y="5996692"/>
            <a:ext cx="106965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Counter2 = 32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C4CD3BA-F972-4263-A730-CD8A16BAB043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rot="10800000">
            <a:off x="2428022" y="3174687"/>
            <a:ext cx="3739059" cy="629388"/>
          </a:xfrm>
          <a:prstGeom prst="curvedConnector4">
            <a:avLst>
              <a:gd name="adj1" fmla="val 46581"/>
              <a:gd name="adj2" fmla="val 1363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F892DB8-F11E-4DEA-A194-B93775401C7C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 rot="16200000" flipH="1">
            <a:off x="4268764" y="1937432"/>
            <a:ext cx="327643" cy="4009129"/>
          </a:xfrm>
          <a:prstGeom prst="curvedConnector3">
            <a:avLst>
              <a:gd name="adj1" fmla="val 207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9A2379-77B8-4F05-8446-DA5EAECDCB63}"/>
              </a:ext>
            </a:extLst>
          </p:cNvPr>
          <p:cNvSpPr txBox="1"/>
          <p:nvPr/>
        </p:nvSpPr>
        <p:spPr>
          <a:xfrm>
            <a:off x="3549299" y="2919992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6340D7-CDC7-4A99-8B44-DE1C8BCFE2E2}"/>
              </a:ext>
            </a:extLst>
          </p:cNvPr>
          <p:cNvSpPr txBox="1"/>
          <p:nvPr/>
        </p:nvSpPr>
        <p:spPr>
          <a:xfrm>
            <a:off x="3244979" y="3929061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1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BE22B03-806C-45BE-991A-3CCFE0CAFDAA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rot="5400000" flipH="1" flipV="1">
            <a:off x="2604235" y="331146"/>
            <a:ext cx="1432755" cy="42543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F57525-3200-4103-B20E-7086AB003767}"/>
              </a:ext>
            </a:extLst>
          </p:cNvPr>
          <p:cNvSpPr txBox="1"/>
          <p:nvPr/>
        </p:nvSpPr>
        <p:spPr>
          <a:xfrm>
            <a:off x="2563995" y="2155303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104" name="Arrow: Bent 103">
            <a:extLst>
              <a:ext uri="{FF2B5EF4-FFF2-40B4-BE49-F238E27FC236}">
                <a16:creationId xmlns:a16="http://schemas.microsoft.com/office/drawing/2014/main" id="{BFC891F2-B71D-49F4-9D7E-336D4DD363AB}"/>
              </a:ext>
            </a:extLst>
          </p:cNvPr>
          <p:cNvSpPr/>
          <p:nvPr/>
        </p:nvSpPr>
        <p:spPr>
          <a:xfrm>
            <a:off x="5840109" y="268845"/>
            <a:ext cx="2789642" cy="472230"/>
          </a:xfrm>
          <a:prstGeom prst="ben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A6A0967-35FA-444C-9939-D58B351CD25B}"/>
              </a:ext>
            </a:extLst>
          </p:cNvPr>
          <p:cNvSpPr/>
          <p:nvPr/>
        </p:nvSpPr>
        <p:spPr>
          <a:xfrm>
            <a:off x="8629751" y="150113"/>
            <a:ext cx="2126481" cy="12835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Y[n] = 0;</a:t>
            </a:r>
          </a:p>
          <a:p>
            <a:pPr algn="ctr"/>
            <a:r>
              <a:rPr lang="en-US" sz="1600" dirty="0" err="1"/>
              <a:t>Packet_Done</a:t>
            </a:r>
            <a:r>
              <a:rPr lang="en-US" sz="1600" dirty="0"/>
              <a:t> = 0;</a:t>
            </a:r>
          </a:p>
          <a:p>
            <a:pPr algn="ctr"/>
            <a:r>
              <a:rPr lang="en-US" sz="1600" dirty="0"/>
              <a:t>Invalid = 0;</a:t>
            </a:r>
          </a:p>
          <a:p>
            <a:pPr algn="ctr"/>
            <a:r>
              <a:rPr lang="en-US" sz="1600" dirty="0"/>
              <a:t>Finish = 0;</a:t>
            </a:r>
          </a:p>
          <a:p>
            <a:pPr algn="ctr"/>
            <a:r>
              <a:rPr lang="en-US" sz="1600" dirty="0"/>
              <a:t>Ready = 1;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B11B5DA-974F-4FC7-AA58-17F43736A185}"/>
              </a:ext>
            </a:extLst>
          </p:cNvPr>
          <p:cNvSpPr/>
          <p:nvPr/>
        </p:nvSpPr>
        <p:spPr>
          <a:xfrm>
            <a:off x="8693005" y="5100507"/>
            <a:ext cx="3093993" cy="16073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Y[n] = </a:t>
            </a:r>
            <a:r>
              <a:rPr lang="en-US" sz="1600" dirty="0" err="1"/>
              <a:t>aX</a:t>
            </a:r>
            <a:r>
              <a:rPr lang="en-US" sz="1600" dirty="0"/>
              <a:t>[n-2]+</a:t>
            </a:r>
            <a:r>
              <a:rPr lang="en-US" sz="1600" dirty="0" err="1"/>
              <a:t>bX</a:t>
            </a:r>
            <a:r>
              <a:rPr lang="en-US" sz="1600" dirty="0"/>
              <a:t>[n-4]+</a:t>
            </a:r>
            <a:r>
              <a:rPr lang="en-US" sz="1600" dirty="0" err="1"/>
              <a:t>cX</a:t>
            </a:r>
            <a:r>
              <a:rPr lang="en-US" sz="1600" dirty="0"/>
              <a:t>[n-6];</a:t>
            </a:r>
          </a:p>
          <a:p>
            <a:pPr algn="ctr"/>
            <a:r>
              <a:rPr lang="en-US" sz="1600" dirty="0"/>
              <a:t>Sum = Sum + Y[n] </a:t>
            </a:r>
          </a:p>
          <a:p>
            <a:pPr algn="ctr"/>
            <a:r>
              <a:rPr lang="en-US" sz="1600" dirty="0" err="1"/>
              <a:t>Yav</a:t>
            </a:r>
            <a:r>
              <a:rPr lang="en-US" sz="1600" dirty="0"/>
              <a:t> = Sum/Counter3</a:t>
            </a:r>
          </a:p>
          <a:p>
            <a:pPr algn="ctr"/>
            <a:r>
              <a:rPr lang="en-US" sz="1600" dirty="0" err="1"/>
              <a:t>T_result</a:t>
            </a:r>
            <a:r>
              <a:rPr lang="en-US" sz="1600" dirty="0"/>
              <a:t> = 1 if Test=1 and y[n]&gt;</a:t>
            </a:r>
            <a:r>
              <a:rPr lang="en-US" sz="1600" dirty="0" err="1"/>
              <a:t>Yav</a:t>
            </a:r>
            <a:endParaRPr lang="en-US" sz="1600" dirty="0"/>
          </a:p>
          <a:p>
            <a:pPr algn="ctr"/>
            <a:r>
              <a:rPr lang="en-US" sz="1600" dirty="0"/>
              <a:t>Counter1 = Counter1+1</a:t>
            </a:r>
          </a:p>
          <a:p>
            <a:pPr algn="ctr"/>
            <a:r>
              <a:rPr lang="en-US" sz="1600" dirty="0"/>
              <a:t>Counter3 = Counter3+1</a:t>
            </a:r>
          </a:p>
        </p:txBody>
      </p: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E6E2FC81-E48F-411D-B5A4-1DD5090E6F4F}"/>
              </a:ext>
            </a:extLst>
          </p:cNvPr>
          <p:cNvSpPr/>
          <p:nvPr/>
        </p:nvSpPr>
        <p:spPr>
          <a:xfrm rot="5400000">
            <a:off x="8544969" y="3275153"/>
            <a:ext cx="1283532" cy="2394830"/>
          </a:xfrm>
          <a:prstGeom prst="bentArrow">
            <a:avLst>
              <a:gd name="adj1" fmla="val 7091"/>
              <a:gd name="adj2" fmla="val 8359"/>
              <a:gd name="adj3" fmla="val 18425"/>
              <a:gd name="adj4" fmla="val 52081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B96A56E2-401C-4206-98D5-E27486C8AFFC}"/>
              </a:ext>
            </a:extLst>
          </p:cNvPr>
          <p:cNvCxnSpPr>
            <a:cxnSpLocks/>
            <a:stCxn id="7" idx="2"/>
            <a:endCxn id="2" idx="2"/>
          </p:cNvCxnSpPr>
          <p:nvPr/>
        </p:nvCxnSpPr>
        <p:spPr>
          <a:xfrm rot="10800000" flipH="1">
            <a:off x="2105525" y="1317579"/>
            <a:ext cx="3148891" cy="4252382"/>
          </a:xfrm>
          <a:prstGeom prst="curvedConnector3">
            <a:avLst>
              <a:gd name="adj1" fmla="val -48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1281171-4A97-4C0C-B7D4-5140C9431AF0}"/>
              </a:ext>
            </a:extLst>
          </p:cNvPr>
          <p:cNvCxnSpPr>
            <a:cxnSpLocks/>
            <a:stCxn id="7" idx="4"/>
            <a:endCxn id="3" idx="5"/>
          </p:cNvCxnSpPr>
          <p:nvPr/>
        </p:nvCxnSpPr>
        <p:spPr>
          <a:xfrm rot="5400000" flipH="1" flipV="1">
            <a:off x="5558199" y="1029479"/>
            <a:ext cx="2880780" cy="7053645"/>
          </a:xfrm>
          <a:prstGeom prst="curvedConnector3">
            <a:avLst>
              <a:gd name="adj1" fmla="val -154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8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B90D58-2AFE-4F3F-BF1A-83A9BA114D05}"/>
              </a:ext>
            </a:extLst>
          </p:cNvPr>
          <p:cNvSpPr/>
          <p:nvPr/>
        </p:nvSpPr>
        <p:spPr>
          <a:xfrm>
            <a:off x="5179976" y="936506"/>
            <a:ext cx="1464843" cy="136738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Reset &amp;</a:t>
            </a:r>
          </a:p>
          <a:p>
            <a:pPr algn="ctr"/>
            <a:r>
              <a:rPr lang="en-US" sz="2000" b="1" dirty="0"/>
              <a:t>Waiting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582D14-E534-47F9-9103-578563BBF862}"/>
              </a:ext>
            </a:extLst>
          </p:cNvPr>
          <p:cNvSpPr/>
          <p:nvPr/>
        </p:nvSpPr>
        <p:spPr>
          <a:xfrm>
            <a:off x="486655" y="3002269"/>
            <a:ext cx="2049281" cy="85346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Freeze</a:t>
            </a:r>
          </a:p>
          <a:p>
            <a:pPr algn="ctr"/>
            <a:r>
              <a:rPr lang="en-US" sz="1400" dirty="0"/>
              <a:t>Valid &amp;&amp; Clock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75B57D-A9DA-4C84-9F9F-36F13375D336}"/>
              </a:ext>
            </a:extLst>
          </p:cNvPr>
          <p:cNvSpPr/>
          <p:nvPr/>
        </p:nvSpPr>
        <p:spPr>
          <a:xfrm>
            <a:off x="9475047" y="3002269"/>
            <a:ext cx="2049281" cy="8534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Finish</a:t>
            </a:r>
          </a:p>
          <a:p>
            <a:pPr algn="ctr"/>
            <a:r>
              <a:rPr lang="en-US" sz="1400" dirty="0"/>
              <a:t>Finish =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3F024B-DC30-46BD-9C14-CD47EA49F87E}"/>
              </a:ext>
            </a:extLst>
          </p:cNvPr>
          <p:cNvSpPr/>
          <p:nvPr/>
        </p:nvSpPr>
        <p:spPr>
          <a:xfrm>
            <a:off x="4864608" y="5482158"/>
            <a:ext cx="2153470" cy="8534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Processing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44FA11B-19FA-4395-9E86-613DB77C5BB5}"/>
              </a:ext>
            </a:extLst>
          </p:cNvPr>
          <p:cNvCxnSpPr>
            <a:stCxn id="3" idx="0"/>
            <a:endCxn id="2" idx="1"/>
          </p:cNvCxnSpPr>
          <p:nvPr/>
        </p:nvCxnSpPr>
        <p:spPr>
          <a:xfrm rot="5400000" flipH="1" flipV="1">
            <a:off x="2520139" y="127912"/>
            <a:ext cx="1865515" cy="3883201"/>
          </a:xfrm>
          <a:prstGeom prst="curvedConnector3">
            <a:avLst>
              <a:gd name="adj1" fmla="val 12298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783D986-908E-43DA-8361-8BB81EFB1FB7}"/>
              </a:ext>
            </a:extLst>
          </p:cNvPr>
          <p:cNvCxnSpPr>
            <a:stCxn id="5" idx="1"/>
            <a:endCxn id="2" idx="3"/>
          </p:cNvCxnSpPr>
          <p:nvPr/>
        </p:nvCxnSpPr>
        <p:spPr>
          <a:xfrm rot="5400000" flipH="1" flipV="1">
            <a:off x="3535483" y="3748132"/>
            <a:ext cx="3503507" cy="21452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5F86B1-5079-4855-92F5-B609C23CF16B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5912398" y="2303886"/>
            <a:ext cx="28945" cy="31782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51734C-8B8F-436D-8727-5DBBD0882D82}"/>
              </a:ext>
            </a:extLst>
          </p:cNvPr>
          <p:cNvCxnSpPr>
            <a:stCxn id="5" idx="3"/>
            <a:endCxn id="3" idx="3"/>
          </p:cNvCxnSpPr>
          <p:nvPr/>
        </p:nvCxnSpPr>
        <p:spPr>
          <a:xfrm rot="5400000" flipH="1">
            <a:off x="1743426" y="2774084"/>
            <a:ext cx="2479889" cy="4393211"/>
          </a:xfrm>
          <a:prstGeom prst="curvedConnector3">
            <a:avLst>
              <a:gd name="adj1" fmla="val -1425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ED05C05-C633-4DAB-97C3-E66DBB524B3F}"/>
              </a:ext>
            </a:extLst>
          </p:cNvPr>
          <p:cNvCxnSpPr>
            <a:stCxn id="3" idx="7"/>
            <a:endCxn id="5" idx="2"/>
          </p:cNvCxnSpPr>
          <p:nvPr/>
        </p:nvCxnSpPr>
        <p:spPr>
          <a:xfrm rot="16200000" flipH="1">
            <a:off x="2159400" y="3203681"/>
            <a:ext cx="2781634" cy="2628782"/>
          </a:xfrm>
          <a:prstGeom prst="curvedConnector4">
            <a:avLst>
              <a:gd name="adj1" fmla="val -8218"/>
              <a:gd name="adj2" fmla="val 557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BDFA2F-87D4-48E1-A89F-D2505E2A4311}"/>
              </a:ext>
            </a:extLst>
          </p:cNvPr>
          <p:cNvSpPr/>
          <p:nvPr/>
        </p:nvSpPr>
        <p:spPr>
          <a:xfrm>
            <a:off x="8515718" y="4499922"/>
            <a:ext cx="3441392" cy="21781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Y[n] = </a:t>
            </a:r>
            <a:r>
              <a:rPr lang="en-US" sz="1600" dirty="0" err="1"/>
              <a:t>aX</a:t>
            </a:r>
            <a:r>
              <a:rPr lang="en-US" sz="1600" dirty="0"/>
              <a:t>[n-2]+</a:t>
            </a:r>
            <a:r>
              <a:rPr lang="en-US" sz="1600" dirty="0" err="1"/>
              <a:t>bX</a:t>
            </a:r>
            <a:r>
              <a:rPr lang="en-US" sz="1600" dirty="0"/>
              <a:t>[n-4]+</a:t>
            </a:r>
            <a:r>
              <a:rPr lang="en-US" sz="1600" dirty="0" err="1"/>
              <a:t>cX</a:t>
            </a:r>
            <a:r>
              <a:rPr lang="en-US" sz="1600" dirty="0"/>
              <a:t>[n-6];</a:t>
            </a:r>
          </a:p>
          <a:p>
            <a:pPr algn="ctr"/>
            <a:r>
              <a:rPr lang="en-US" sz="1600" dirty="0"/>
              <a:t>Sum = Sum + Y[n] </a:t>
            </a:r>
          </a:p>
          <a:p>
            <a:pPr algn="ctr"/>
            <a:r>
              <a:rPr lang="en-US" sz="1600" dirty="0" err="1"/>
              <a:t>Yav</a:t>
            </a:r>
            <a:r>
              <a:rPr lang="en-US" sz="1600" dirty="0"/>
              <a:t> = Sum/Counter3</a:t>
            </a:r>
          </a:p>
          <a:p>
            <a:pPr algn="ctr"/>
            <a:r>
              <a:rPr lang="en-US" sz="1600" dirty="0" err="1"/>
              <a:t>T_result</a:t>
            </a:r>
            <a:r>
              <a:rPr lang="en-US" sz="1600" dirty="0"/>
              <a:t> = 1 if Test=1 and y[n]&gt;</a:t>
            </a:r>
            <a:r>
              <a:rPr lang="en-US" sz="1600" dirty="0" err="1"/>
              <a:t>Yav</a:t>
            </a:r>
            <a:endParaRPr lang="en-US" sz="1600" dirty="0"/>
          </a:p>
          <a:p>
            <a:pPr algn="ctr"/>
            <a:r>
              <a:rPr lang="en-US" sz="1600" dirty="0"/>
              <a:t>Counter1 = Counter1+1</a:t>
            </a:r>
          </a:p>
          <a:p>
            <a:pPr algn="ctr"/>
            <a:r>
              <a:rPr lang="en-US" sz="1600" dirty="0"/>
              <a:t>Counter2 = Counter2+1</a:t>
            </a:r>
          </a:p>
          <a:p>
            <a:pPr algn="ctr"/>
            <a:r>
              <a:rPr lang="en-US" sz="1600" i="1" dirty="0"/>
              <a:t>If counter2==12</a:t>
            </a:r>
          </a:p>
          <a:p>
            <a:pPr algn="ctr"/>
            <a:r>
              <a:rPr lang="en-US" sz="1600" i="1" dirty="0"/>
              <a:t>Packet_Done = 1;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75811E2-BCDA-4736-B8E4-493C7694E45B}"/>
              </a:ext>
            </a:extLst>
          </p:cNvPr>
          <p:cNvCxnSpPr>
            <a:stCxn id="5" idx="7"/>
            <a:endCxn id="4" idx="2"/>
          </p:cNvCxnSpPr>
          <p:nvPr/>
        </p:nvCxnSpPr>
        <p:spPr>
          <a:xfrm rot="5400000" flipH="1" flipV="1">
            <a:off x="6999806" y="3131905"/>
            <a:ext cx="2178145" cy="2772337"/>
          </a:xfrm>
          <a:prstGeom prst="curved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F4FDA-3591-48F0-ABBE-14DC15924AE1}"/>
              </a:ext>
            </a:extLst>
          </p:cNvPr>
          <p:cNvSpPr/>
          <p:nvPr/>
        </p:nvSpPr>
        <p:spPr>
          <a:xfrm>
            <a:off x="9830629" y="596920"/>
            <a:ext cx="2126481" cy="12835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Y[n] = 0;</a:t>
            </a:r>
          </a:p>
          <a:p>
            <a:pPr algn="ctr"/>
            <a:r>
              <a:rPr lang="en-US" sz="1600" dirty="0" err="1"/>
              <a:t>Packet_Done</a:t>
            </a:r>
            <a:r>
              <a:rPr lang="en-US" sz="1600" dirty="0"/>
              <a:t> = 0;</a:t>
            </a:r>
          </a:p>
          <a:p>
            <a:pPr algn="ctr"/>
            <a:r>
              <a:rPr lang="en-US" sz="1600" dirty="0"/>
              <a:t>Invalid = 0;</a:t>
            </a:r>
          </a:p>
          <a:p>
            <a:pPr algn="ctr"/>
            <a:r>
              <a:rPr lang="en-US" sz="1600" dirty="0"/>
              <a:t>Finish = 0;</a:t>
            </a:r>
          </a:p>
          <a:p>
            <a:pPr algn="ctr"/>
            <a:r>
              <a:rPr lang="en-US" sz="1600" dirty="0"/>
              <a:t>Ready = 1;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B06B4FF-3C42-4D00-AA81-78311C3073A7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V="1">
            <a:off x="7107477" y="459575"/>
            <a:ext cx="1990502" cy="3344859"/>
          </a:xfrm>
          <a:prstGeom prst="curvedConnector3">
            <a:avLst>
              <a:gd name="adj1" fmla="val 12154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1FD74C-86BF-46AF-88B1-61E43EC177FF}"/>
              </a:ext>
            </a:extLst>
          </p:cNvPr>
          <p:cNvSpPr txBox="1"/>
          <p:nvPr/>
        </p:nvSpPr>
        <p:spPr>
          <a:xfrm>
            <a:off x="1414016" y="584127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9C93E-4D6A-4567-9207-157190D8A1CE}"/>
              </a:ext>
            </a:extLst>
          </p:cNvPr>
          <p:cNvSpPr txBox="1"/>
          <p:nvPr/>
        </p:nvSpPr>
        <p:spPr>
          <a:xfrm>
            <a:off x="8006493" y="644582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9D922-6F6A-43F9-8F0E-C16B43F3FD15}"/>
              </a:ext>
            </a:extLst>
          </p:cNvPr>
          <p:cNvSpPr txBox="1"/>
          <p:nvPr/>
        </p:nvSpPr>
        <p:spPr>
          <a:xfrm>
            <a:off x="4496968" y="2565667"/>
            <a:ext cx="756617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Reset =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06F5E-4F25-49D4-80CA-AC3E9BD4C815}"/>
              </a:ext>
            </a:extLst>
          </p:cNvPr>
          <p:cNvSpPr txBox="1"/>
          <p:nvPr/>
        </p:nvSpPr>
        <p:spPr>
          <a:xfrm>
            <a:off x="5989630" y="3354808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231EBF-3E31-40B0-A460-8FE4F9BAFF10}"/>
              </a:ext>
            </a:extLst>
          </p:cNvPr>
          <p:cNvSpPr txBox="1"/>
          <p:nvPr/>
        </p:nvSpPr>
        <p:spPr>
          <a:xfrm>
            <a:off x="2810330" y="3826715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1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E45BE5C-FB93-4AD7-9DEF-1152E213E204}"/>
              </a:ext>
            </a:extLst>
          </p:cNvPr>
          <p:cNvCxnSpPr>
            <a:stCxn id="3" idx="2"/>
            <a:endCxn id="3" idx="1"/>
          </p:cNvCxnSpPr>
          <p:nvPr/>
        </p:nvCxnSpPr>
        <p:spPr>
          <a:xfrm rot="10800000" flipH="1">
            <a:off x="486655" y="3127256"/>
            <a:ext cx="300110" cy="301745"/>
          </a:xfrm>
          <a:prstGeom prst="curvedConnector4">
            <a:avLst>
              <a:gd name="adj1" fmla="val -76172"/>
              <a:gd name="adj2" fmla="val 39092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4A6386-CDA3-46A6-BA2F-1BD050C8BC6E}"/>
              </a:ext>
            </a:extLst>
          </p:cNvPr>
          <p:cNvSpPr txBox="1"/>
          <p:nvPr/>
        </p:nvSpPr>
        <p:spPr>
          <a:xfrm>
            <a:off x="1756067" y="5629965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74EC12-96EF-40A4-9765-B64E25C7B1F2}"/>
              </a:ext>
            </a:extLst>
          </p:cNvPr>
          <p:cNvSpPr txBox="1"/>
          <p:nvPr/>
        </p:nvSpPr>
        <p:spPr>
          <a:xfrm>
            <a:off x="130115" y="1915792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0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75F6281-B202-4206-8B6A-07294A32871C}"/>
              </a:ext>
            </a:extLst>
          </p:cNvPr>
          <p:cNvCxnSpPr>
            <a:stCxn id="2" idx="1"/>
            <a:endCxn id="2" idx="0"/>
          </p:cNvCxnSpPr>
          <p:nvPr/>
        </p:nvCxnSpPr>
        <p:spPr>
          <a:xfrm rot="5400000" flipH="1" flipV="1">
            <a:off x="5553323" y="777680"/>
            <a:ext cx="200248" cy="517901"/>
          </a:xfrm>
          <a:prstGeom prst="curvedConnector3">
            <a:avLst>
              <a:gd name="adj1" fmla="val 469873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45DB2CA-EC36-4C67-BD55-927F1A561F91}"/>
              </a:ext>
            </a:extLst>
          </p:cNvPr>
          <p:cNvSpPr txBox="1"/>
          <p:nvPr/>
        </p:nvSpPr>
        <p:spPr>
          <a:xfrm>
            <a:off x="5989630" y="165830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0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D9A0D8-1E47-4759-9955-6E0F1950F281}"/>
              </a:ext>
            </a:extLst>
          </p:cNvPr>
          <p:cNvCxnSpPr>
            <a:stCxn id="5" idx="4"/>
            <a:endCxn id="5" idx="5"/>
          </p:cNvCxnSpPr>
          <p:nvPr/>
        </p:nvCxnSpPr>
        <p:spPr>
          <a:xfrm rot="5400000" flipH="1" flipV="1">
            <a:off x="6259532" y="5892443"/>
            <a:ext cx="124987" cy="761367"/>
          </a:xfrm>
          <a:prstGeom prst="curvedConnector3">
            <a:avLst>
              <a:gd name="adj1" fmla="val -39750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AABFB10-EC7D-4E55-B8B0-97C3DECACC98}"/>
              </a:ext>
            </a:extLst>
          </p:cNvPr>
          <p:cNvSpPr txBox="1"/>
          <p:nvPr/>
        </p:nvSpPr>
        <p:spPr>
          <a:xfrm>
            <a:off x="6720567" y="6539568"/>
            <a:ext cx="71308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Valid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07205-B627-4A3E-8CB3-550C77E366D6}"/>
              </a:ext>
            </a:extLst>
          </p:cNvPr>
          <p:cNvSpPr txBox="1"/>
          <p:nvPr/>
        </p:nvSpPr>
        <p:spPr>
          <a:xfrm>
            <a:off x="7289180" y="3278128"/>
            <a:ext cx="1095621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counter1= 384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895795E-3B51-47EF-91E8-7D8ED19216C0}"/>
              </a:ext>
            </a:extLst>
          </p:cNvPr>
          <p:cNvSpPr/>
          <p:nvPr/>
        </p:nvSpPr>
        <p:spPr>
          <a:xfrm>
            <a:off x="6720566" y="5681339"/>
            <a:ext cx="1795151" cy="44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3D7702A-1844-4E75-B363-A0A9D44EC080}"/>
              </a:ext>
            </a:extLst>
          </p:cNvPr>
          <p:cNvSpPr/>
          <p:nvPr/>
        </p:nvSpPr>
        <p:spPr>
          <a:xfrm>
            <a:off x="6462016" y="1337641"/>
            <a:ext cx="3404737" cy="44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248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HAZOOR AHMAD</dc:creator>
  <cp:lastModifiedBy>HAZOOR AHMAD</cp:lastModifiedBy>
  <cp:revision>39</cp:revision>
  <dcterms:created xsi:type="dcterms:W3CDTF">2017-11-15T18:09:20Z</dcterms:created>
  <dcterms:modified xsi:type="dcterms:W3CDTF">2017-11-23T16:20:04Z</dcterms:modified>
</cp:coreProperties>
</file>