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97" r:id="rId9"/>
    <p:sldId id="298" r:id="rId10"/>
    <p:sldId id="261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92" r:id="rId21"/>
    <p:sldId id="293" r:id="rId22"/>
    <p:sldId id="294" r:id="rId23"/>
    <p:sldId id="295" r:id="rId24"/>
    <p:sldId id="290" r:id="rId25"/>
    <p:sldId id="274" r:id="rId26"/>
    <p:sldId id="291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6" r:id="rId38"/>
    <p:sldId id="287" r:id="rId39"/>
    <p:sldId id="288" r:id="rId40"/>
    <p:sldId id="28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0039" y="867639"/>
            <a:ext cx="7772400" cy="1463040"/>
          </a:xfrm>
        </p:spPr>
        <p:txBody>
          <a:bodyPr/>
          <a:lstStyle/>
          <a:p>
            <a:r>
              <a:rPr lang="en-US" dirty="0" smtClean="0"/>
              <a:t>Think Like An Attacker: </a:t>
            </a:r>
            <a:br>
              <a:rPr lang="en-US" dirty="0" smtClean="0"/>
            </a:br>
            <a:r>
              <a:rPr lang="en-US" dirty="0" smtClean="0"/>
              <a:t>Web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713" y="4268762"/>
            <a:ext cx="3200400" cy="1463040"/>
          </a:xfrm>
        </p:spPr>
        <p:txBody>
          <a:bodyPr/>
          <a:lstStyle/>
          <a:p>
            <a:r>
              <a:rPr lang="en-US" sz="2400" dirty="0" smtClean="0"/>
              <a:t>Haz </a:t>
            </a:r>
            <a:r>
              <a:rPr lang="en-US" sz="2400" dirty="0" err="1" smtClean="0"/>
              <a:t>Parakrama</a:t>
            </a:r>
            <a:endParaRPr lang="en-US" sz="2400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haz@jayasun.com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66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Your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Set </a:t>
            </a:r>
            <a:r>
              <a:rPr lang="en-US" sz="2400" dirty="0" err="1" smtClean="0"/>
              <a:t>HttpOnly</a:t>
            </a:r>
            <a:r>
              <a:rPr lang="en-US" sz="2400" dirty="0" smtClean="0"/>
              <a:t> Flag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28" y="2084832"/>
            <a:ext cx="52165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2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Forms Auth.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Sensitive user information stored on cookie</a:t>
            </a:r>
          </a:p>
        </p:txBody>
      </p:sp>
    </p:spTree>
    <p:extLst>
      <p:ext uri="{BB962C8B-B14F-4D97-AF65-F5344CB8AC3E}">
        <p14:creationId xmlns:p14="http://schemas.microsoft.com/office/powerpoint/2010/main" val="3363325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Information stored on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Identified by cookie containing session key</a:t>
            </a:r>
          </a:p>
        </p:txBody>
      </p:sp>
    </p:spTree>
    <p:extLst>
      <p:ext uri="{BB962C8B-B14F-4D97-AF65-F5344CB8AC3E}">
        <p14:creationId xmlns:p14="http://schemas.microsoft.com/office/powerpoint/2010/main" val="424849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Attacker obtains session cookie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89955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Hijacking: Session Key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ASP.NET reuses session keys if session cookie is provided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350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Hijacking: Session Key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ASP.NET reuses session keys if session cookie is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Therefore, always: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Clear session cookies from browser when redirecting to login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90943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Sessions: Remember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Logging in every hour is annoying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 persistent session cookie which expires after a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6964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Sessions: Remember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Use custom session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Store session data, keyed by session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Store session ID in persistent cookie (expiring after a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To authenticate a request: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 Extract session ID from cookie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Load session data from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70304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491597" cy="1499616"/>
          </a:xfrm>
        </p:spPr>
        <p:txBody>
          <a:bodyPr/>
          <a:lstStyle/>
          <a:p>
            <a:r>
              <a:rPr lang="en-US" dirty="0" smtClean="0"/>
              <a:t>Sessions: Remember ME – Preventing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88841"/>
            <a:ext cx="9720073" cy="49452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custom session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 session data, keyed by session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Store a </a:t>
            </a:r>
            <a:r>
              <a:rPr lang="en-US" sz="2000" b="1" u="sng" dirty="0" smtClean="0"/>
              <a:t>token</a:t>
            </a:r>
            <a:r>
              <a:rPr lang="en-US" sz="2000" dirty="0" smtClean="0"/>
              <a:t> associated with a session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 session ID in persistent cookie (expiring after a time)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Store </a:t>
            </a:r>
            <a:r>
              <a:rPr lang="en-US" sz="2000" b="1" u="sng" dirty="0" smtClean="0"/>
              <a:t>token</a:t>
            </a:r>
            <a:r>
              <a:rPr lang="en-US" sz="2000" dirty="0" smtClean="0"/>
              <a:t> in the cookie as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To authenticate a request: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Extract session ID</a:t>
            </a:r>
            <a:r>
              <a:rPr lang="en-US" sz="2000" dirty="0" smtClean="0"/>
              <a:t> </a:t>
            </a:r>
            <a:r>
              <a:rPr lang="en-US" sz="2000" b="1" dirty="0" smtClean="0"/>
              <a:t>and </a:t>
            </a:r>
            <a:r>
              <a:rPr lang="en-US" sz="2000" b="1" u="sng" dirty="0" smtClean="0"/>
              <a:t>token</a:t>
            </a:r>
            <a:r>
              <a:rPr lang="en-US" sz="2000" dirty="0" smtClean="0"/>
              <a:t> from cookie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Load session data from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Based on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session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ID </a:t>
            </a:r>
            <a:r>
              <a:rPr lang="en-US" sz="1800" b="1" dirty="0" smtClean="0"/>
              <a:t>and </a:t>
            </a:r>
            <a:r>
              <a:rPr lang="en-US" sz="1800" b="1" u="sng" dirty="0" smtClean="0"/>
              <a:t>token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If session exists, </a:t>
            </a:r>
            <a:r>
              <a:rPr lang="en-US" sz="2200" b="1" dirty="0" smtClean="0"/>
              <a:t>update token in database and cookie</a:t>
            </a:r>
            <a:endParaRPr lang="en-US" sz="2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 smtClean="0"/>
              <a:t>Otherwise, </a:t>
            </a:r>
            <a:r>
              <a:rPr lang="en-US" sz="2000" b="1" dirty="0" smtClean="0"/>
              <a:t>kill session, delete token, force re-login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67798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523536"/>
            <a:ext cx="9720073" cy="27858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Sniff HTTP requests/responses and store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Tamper with requests and send malicious data to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Tamper with responses and send malicious data to user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90" y="1675687"/>
            <a:ext cx="6800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59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 Potential Attacker?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44969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EVERYONE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Authenticated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Anonymous individuals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Other applications</a:t>
            </a:r>
            <a:endParaRPr lang="en-US" sz="2400" dirty="0"/>
          </a:p>
        </p:txBody>
      </p:sp>
      <p:pic>
        <p:nvPicPr>
          <p:cNvPr id="4" name="Picture 2" descr="http://www.seasamin.com/images/smith/hands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50" y="1586238"/>
            <a:ext cx="2733675" cy="3886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44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Middle: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95331"/>
            <a:ext cx="9720073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18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MIDDLE: ARP POISONING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778" y="961799"/>
            <a:ext cx="2297570" cy="7464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theartmad.com/wp-content/uploads/2015/09/Desktop-Computer-Clipar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909" y="2832852"/>
            <a:ext cx="1430141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ackgroundsy.com/file/large/wireless-router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78" y="2825175"/>
            <a:ext cx="1574453" cy="11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874263" y="2943225"/>
            <a:ext cx="591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874263" y="3794877"/>
            <a:ext cx="591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36086" y="2557626"/>
            <a:ext cx="276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“Who is 192.168.0.109?”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165" y="3811144"/>
            <a:ext cx="227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am 192.168.0.109”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63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MIDDLE: ARP POISONING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778" y="961799"/>
            <a:ext cx="2297570" cy="7464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theartmad.com/wp-content/uploads/2015/09/Desktop-Computer-Clipar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909" y="2832852"/>
            <a:ext cx="1430141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ackgroundsy.com/file/large/wireless-router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78" y="2825175"/>
            <a:ext cx="1574453" cy="11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721675" y="3619500"/>
            <a:ext cx="2060262" cy="134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874264" y="3794877"/>
            <a:ext cx="2067611" cy="124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46848">
            <a:off x="2634515" y="4441616"/>
            <a:ext cx="227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am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192.168.0.</a:t>
            </a:r>
            <a:r>
              <a:rPr lang="en-US" dirty="0" smtClean="0"/>
              <a:t>109”</a:t>
            </a:r>
            <a:endParaRPr lang="en-US" dirty="0"/>
          </a:p>
        </p:txBody>
      </p:sp>
      <p:pic>
        <p:nvPicPr>
          <p:cNvPr id="2050" name="Picture 2" descr="http://www.fastandeasyhacking.com/download/armitage/resources/hack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75" y="4525663"/>
            <a:ext cx="17798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rot="19800000">
            <a:off x="6755286" y="4301775"/>
            <a:ext cx="227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am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192.168.0.</a:t>
            </a:r>
            <a:r>
              <a:rPr lang="en-US" dirty="0" smtClean="0"/>
              <a:t>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MIDDLE: ARP POISONING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778" y="961799"/>
            <a:ext cx="2297570" cy="7464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theartmad.com/wp-content/uploads/2015/09/Desktop-Computer-Clipar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909" y="2832852"/>
            <a:ext cx="1430141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ackgroundsy.com/file/large/wireless-router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78" y="2825175"/>
            <a:ext cx="1574453" cy="11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721675" y="3619500"/>
            <a:ext cx="2060262" cy="1343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874264" y="3794877"/>
            <a:ext cx="2067611" cy="124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fastandeasyhacking.com/download/armitage/resources/hack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75" y="4525663"/>
            <a:ext cx="17798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6721676" y="3933825"/>
            <a:ext cx="2066285" cy="134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22770" y="3924408"/>
            <a:ext cx="2231157" cy="1342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1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Encrypts communication between user and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Man in the middle can’t decrypt traffic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0228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Middle: SSLSTRIP</a:t>
            </a:r>
            <a:endParaRPr lang="en-US" dirty="0"/>
          </a:p>
        </p:txBody>
      </p:sp>
      <p:pic>
        <p:nvPicPr>
          <p:cNvPr id="5" name="Picture 2" descr="http://theartmad.com/wp-content/uploads/2015/09/Desktop-Computer-Clipar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05" y="2832846"/>
            <a:ext cx="1430141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fastandeasyhacking.com/download/armitage/resources/hac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50" y="2728866"/>
            <a:ext cx="17798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lipartbest.com/cliparts/LTK/p6E/LTKp6EA5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487" y="2728866"/>
            <a:ext cx="12446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426400" y="3057525"/>
            <a:ext cx="2272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78250" y="3057525"/>
            <a:ext cx="22727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78250" y="3351166"/>
            <a:ext cx="2330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26400" y="3349532"/>
            <a:ext cx="233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http://www.icondrawer.com/img/tutorials/Lo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79" y="3826205"/>
            <a:ext cx="708545" cy="70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79004" y="337683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84283" y="34568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252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Defending Against </a:t>
            </a:r>
            <a:r>
              <a:rPr lang="en-US" dirty="0" err="1" smtClean="0"/>
              <a:t>sslstrip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295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Educate the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Have browsers notify when you’re NOT using SSL?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958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Authenticate requests to the API as well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9333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Data Access Rights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Make sure the user has rights to the data requested, not just to the API 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Protect personal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Only return what you need to return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NEVER return personal information of other users, whether displayed on the page or not.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878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Attacker is allowed to inject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5935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Feel Exposed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690" y="658314"/>
            <a:ext cx="2769063" cy="4530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utoShape 2" descr="https://wc1.smartdraw.com/network-diagram/img/network-diagram-example-enterprise-network-architecture.png"/>
          <p:cNvSpPr>
            <a:spLocks noChangeAspect="1" noChangeArrowheads="1"/>
          </p:cNvSpPr>
          <p:nvPr/>
        </p:nvSpPr>
        <p:spPr bwMode="auto">
          <a:xfrm>
            <a:off x="155575" y="-3603625"/>
            <a:ext cx="16002000" cy="75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7" y="2034308"/>
            <a:ext cx="7985991" cy="3754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177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Against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HTML 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Encode before saving in the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Encode before displaying on the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113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 (CSRF)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Making authenticated requests for a user without user’s permission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Baiting user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Click a link to perform an 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Load a malicious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10424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Against 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 anti-forgery token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MVC: [</a:t>
            </a:r>
            <a:r>
              <a:rPr lang="en-US" sz="2400" dirty="0" err="1" smtClean="0"/>
              <a:t>ValidateAntiForgeryToken</a:t>
            </a:r>
            <a:r>
              <a:rPr lang="en-US" sz="2400" dirty="0" smtClean="0"/>
              <a:t>] Attribute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When rendering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Set anti-forgery token cookie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When processing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Validate anti-forgery token before executing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Never expose critical actions without an anti-forgery token</a:t>
            </a:r>
          </a:p>
        </p:txBody>
      </p:sp>
    </p:spTree>
    <p:extLst>
      <p:ext uri="{BB962C8B-B14F-4D97-AF65-F5344CB8AC3E}">
        <p14:creationId xmlns:p14="http://schemas.microsoft.com/office/powerpoint/2010/main" val="1124684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813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OWASP’s #1 vulnerability on the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Happens when you do this: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16" y="2753375"/>
            <a:ext cx="8722496" cy="33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414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Injection: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Havij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Burp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sqlmap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0106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Parameterize your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 ORMs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670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Limit database access for application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Hide SQL query errors from end 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8593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Your Internal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82867"/>
            <a:ext cx="4036971" cy="12580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 SSL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 client certificates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9254" y="3558079"/>
            <a:ext cx="1020726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9254" y="4439731"/>
            <a:ext cx="1020726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1823" y="2860158"/>
            <a:ext cx="1403497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Svc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1823" y="3684181"/>
            <a:ext cx="1403497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Svc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81823" y="4508204"/>
            <a:ext cx="1403497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Svc 3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9707526" y="2860158"/>
            <a:ext cx="712381" cy="12214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1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9707526" y="4584759"/>
            <a:ext cx="712381" cy="12214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4369980" y="3110023"/>
            <a:ext cx="1711843" cy="7814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4369980" y="3898321"/>
            <a:ext cx="1711843" cy="357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9" idx="1"/>
          </p:cNvCxnSpPr>
          <p:nvPr/>
        </p:nvCxnSpPr>
        <p:spPr>
          <a:xfrm flipV="1">
            <a:off x="4369980" y="4758069"/>
            <a:ext cx="1711843" cy="219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1" idx="2"/>
          </p:cNvCxnSpPr>
          <p:nvPr/>
        </p:nvCxnSpPr>
        <p:spPr>
          <a:xfrm>
            <a:off x="7485320" y="3110023"/>
            <a:ext cx="2222206" cy="3608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85319" y="3558079"/>
            <a:ext cx="2222207" cy="3759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</p:cNvCxnSpPr>
          <p:nvPr/>
        </p:nvCxnSpPr>
        <p:spPr>
          <a:xfrm>
            <a:off x="7485320" y="4758069"/>
            <a:ext cx="2222206" cy="2498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17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Your Internal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82867"/>
            <a:ext cx="4036971" cy="12580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 SSL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 client certificates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9254" y="3558079"/>
            <a:ext cx="1020726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9254" y="4439731"/>
            <a:ext cx="1020726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1823" y="2860158"/>
            <a:ext cx="1403497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Svc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1823" y="3684181"/>
            <a:ext cx="1403497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Svc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81823" y="4508204"/>
            <a:ext cx="1403497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Svc 3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9707526" y="2860158"/>
            <a:ext cx="712381" cy="12214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1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9707526" y="4584759"/>
            <a:ext cx="712381" cy="12214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4369980" y="3110023"/>
            <a:ext cx="1711843" cy="7814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4369980" y="3898321"/>
            <a:ext cx="1711843" cy="357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9" idx="1"/>
          </p:cNvCxnSpPr>
          <p:nvPr/>
        </p:nvCxnSpPr>
        <p:spPr>
          <a:xfrm flipV="1">
            <a:off x="4369980" y="4758069"/>
            <a:ext cx="1711843" cy="219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1" idx="2"/>
          </p:cNvCxnSpPr>
          <p:nvPr/>
        </p:nvCxnSpPr>
        <p:spPr>
          <a:xfrm>
            <a:off x="7485320" y="3110023"/>
            <a:ext cx="2222206" cy="36086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85319" y="3558079"/>
            <a:ext cx="2222207" cy="3759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</p:cNvCxnSpPr>
          <p:nvPr/>
        </p:nvCxnSpPr>
        <p:spPr>
          <a:xfrm>
            <a:off x="7485320" y="4758069"/>
            <a:ext cx="2222206" cy="2498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1"/>
          </p:cNvCxnSpPr>
          <p:nvPr/>
        </p:nvCxnSpPr>
        <p:spPr>
          <a:xfrm>
            <a:off x="946298" y="3898321"/>
            <a:ext cx="2402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Your Internal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82867"/>
            <a:ext cx="4036971" cy="12580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 SSL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 client certificates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9254" y="3558079"/>
            <a:ext cx="1020726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9254" y="4439731"/>
            <a:ext cx="1020726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1823" y="2860158"/>
            <a:ext cx="1403497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Svc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1823" y="3684181"/>
            <a:ext cx="1403497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Svc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81823" y="4508204"/>
            <a:ext cx="1403497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Svc 3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9707526" y="2860158"/>
            <a:ext cx="712381" cy="12214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1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9707526" y="4584759"/>
            <a:ext cx="712381" cy="12214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4369980" y="3110023"/>
            <a:ext cx="1711843" cy="7814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4369980" y="3898321"/>
            <a:ext cx="1711843" cy="357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9" idx="1"/>
          </p:cNvCxnSpPr>
          <p:nvPr/>
        </p:nvCxnSpPr>
        <p:spPr>
          <a:xfrm flipV="1">
            <a:off x="4369980" y="4758069"/>
            <a:ext cx="1711843" cy="219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1" idx="2"/>
          </p:cNvCxnSpPr>
          <p:nvPr/>
        </p:nvCxnSpPr>
        <p:spPr>
          <a:xfrm>
            <a:off x="7485320" y="3110023"/>
            <a:ext cx="2222206" cy="36086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85319" y="3558079"/>
            <a:ext cx="2222207" cy="3759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</p:cNvCxnSpPr>
          <p:nvPr/>
        </p:nvCxnSpPr>
        <p:spPr>
          <a:xfrm>
            <a:off x="7485320" y="4758069"/>
            <a:ext cx="2222206" cy="2498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1"/>
          </p:cNvCxnSpPr>
          <p:nvPr/>
        </p:nvCxnSpPr>
        <p:spPr>
          <a:xfrm>
            <a:off x="946298" y="3898321"/>
            <a:ext cx="2402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www.icondrawer.com/img/tutorials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50" y="4204695"/>
            <a:ext cx="708545" cy="70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c/c4/No_icon_red.svg/2000px-No_icon_r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4353033"/>
            <a:ext cx="280103" cy="28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>
            <a:off x="4369980" y="3898321"/>
            <a:ext cx="1711843" cy="85974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2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TCP/IP and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71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Everything You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4493"/>
            <a:ext cx="9720073" cy="482873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NEVER expose sequential identifiers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Encrypt integer IDs before returning to the 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Use GUIDs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NEVER return errors and stack traces to end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NEVER rely on client-side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Treat ALL input as untrusted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Query string parameters, form input, binary file uploads, </a:t>
            </a:r>
            <a:br>
              <a:rPr lang="en-US" sz="2000" dirty="0" smtClean="0"/>
            </a:br>
            <a:r>
              <a:rPr lang="en-US" sz="2000" dirty="0" smtClean="0"/>
              <a:t> EVEN YOUR OWN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Encrypt sensitive information in your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Think like an attacker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758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493513" y="4906938"/>
            <a:ext cx="2622162" cy="81758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Haz </a:t>
            </a:r>
            <a:r>
              <a:rPr lang="en-US" dirty="0" err="1" smtClean="0"/>
              <a:t>Parakrama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haz@jayasun.com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0901" y="2845837"/>
            <a:ext cx="3466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Slides available on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https://github.com/hazparakrama/</a:t>
            </a:r>
          </a:p>
        </p:txBody>
      </p:sp>
    </p:spTree>
    <p:extLst>
      <p:ext uri="{BB962C8B-B14F-4D97-AF65-F5344CB8AC3E}">
        <p14:creationId xmlns:p14="http://schemas.microsoft.com/office/powerpoint/2010/main" val="16252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HTTP is stateless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 cookies to maintain state</a:t>
            </a:r>
          </a:p>
        </p:txBody>
      </p:sp>
    </p:spTree>
    <p:extLst>
      <p:ext uri="{BB962C8B-B14F-4D97-AF65-F5344CB8AC3E}">
        <p14:creationId xmlns:p14="http://schemas.microsoft.com/office/powerpoint/2010/main" val="28637914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Key-Value string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Received in HTTP Response by “Set-Cookie” </a:t>
            </a:r>
            <a:r>
              <a:rPr lang="en-US" sz="2800" dirty="0" smtClean="0"/>
              <a:t>Header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Set-Cookie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WMF-Last-Access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15-Jun-2015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Sent in HTTP Request with “Cookie” Header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US:Lenexa:38.9499:-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94.7453:v4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Stored and maintained by browser</a:t>
            </a:r>
          </a:p>
          <a:p>
            <a:pPr marL="128016" lvl="1" indent="0">
              <a:buNone/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862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Cookies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90141"/>
              </p:ext>
            </p:extLst>
          </p:nvPr>
        </p:nvGraphicFramePr>
        <p:xfrm>
          <a:off x="382555" y="2286000"/>
          <a:ext cx="1136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35"/>
                <a:gridCol w="3456008"/>
                <a:gridCol w="65967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Browser Handles Property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Domain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*.wikipedia.org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transmits </a:t>
                      </a:r>
                      <a:r>
                        <a:rPr lang="en-US" baseline="0" dirty="0" smtClean="0"/>
                        <a:t>cookie if HTTP Request is to this domain.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transmits cookie if HTTP Request is also to this path.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Expires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Fri, 17 Jul 2015 00:00:00 GMT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</a:t>
                      </a:r>
                      <a:r>
                        <a:rPr lang="en-US" baseline="0" dirty="0" smtClean="0"/>
                        <a:t> the cookie from the browser at this date and time.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HttpOnly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Prevents cookie from being accessed via </a:t>
                      </a:r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Secure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</a:t>
                      </a:r>
                      <a:r>
                        <a:rPr lang="en-US" baseline="0" dirty="0" smtClean="0"/>
                        <a:t>y transmits cookie if HTTP Request is over SSL.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05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10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8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2557</TotalTime>
  <Words>902</Words>
  <Application>Microsoft Office PowerPoint</Application>
  <PresentationFormat>Widescreen</PresentationFormat>
  <Paragraphs>179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Courier New</vt:lpstr>
      <vt:lpstr>Tw Cen MT</vt:lpstr>
      <vt:lpstr>Tw Cen MT Condensed</vt:lpstr>
      <vt:lpstr>Wingdings 3</vt:lpstr>
      <vt:lpstr>Integral</vt:lpstr>
      <vt:lpstr>Think Like An Attacker:  Web Security</vt:lpstr>
      <vt:lpstr>Who is a Potential Attacker?</vt:lpstr>
      <vt:lpstr>Always Feel Exposed</vt:lpstr>
      <vt:lpstr>BASICS: TCP/IP and HTTP</vt:lpstr>
      <vt:lpstr>BASICS: Cookies</vt:lpstr>
      <vt:lpstr>Basics: Cookies</vt:lpstr>
      <vt:lpstr>Basics: Cookies</vt:lpstr>
      <vt:lpstr>Demo Application</vt:lpstr>
      <vt:lpstr>Basic Forms Authentication</vt:lpstr>
      <vt:lpstr>Protect Your Cookies</vt:lpstr>
      <vt:lpstr>Problems with Forms Auth. Cookies</vt:lpstr>
      <vt:lpstr>Sessions</vt:lpstr>
      <vt:lpstr>Session Hijacking</vt:lpstr>
      <vt:lpstr>Session Hijacking: Session Key Reuse</vt:lpstr>
      <vt:lpstr>Session Hijacking: Session Key Reuse</vt:lpstr>
      <vt:lpstr>Sessions: Remember Me</vt:lpstr>
      <vt:lpstr>Sessions: Remember ME</vt:lpstr>
      <vt:lpstr>Sessions: Remember ME – Preventing Hijacking</vt:lpstr>
      <vt:lpstr>Man in the Middle</vt:lpstr>
      <vt:lpstr>Man in the Middle: Demo</vt:lpstr>
      <vt:lpstr>MAN IN THE MIDDLE: ARP POISONING</vt:lpstr>
      <vt:lpstr>MAN IN THE MIDDLE: ARP POISONING</vt:lpstr>
      <vt:lpstr>MAN IN THE MIDDLE: ARP POISONING</vt:lpstr>
      <vt:lpstr>SSL</vt:lpstr>
      <vt:lpstr>Man in the Middle: SSLSTRIP</vt:lpstr>
      <vt:lpstr>Defending Against sslstrip</vt:lpstr>
      <vt:lpstr>API Vulnerabilities</vt:lpstr>
      <vt:lpstr>Api Vulnerabilities</vt:lpstr>
      <vt:lpstr>Cross Site Scripting (XSS)</vt:lpstr>
      <vt:lpstr>Protecting Against XSS</vt:lpstr>
      <vt:lpstr>Cross Site Request Forgery (CSRF)</vt:lpstr>
      <vt:lpstr>Protecting Against CSRF</vt:lpstr>
      <vt:lpstr>SQL Injection</vt:lpstr>
      <vt:lpstr>Sql Injection: Tools</vt:lpstr>
      <vt:lpstr>Preventing SQL Injection</vt:lpstr>
      <vt:lpstr>Preventing SQL Injection</vt:lpstr>
      <vt:lpstr>Securing Your Internal Network</vt:lpstr>
      <vt:lpstr>Securing Your Internal Network</vt:lpstr>
      <vt:lpstr>Securing Your Internal Network</vt:lpstr>
      <vt:lpstr>Secure Everything You Can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Like An Attacker:  Web Security</dc:title>
  <dc:creator>Haz</dc:creator>
  <cp:lastModifiedBy>Haz</cp:lastModifiedBy>
  <cp:revision>59</cp:revision>
  <dcterms:created xsi:type="dcterms:W3CDTF">2015-10-29T03:23:47Z</dcterms:created>
  <dcterms:modified xsi:type="dcterms:W3CDTF">2015-11-11T01:32:25Z</dcterms:modified>
</cp:coreProperties>
</file>