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DF81-C638-4022-88F9-11233617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0473-71AA-4590-A60F-C8CCFF77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3D63-4375-4CF1-8775-6671C39A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78C8-16EC-4B4E-8CED-BB86B5B6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0287-E132-4D3C-BAFA-21766A67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6B63-94C6-41AD-8F5B-D9BE678A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695E-45BB-400E-A3C1-08F2DC28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EDD1-7E29-47F8-9EF7-286EE0C3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7111-097F-4361-B29D-BC6D70F0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A8A4-5953-45A9-91D4-43A2D74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7193-C0D2-498D-911B-D746C70C8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8F42-1567-4B6F-BF91-7E3BAB80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8840-D251-4C7B-A061-5D8BF159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FF43-A1C0-465F-ACC2-A1B7719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83F3-1798-46D1-8A1A-C545267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38C6-E8D7-41EC-8F89-6A89B32C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35E0-C657-444B-91ED-BC96E719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BDDC-D8B5-4CA1-ADC3-C62B881C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9ECC-C202-4F14-A722-A2B9A06C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0013-62A3-4644-A4AA-27CBAE54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2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87D5-2367-4BC6-99AF-CFE494C6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ACADC-BB84-40E4-8256-9F2B27E1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1E81-7BF4-457E-B6FA-0D11008C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D3B1-7625-457C-9BCA-0C0DCC6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BE94-1BBE-42C5-BEB2-7A2DD882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44AA-9BEC-402D-B956-C39149D0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269D-A804-482F-B51B-41619447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D668F-CD9C-431A-BCED-8B965AFC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4D482-968E-46CC-AF5F-5FAD9F27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781E-D1F9-464F-9A6D-23E4F3E3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872E-9EBD-4880-A9AB-9D7F2EC7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9F94-9055-4294-B09C-436D114E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CFAAA-2ED1-4517-A61B-6E5663CE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DB94-877A-4224-A7FE-4D66737B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9E98-5AD1-4D27-9597-88447B0D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10379-B37E-4DF1-909E-DE98BF2B1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FCCAC-DD64-433D-83CF-DC826D9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EC9E6-30B0-4766-87A5-4298FEB1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5A71D-8CBE-4820-AD06-BB9A0EC7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4B56-DE9E-4419-94B7-50CE151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182C2-4E18-4080-886B-5C7AE902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B80FD-D49A-44A9-AA29-59CBF5EC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6187-96B3-4D9E-B589-6CFB0475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3C5D-0BB7-4949-9FC1-D1E5F77A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E99C-B4B6-4ACC-98C3-CEA0E1FD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C81C-4E6C-4943-9897-3D90396F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2603-A669-40D7-88DF-057814A9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F57A-796F-4EAD-A02D-3E055613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893B7-6209-40D3-B59A-BF681C3A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B0B8-FD51-40E6-B26B-DA2A522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28635-8463-4AB7-88D2-A0EA06F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26EE-60DE-4569-A309-6D417D7E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0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20C9-2FBC-4D30-BDC7-31B7CDF0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C424-4D58-4E28-B912-FB29D7B8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00CC-54B8-4EE7-912F-A7DB02236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30D6-238A-479D-8370-DC9E2D6F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B566-7A7A-43A1-B391-829DE923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D8458-B820-4977-8DFC-916FBA7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C36EC-4B8B-41A9-ACDF-9C3E30C7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AAD6-E8BF-4DA3-B4A1-EEE47FDC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E0F9-B281-40AC-A466-E7F7BD6A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A46-BAC2-4F15-BB52-B3581FC2A074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308F-5F6F-478A-B19C-827D7FEFB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6102-BC0E-4C1F-9597-69342A6AC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DBF2-19A2-47A0-8723-9BE98D5E6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3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30F882-FBB2-4003-A008-AEB539366F29}"/>
              </a:ext>
            </a:extLst>
          </p:cNvPr>
          <p:cNvSpPr/>
          <p:nvPr/>
        </p:nvSpPr>
        <p:spPr>
          <a:xfrm>
            <a:off x="7376634" y="1701138"/>
            <a:ext cx="2970517" cy="3195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AAB6F1-25F9-435B-9AF3-AEF02E437774}"/>
              </a:ext>
            </a:extLst>
          </p:cNvPr>
          <p:cNvSpPr/>
          <p:nvPr/>
        </p:nvSpPr>
        <p:spPr>
          <a:xfrm>
            <a:off x="4408502" y="1699491"/>
            <a:ext cx="2970517" cy="3195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00AE7-A185-41E7-BFA4-2E0B54F74E12}"/>
              </a:ext>
            </a:extLst>
          </p:cNvPr>
          <p:cNvSpPr/>
          <p:nvPr/>
        </p:nvSpPr>
        <p:spPr>
          <a:xfrm>
            <a:off x="1440370" y="1697844"/>
            <a:ext cx="2970517" cy="3195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E0CBA85F-906D-4236-832D-22B8A3FB7A43}"/>
              </a:ext>
            </a:extLst>
          </p:cNvPr>
          <p:cNvSpPr/>
          <p:nvPr/>
        </p:nvSpPr>
        <p:spPr>
          <a:xfrm>
            <a:off x="2319289" y="2094807"/>
            <a:ext cx="778544" cy="75645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FAE517A1-A5A1-495B-B105-B6C5CF399420}"/>
              </a:ext>
            </a:extLst>
          </p:cNvPr>
          <p:cNvSpPr/>
          <p:nvPr/>
        </p:nvSpPr>
        <p:spPr>
          <a:xfrm>
            <a:off x="3156022" y="2215341"/>
            <a:ext cx="975441" cy="94776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BD3ECA6B-5165-47F1-969F-B3B2C885EA71}"/>
              </a:ext>
            </a:extLst>
          </p:cNvPr>
          <p:cNvSpPr/>
          <p:nvPr/>
        </p:nvSpPr>
        <p:spPr>
          <a:xfrm>
            <a:off x="2064202" y="3898552"/>
            <a:ext cx="616111" cy="598633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350DD495-BBC9-4C2B-A56C-252187569C20}"/>
              </a:ext>
            </a:extLst>
          </p:cNvPr>
          <p:cNvSpPr/>
          <p:nvPr/>
        </p:nvSpPr>
        <p:spPr>
          <a:xfrm>
            <a:off x="2680313" y="3129683"/>
            <a:ext cx="1052139" cy="1022292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3FD02107-3B1C-4694-A4CC-8B10262BA6A5}"/>
              </a:ext>
            </a:extLst>
          </p:cNvPr>
          <p:cNvSpPr/>
          <p:nvPr/>
        </p:nvSpPr>
        <p:spPr>
          <a:xfrm>
            <a:off x="7821486" y="2094807"/>
            <a:ext cx="778544" cy="756458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7EE96DE9-8D73-4493-B395-63B366A64362}"/>
              </a:ext>
            </a:extLst>
          </p:cNvPr>
          <p:cNvSpPr/>
          <p:nvPr/>
        </p:nvSpPr>
        <p:spPr>
          <a:xfrm>
            <a:off x="7566399" y="3898552"/>
            <a:ext cx="616111" cy="598633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A5137EEB-8364-4EAF-BCE3-C2E927FDA39E}"/>
              </a:ext>
            </a:extLst>
          </p:cNvPr>
          <p:cNvSpPr/>
          <p:nvPr/>
        </p:nvSpPr>
        <p:spPr>
          <a:xfrm>
            <a:off x="8182510" y="3129683"/>
            <a:ext cx="1052139" cy="1022292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1DC6C916-45BB-4551-BB22-E4C2BF8AD652}"/>
              </a:ext>
            </a:extLst>
          </p:cNvPr>
          <p:cNvSpPr/>
          <p:nvPr/>
        </p:nvSpPr>
        <p:spPr>
          <a:xfrm>
            <a:off x="8454981" y="1837112"/>
            <a:ext cx="1228436" cy="756458"/>
          </a:xfrm>
          <a:prstGeom prst="cloudCallou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Hmmm…</a:t>
            </a:r>
            <a:endParaRPr lang="en-GB" sz="1200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F134E4B-E001-44FD-BB34-48D69505D6A5}"/>
              </a:ext>
            </a:extLst>
          </p:cNvPr>
          <p:cNvSpPr/>
          <p:nvPr/>
        </p:nvSpPr>
        <p:spPr>
          <a:xfrm>
            <a:off x="7783499" y="3372772"/>
            <a:ext cx="1228436" cy="756458"/>
          </a:xfrm>
          <a:prstGeom prst="cloudCallou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Hmmm…</a:t>
            </a:r>
            <a:endParaRPr lang="en-GB" sz="1200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90112D49-4198-4B1C-A386-D6AED2767AD3}"/>
              </a:ext>
            </a:extLst>
          </p:cNvPr>
          <p:cNvSpPr/>
          <p:nvPr/>
        </p:nvSpPr>
        <p:spPr>
          <a:xfrm>
            <a:off x="8766246" y="2751454"/>
            <a:ext cx="1228436" cy="756458"/>
          </a:xfrm>
          <a:prstGeom prst="cloudCallou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Perfect!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3F387-2623-4F3B-AEBD-F7E08991B4AF}"/>
                  </a:ext>
                </a:extLst>
              </p:cNvPr>
              <p:cNvSpPr txBox="1"/>
              <p:nvPr/>
            </p:nvSpPr>
            <p:spPr>
              <a:xfrm>
                <a:off x="4711398" y="2215341"/>
                <a:ext cx="1195712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3F387-2623-4F3B-AEBD-F7E08991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98" y="2215341"/>
                <a:ext cx="1195712" cy="562911"/>
              </a:xfrm>
              <a:prstGeom prst="rect">
                <a:avLst/>
              </a:prstGeom>
              <a:blipFill>
                <a:blip r:embed="rId2"/>
                <a:stretch>
                  <a:fillRect l="-2551" t="-2151" r="-4082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4E88DE-6722-4532-B329-3123ECC81E83}"/>
                  </a:ext>
                </a:extLst>
              </p:cNvPr>
              <p:cNvSpPr txBox="1"/>
              <p:nvPr/>
            </p:nvSpPr>
            <p:spPr>
              <a:xfrm>
                <a:off x="5197009" y="2851265"/>
                <a:ext cx="2052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4E88DE-6722-4532-B329-3123ECC8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09" y="2851265"/>
                <a:ext cx="2052100" cy="276999"/>
              </a:xfrm>
              <a:prstGeom prst="rect">
                <a:avLst/>
              </a:prstGeom>
              <a:blipFill>
                <a:blip r:embed="rId3"/>
                <a:stretch>
                  <a:fillRect l="-2381" r="-267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4E5AA485-A27F-4159-8050-71FD8EFAD079}"/>
              </a:ext>
            </a:extLst>
          </p:cNvPr>
          <p:cNvSpPr/>
          <p:nvPr/>
        </p:nvSpPr>
        <p:spPr>
          <a:xfrm>
            <a:off x="5170920" y="3239855"/>
            <a:ext cx="1052139" cy="1022292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EAC322-E79E-4E85-A424-2E04FB444F6D}"/>
              </a:ext>
            </a:extLst>
          </p:cNvPr>
          <p:cNvGrpSpPr/>
          <p:nvPr/>
        </p:nvGrpSpPr>
        <p:grpSpPr>
          <a:xfrm>
            <a:off x="1431798" y="1064030"/>
            <a:ext cx="5101754" cy="1803861"/>
            <a:chOff x="1431798" y="1064030"/>
            <a:chExt cx="5101754" cy="180386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C701B13-5A0B-43D3-B8D8-3072D67F0C41}"/>
                </a:ext>
              </a:extLst>
            </p:cNvPr>
            <p:cNvGrpSpPr/>
            <p:nvPr/>
          </p:nvGrpSpPr>
          <p:grpSpPr>
            <a:xfrm>
              <a:off x="1431798" y="1064030"/>
              <a:ext cx="4433989" cy="1803861"/>
              <a:chOff x="1431798" y="1064030"/>
              <a:chExt cx="4433989" cy="180386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AE99E5F-4ABD-4E98-B28F-B6EC230B8CFB}"/>
                  </a:ext>
                </a:extLst>
              </p:cNvPr>
              <p:cNvGrpSpPr/>
              <p:nvPr/>
            </p:nvGrpSpPr>
            <p:grpSpPr>
              <a:xfrm>
                <a:off x="1431798" y="1064030"/>
                <a:ext cx="4433989" cy="1803861"/>
                <a:chOff x="1431798" y="1064030"/>
                <a:chExt cx="6327793" cy="257430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ADB724E-3A46-47E6-94EA-B5A1CF834FAC}"/>
                    </a:ext>
                  </a:extLst>
                </p:cNvPr>
                <p:cNvSpPr/>
                <p:nvPr/>
              </p:nvSpPr>
              <p:spPr>
                <a:xfrm>
                  <a:off x="4436989" y="1064030"/>
                  <a:ext cx="448887" cy="448887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5FCB2B91-5BDE-4EFD-AFA2-AC63431F9200}"/>
                    </a:ext>
                  </a:extLst>
                </p:cNvPr>
                <p:cNvCxnSpPr>
                  <a:cxnSpLocks/>
                  <a:stCxn id="4" idx="3"/>
                  <a:endCxn id="7" idx="0"/>
                </p:cNvCxnSpPr>
                <p:nvPr/>
              </p:nvCxnSpPr>
              <p:spPr>
                <a:xfrm flipH="1">
                  <a:off x="3000132" y="1447179"/>
                  <a:ext cx="1502595" cy="340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441098F-B37F-46C9-AEB2-2CB4BF6552FD}"/>
                    </a:ext>
                  </a:extLst>
                </p:cNvPr>
                <p:cNvSpPr/>
                <p:nvPr/>
              </p:nvSpPr>
              <p:spPr>
                <a:xfrm>
                  <a:off x="2775688" y="1787236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D9F0006-3C9D-4700-98C2-5D9AC8C8F623}"/>
                    </a:ext>
                  </a:extLst>
                </p:cNvPr>
                <p:cNvCxnSpPr>
                  <a:cxnSpLocks/>
                  <a:stCxn id="4" idx="5"/>
                  <a:endCxn id="11" idx="0"/>
                </p:cNvCxnSpPr>
                <p:nvPr/>
              </p:nvCxnSpPr>
              <p:spPr>
                <a:xfrm>
                  <a:off x="4820138" y="1447179"/>
                  <a:ext cx="1500306" cy="354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A25EA95-2210-465D-918D-09C41D78DF35}"/>
                    </a:ext>
                  </a:extLst>
                </p:cNvPr>
                <p:cNvSpPr/>
                <p:nvPr/>
              </p:nvSpPr>
              <p:spPr>
                <a:xfrm>
                  <a:off x="6096000" y="1801230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33C8479-99FB-4527-8CC5-52A14A3EF1AF}"/>
                    </a:ext>
                  </a:extLst>
                </p:cNvPr>
                <p:cNvSpPr/>
                <p:nvPr/>
              </p:nvSpPr>
              <p:spPr>
                <a:xfrm>
                  <a:off x="1880685" y="2562186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73BD8360-1DF9-4A6A-BD8F-A05DAFFA6413}"/>
                    </a:ext>
                  </a:extLst>
                </p:cNvPr>
                <p:cNvCxnSpPr>
                  <a:cxnSpLocks/>
                  <a:stCxn id="13" idx="3"/>
                  <a:endCxn id="15" idx="0"/>
                </p:cNvCxnSpPr>
                <p:nvPr/>
              </p:nvCxnSpPr>
              <p:spPr>
                <a:xfrm flipH="1">
                  <a:off x="1656242" y="2945335"/>
                  <a:ext cx="290181" cy="2161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6864A67-FD64-4446-8A99-66B0FE215786}"/>
                    </a:ext>
                  </a:extLst>
                </p:cNvPr>
                <p:cNvSpPr/>
                <p:nvPr/>
              </p:nvSpPr>
              <p:spPr>
                <a:xfrm>
                  <a:off x="1431798" y="3161464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F0612B0-8A36-4C6D-9A10-02A7A474E1FC}"/>
                    </a:ext>
                  </a:extLst>
                </p:cNvPr>
                <p:cNvCxnSpPr>
                  <a:cxnSpLocks/>
                  <a:stCxn id="13" idx="5"/>
                  <a:endCxn id="17" idx="0"/>
                </p:cNvCxnSpPr>
                <p:nvPr/>
              </p:nvCxnSpPr>
              <p:spPr>
                <a:xfrm>
                  <a:off x="2263834" y="2945335"/>
                  <a:ext cx="287411" cy="202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238797-79D7-4069-954B-536407288CC4}"/>
                    </a:ext>
                  </a:extLst>
                </p:cNvPr>
                <p:cNvSpPr/>
                <p:nvPr/>
              </p:nvSpPr>
              <p:spPr>
                <a:xfrm>
                  <a:off x="2326801" y="3147470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0AC19CB-FD41-49DF-A071-954122B42F0B}"/>
                    </a:ext>
                  </a:extLst>
                </p:cNvPr>
                <p:cNvCxnSpPr>
                  <a:cxnSpLocks/>
                  <a:stCxn id="7" idx="3"/>
                  <a:endCxn id="13" idx="0"/>
                </p:cNvCxnSpPr>
                <p:nvPr/>
              </p:nvCxnSpPr>
              <p:spPr>
                <a:xfrm flipH="1">
                  <a:off x="2105129" y="2170385"/>
                  <a:ext cx="736297" cy="391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4D45C64-9D74-41DF-9B77-00CEFF320593}"/>
                    </a:ext>
                  </a:extLst>
                </p:cNvPr>
                <p:cNvSpPr/>
                <p:nvPr/>
              </p:nvSpPr>
              <p:spPr>
                <a:xfrm>
                  <a:off x="3541986" y="2576180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A6D3EA2-B9E2-4182-8BE0-9258E9C22886}"/>
                    </a:ext>
                  </a:extLst>
                </p:cNvPr>
                <p:cNvCxnSpPr>
                  <a:cxnSpLocks/>
                  <a:stCxn id="27" idx="3"/>
                  <a:endCxn id="29" idx="0"/>
                </p:cNvCxnSpPr>
                <p:nvPr/>
              </p:nvCxnSpPr>
              <p:spPr>
                <a:xfrm flipH="1">
                  <a:off x="3317543" y="2959329"/>
                  <a:ext cx="290181" cy="2161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4F410CF-2C8F-48BF-A2DB-C8F7BAB74627}"/>
                    </a:ext>
                  </a:extLst>
                </p:cNvPr>
                <p:cNvSpPr/>
                <p:nvPr/>
              </p:nvSpPr>
              <p:spPr>
                <a:xfrm>
                  <a:off x="3093099" y="3175458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3E458EE-C43C-4095-9F57-82BFB872B2AA}"/>
                    </a:ext>
                  </a:extLst>
                </p:cNvPr>
                <p:cNvCxnSpPr>
                  <a:cxnSpLocks/>
                  <a:stCxn id="27" idx="5"/>
                  <a:endCxn id="31" idx="0"/>
                </p:cNvCxnSpPr>
                <p:nvPr/>
              </p:nvCxnSpPr>
              <p:spPr>
                <a:xfrm>
                  <a:off x="3925135" y="2959329"/>
                  <a:ext cx="287411" cy="202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B1D27B7-47F1-4569-A74E-AEEB79FECE9C}"/>
                    </a:ext>
                  </a:extLst>
                </p:cNvPr>
                <p:cNvSpPr/>
                <p:nvPr/>
              </p:nvSpPr>
              <p:spPr>
                <a:xfrm>
                  <a:off x="3988102" y="3161464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AA62B24-F947-41A1-9579-B00B16C22932}"/>
                    </a:ext>
                  </a:extLst>
                </p:cNvPr>
                <p:cNvCxnSpPr>
                  <a:cxnSpLocks/>
                  <a:stCxn id="7" idx="5"/>
                  <a:endCxn id="27" idx="0"/>
                </p:cNvCxnSpPr>
                <p:nvPr/>
              </p:nvCxnSpPr>
              <p:spPr>
                <a:xfrm>
                  <a:off x="3158837" y="2170385"/>
                  <a:ext cx="607593" cy="4057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220A197-2465-40F4-88F9-922EE9E89C54}"/>
                    </a:ext>
                  </a:extLst>
                </p:cNvPr>
                <p:cNvSpPr/>
                <p:nvPr/>
              </p:nvSpPr>
              <p:spPr>
                <a:xfrm>
                  <a:off x="5203287" y="2576180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CC7283F-4071-4073-BF28-F8421DE05713}"/>
                    </a:ext>
                  </a:extLst>
                </p:cNvPr>
                <p:cNvCxnSpPr>
                  <a:cxnSpLocks/>
                  <a:stCxn id="43" idx="3"/>
                  <a:endCxn id="45" idx="0"/>
                </p:cNvCxnSpPr>
                <p:nvPr/>
              </p:nvCxnSpPr>
              <p:spPr>
                <a:xfrm flipH="1">
                  <a:off x="4978844" y="2959329"/>
                  <a:ext cx="290181" cy="2161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2DF6B1A-E419-49AC-B15E-7E8B34E74ABC}"/>
                    </a:ext>
                  </a:extLst>
                </p:cNvPr>
                <p:cNvSpPr/>
                <p:nvPr/>
              </p:nvSpPr>
              <p:spPr>
                <a:xfrm>
                  <a:off x="4754400" y="3175458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9132D87-E9CA-4B7D-B02C-0E05C8E24942}"/>
                    </a:ext>
                  </a:extLst>
                </p:cNvPr>
                <p:cNvCxnSpPr>
                  <a:cxnSpLocks/>
                  <a:stCxn id="43" idx="5"/>
                  <a:endCxn id="47" idx="0"/>
                </p:cNvCxnSpPr>
                <p:nvPr/>
              </p:nvCxnSpPr>
              <p:spPr>
                <a:xfrm>
                  <a:off x="5586436" y="2959329"/>
                  <a:ext cx="287411" cy="202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E8AB9F8-6350-4E3B-9F2B-FA95B11D9411}"/>
                    </a:ext>
                  </a:extLst>
                </p:cNvPr>
                <p:cNvSpPr/>
                <p:nvPr/>
              </p:nvSpPr>
              <p:spPr>
                <a:xfrm>
                  <a:off x="5649403" y="3161464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FFA0829-8413-4D45-87E1-68428590B8C5}"/>
                    </a:ext>
                  </a:extLst>
                </p:cNvPr>
                <p:cNvSpPr/>
                <p:nvPr/>
              </p:nvSpPr>
              <p:spPr>
                <a:xfrm>
                  <a:off x="6864588" y="2590174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A2A29619-93C5-4F8D-AA17-74DF311CF5F4}"/>
                    </a:ext>
                  </a:extLst>
                </p:cNvPr>
                <p:cNvCxnSpPr>
                  <a:cxnSpLocks/>
                  <a:stCxn id="48" idx="3"/>
                  <a:endCxn id="50" idx="0"/>
                </p:cNvCxnSpPr>
                <p:nvPr/>
              </p:nvCxnSpPr>
              <p:spPr>
                <a:xfrm flipH="1">
                  <a:off x="6640145" y="2973323"/>
                  <a:ext cx="290181" cy="2161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7290B76-A5BA-4BC6-9F2A-1EAE0E987F50}"/>
                    </a:ext>
                  </a:extLst>
                </p:cNvPr>
                <p:cNvSpPr/>
                <p:nvPr/>
              </p:nvSpPr>
              <p:spPr>
                <a:xfrm>
                  <a:off x="6415701" y="3189452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3A1854C-F4F9-42F5-8E9C-877CB6099EA9}"/>
                    </a:ext>
                  </a:extLst>
                </p:cNvPr>
                <p:cNvCxnSpPr>
                  <a:cxnSpLocks/>
                  <a:stCxn id="48" idx="5"/>
                  <a:endCxn id="52" idx="0"/>
                </p:cNvCxnSpPr>
                <p:nvPr/>
              </p:nvCxnSpPr>
              <p:spPr>
                <a:xfrm>
                  <a:off x="7247737" y="2973323"/>
                  <a:ext cx="287411" cy="202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81A51AF-0D93-4A88-BFA2-B23FBAFDA713}"/>
                    </a:ext>
                  </a:extLst>
                </p:cNvPr>
                <p:cNvSpPr/>
                <p:nvPr/>
              </p:nvSpPr>
              <p:spPr>
                <a:xfrm>
                  <a:off x="7310704" y="3175458"/>
                  <a:ext cx="448887" cy="44888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5FABF0B-3774-4AF6-B87C-4E61E32D9B46}"/>
                    </a:ext>
                  </a:extLst>
                </p:cNvPr>
                <p:cNvCxnSpPr>
                  <a:cxnSpLocks/>
                  <a:stCxn id="11" idx="5"/>
                  <a:endCxn id="48" idx="0"/>
                </p:cNvCxnSpPr>
                <p:nvPr/>
              </p:nvCxnSpPr>
              <p:spPr>
                <a:xfrm>
                  <a:off x="6479149" y="2184379"/>
                  <a:ext cx="609883" cy="4057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2E171BDB-9B98-4E48-ADF5-64B21A2E8576}"/>
                    </a:ext>
                  </a:extLst>
                </p:cNvPr>
                <p:cNvCxnSpPr>
                  <a:cxnSpLocks/>
                  <a:stCxn id="11" idx="3"/>
                  <a:endCxn id="43" idx="0"/>
                </p:cNvCxnSpPr>
                <p:nvPr/>
              </p:nvCxnSpPr>
              <p:spPr>
                <a:xfrm flipH="1">
                  <a:off x="5427731" y="2184379"/>
                  <a:ext cx="734007" cy="391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B7D833-4D7C-4125-8A15-17ED2111E960}"/>
                  </a:ext>
                </a:extLst>
              </p:cNvPr>
              <p:cNvSpPr txBox="1"/>
              <p:nvPr/>
            </p:nvSpPr>
            <p:spPr>
              <a:xfrm>
                <a:off x="2910442" y="124690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GB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C83334F-B38B-4E76-98B9-EC76C2D3EAC5}"/>
                  </a:ext>
                </a:extLst>
              </p:cNvPr>
              <p:cNvSpPr txBox="1"/>
              <p:nvPr/>
            </p:nvSpPr>
            <p:spPr>
              <a:xfrm>
                <a:off x="4231814" y="124968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GB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90A937-90BC-4863-A00B-68BB9767C37C}"/>
                  </a:ext>
                </a:extLst>
              </p:cNvPr>
              <p:cNvSpPr txBox="1"/>
              <p:nvPr/>
            </p:nvSpPr>
            <p:spPr>
              <a:xfrm>
                <a:off x="4307726" y="17608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en-GB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2FBFC0-DA6F-4861-94F7-CC9D2431C4E9}"/>
                  </a:ext>
                </a:extLst>
              </p:cNvPr>
              <p:cNvSpPr txBox="1"/>
              <p:nvPr/>
            </p:nvSpPr>
            <p:spPr>
              <a:xfrm>
                <a:off x="2763976" y="173786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GB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27A318-22BE-490D-A89C-AFB0B6D5A1E3}"/>
                  </a:ext>
                </a:extLst>
              </p:cNvPr>
              <p:cNvSpPr txBox="1"/>
              <p:nvPr/>
            </p:nvSpPr>
            <p:spPr>
              <a:xfrm>
                <a:off x="1470230" y="225673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GB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AB4D4E-6329-47DE-94FE-25E9646FC7BD}"/>
                  </a:ext>
                </a:extLst>
              </p:cNvPr>
              <p:cNvSpPr txBox="1"/>
              <p:nvPr/>
            </p:nvSpPr>
            <p:spPr>
              <a:xfrm>
                <a:off x="1996440" y="174683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GB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714497-25B8-4CF3-B41B-2CDBE49E28B0}"/>
                  </a:ext>
                </a:extLst>
              </p:cNvPr>
              <p:cNvSpPr txBox="1"/>
              <p:nvPr/>
            </p:nvSpPr>
            <p:spPr>
              <a:xfrm>
                <a:off x="5007740" y="226108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en-GB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004937-B767-453E-B834-A26BD8D06C2D}"/>
                  </a:ext>
                </a:extLst>
              </p:cNvPr>
              <p:cNvSpPr txBox="1"/>
              <p:nvPr/>
            </p:nvSpPr>
            <p:spPr>
              <a:xfrm>
                <a:off x="5128454" y="1754138"/>
                <a:ext cx="217169" cy="28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GB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D80920-52DB-4D08-AB93-3239F95A3675}"/>
                  </a:ext>
                </a:extLst>
              </p:cNvPr>
              <p:cNvSpPr txBox="1"/>
              <p:nvPr/>
            </p:nvSpPr>
            <p:spPr>
              <a:xfrm>
                <a:off x="5528922" y="225673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GB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4B4743-C82F-4795-9F55-9E0969E2FD6C}"/>
                  </a:ext>
                </a:extLst>
              </p:cNvPr>
              <p:cNvSpPr txBox="1"/>
              <p:nvPr/>
            </p:nvSpPr>
            <p:spPr>
              <a:xfrm>
                <a:off x="2030187" y="225880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GB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448CF98-E354-43E7-AD09-E8BD8E2775A9}"/>
                  </a:ext>
                </a:extLst>
              </p:cNvPr>
              <p:cNvSpPr txBox="1"/>
              <p:nvPr/>
            </p:nvSpPr>
            <p:spPr>
              <a:xfrm>
                <a:off x="2597524" y="225359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GB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410977-65E4-4B36-A420-56FB27F5D0C3}"/>
                  </a:ext>
                </a:extLst>
              </p:cNvPr>
              <p:cNvSpPr txBox="1"/>
              <p:nvPr/>
            </p:nvSpPr>
            <p:spPr>
              <a:xfrm>
                <a:off x="3181224" y="225673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en-GB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67F748-8E3F-46B7-8DD3-7B17C2DCD8DC}"/>
                  </a:ext>
                </a:extLst>
              </p:cNvPr>
              <p:cNvSpPr txBox="1"/>
              <p:nvPr/>
            </p:nvSpPr>
            <p:spPr>
              <a:xfrm>
                <a:off x="3758673" y="22610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en-GB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5C836D-4E59-4FD4-8D24-49B7E5210F76}"/>
                  </a:ext>
                </a:extLst>
              </p:cNvPr>
              <p:cNvSpPr txBox="1"/>
              <p:nvPr/>
            </p:nvSpPr>
            <p:spPr>
              <a:xfrm>
                <a:off x="4358389" y="226107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en-GB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A2A08E0-4586-4D9E-AD56-39F71A3B6F61}"/>
                    </a:ext>
                  </a:extLst>
                </p:cNvPr>
                <p:cNvSpPr txBox="1"/>
                <p:nvPr/>
              </p:nvSpPr>
              <p:spPr>
                <a:xfrm>
                  <a:off x="5889338" y="1285860"/>
                  <a:ext cx="6442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𝑅𝑒𝑤𝑎𝑟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A2A08E0-4586-4D9E-AD56-39F71A3B6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338" y="1285860"/>
                  <a:ext cx="64421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5660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17499A-FCB3-44D6-BDA8-8E9A573BF65C}"/>
                    </a:ext>
                  </a:extLst>
                </p:cNvPr>
                <p:cNvSpPr txBox="1"/>
                <p:nvPr/>
              </p:nvSpPr>
              <p:spPr>
                <a:xfrm>
                  <a:off x="5886030" y="1787909"/>
                  <a:ext cx="6442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𝑅𝑒𝑤𝑎𝑟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17499A-FCB3-44D6-BDA8-8E9A573BF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30" y="1787909"/>
                  <a:ext cx="64421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5714" r="-952" b="-96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7883D5-3CEA-4609-AC9C-29189DCB4AA2}"/>
                    </a:ext>
                  </a:extLst>
                </p:cNvPr>
                <p:cNvSpPr txBox="1"/>
                <p:nvPr/>
              </p:nvSpPr>
              <p:spPr>
                <a:xfrm>
                  <a:off x="5886030" y="2289959"/>
                  <a:ext cx="6442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𝑅𝑒𝑤𝑎𝑟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7883D5-3CEA-4609-AC9C-29189DCB4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30" y="2289959"/>
                  <a:ext cx="64421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5714" r="-952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Ahmed</dc:creator>
  <cp:lastModifiedBy>Ibrahim Ahmed</cp:lastModifiedBy>
  <cp:revision>12</cp:revision>
  <dcterms:created xsi:type="dcterms:W3CDTF">2017-11-21T05:58:59Z</dcterms:created>
  <dcterms:modified xsi:type="dcterms:W3CDTF">2017-12-18T04:30:27Z</dcterms:modified>
</cp:coreProperties>
</file>