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3940" userDrawn="1">
          <p15:clr>
            <a:srgbClr val="A4A3A4"/>
          </p15:clr>
        </p15:guide>
        <p15:guide id="6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/>
    <p:restoredTop sz="94639"/>
  </p:normalViewPr>
  <p:slideViewPr>
    <p:cSldViewPr snapToGrid="0" snapToObjects="1" showGuides="1">
      <p:cViewPr varScale="1">
        <p:scale>
          <a:sx n="94" d="100"/>
          <a:sy n="94" d="100"/>
        </p:scale>
        <p:origin x="208" y="1328"/>
      </p:cViewPr>
      <p:guideLst>
        <p:guide orient="horz" pos="2160"/>
        <p:guide pos="325"/>
        <p:guide orient="horz" pos="278"/>
        <p:guide orient="horz" pos="3997"/>
        <p:guide pos="3940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40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5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226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37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55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08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62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0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E882-0B27-5947-B21C-3F8E7C3682F8}" type="datetimeFigureOut">
              <a:rPr lang="es-ES_tradnl" smtClean="0"/>
              <a:t>21/9/16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9A3-0C93-9942-A769-271F3645BF9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01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9" y="441325"/>
            <a:ext cx="11268074" cy="59039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En los últimos 10 años, las universidades públicas mexicanas han incrementado el número y calidad de proyectos de I+D financiados por CONACYT.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Se presumen un cuello de botella en la difusión del conocimiento contenido en las patentes universitarias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Las universidades mexicanas reportan una gestión de pi con una escasa o nula explotación  comercial de las patentes, tampoco se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difuden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ampliamiente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los conocimientos contenidos y estos quedan confinados en las gavetas de las oficinas de PI. (Jiménez, 2015)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Paradójicamente vivimos un mundo un momento histórico en que la humanidad cuenta con tecnologías para difundir el conocimiento científico a nivel mundial por medio de Internet.</a:t>
            </a:r>
          </a:p>
        </p:txBody>
      </p:sp>
    </p:spTree>
    <p:extLst>
      <p:ext uri="{BB962C8B-B14F-4D97-AF65-F5344CB8AC3E}">
        <p14:creationId xmlns:p14="http://schemas.microsoft.com/office/powerpoint/2010/main" val="12663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Hay una tendencia a consultar cada vez menos las publicaciones impresas y cada vez mas las publicaciones digitales.  El desarrollo informático y los problemas ambientales marcan el ritmo de esta tendencia.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velocidad que asimilan las universidad este cambio ha sido lento, se debe en parte al marco normativo que rigen estas, que va marcando la pauta de los procesos internos.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En este sentido en los últimos años se han visto reformas como la ley de Ciencia y Tecnología, la ley federal de transparencia y acceso a la informa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ción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publica, la ley de responsabilidades de los servidores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publicos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que garantizan el acceso abierto a la información científica financiada con recursos públicos. </a:t>
            </a:r>
          </a:p>
        </p:txBody>
      </p:sp>
    </p:spTree>
    <p:extLst>
      <p:ext uri="{BB962C8B-B14F-4D97-AF65-F5344CB8AC3E}">
        <p14:creationId xmlns:p14="http://schemas.microsoft.com/office/powerpoint/2010/main" val="4739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Las patentes son dos objetos a la vez, un derecho de propiedad exclusiva sobre bienes intelectuales y un documento cuyo contenido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informacion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y saberes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tecnologicos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son del dominio publico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Aboites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y Soria, 1999,2008)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Las patentes universitarias al ser financiadas con recursos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publicos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deberías estar 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disposicion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para su consulta 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traves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las mismas universidades y no solo por la vía de la oficina gubernamental.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justificación abreva de la realidad actual, la economía basada en conocimiento requiere de las más amplia difusión de la información y saberes científicos y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tencológicos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como los elementos fundamentales para general valor y riqueza.</a:t>
            </a:r>
          </a:p>
          <a:p>
            <a:pPr algn="just"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función sustantiva  de las universidades deber estar enfocado a demarrar los beneficios de la educación y la cultura a todos los sectores de la sociedad mediante la difusión, divulgación y promoción del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conocmiento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cientifico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tecnologico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artístico y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humanistico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630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Una patente universitaria se constituye de un invento generado por al menos un inventor académico laborando para una organización académica publica o privada que realiza investigación y desarrollo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tecnologico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con financiamiento publico (</a:t>
            </a:r>
            <a:r>
              <a:rPr lang="es-ES_tradnl" sz="22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oria, 2015). 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Para los fines que persigue el presente estudio solo nos enfocaremos en las patentes universitarias donde las universidades son titulares.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La actividad científica desarrollada por las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universides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es la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principale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mision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que las convierte en uno de los agentes mas importantes de los sistemas nacionales de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innovacion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Diaz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y Palma, 2004),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El desarrollo de patentes no es el objetivo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basico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 de las universidades, lo cierto es que cada vez mas patentes surgen de los proyectos de </a:t>
            </a:r>
            <a:r>
              <a:rPr lang="es-ES_tradnl" sz="2200" dirty="0" err="1" smtClean="0">
                <a:latin typeface="Helvetica" charset="0"/>
                <a:ea typeface="Helvetica" charset="0"/>
                <a:cs typeface="Helvetica" charset="0"/>
              </a:rPr>
              <a:t>i+d</a:t>
            </a:r>
            <a:r>
              <a:rPr lang="es-ES_tradnl" sz="22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s-ES_tradnl" sz="2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1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Factores explicativos del desarrollo producción y difusión de conocimiento de patentes.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demanda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tecnologias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basadas en ciencia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Pavitt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1984) (economías de escala, dominadas por el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provedores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oferentes especializados, y basadas en ciencia).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El incremento de recursos procedentes de fondos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publicos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y privados para desarrollo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i+d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(mitaya,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foltz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Kim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El marco institucional de pi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henderson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1998)</a:t>
            </a:r>
          </a:p>
          <a:p>
            <a:pPr>
              <a:lnSpc>
                <a:spcPct val="150000"/>
              </a:lnSpc>
            </a:pP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Incorporacion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la OPIITT, el numero y nivel de estudios de los empleados,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oecd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2003,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Sampat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y Henderson 1998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Capacidades acumuladas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i+d</a:t>
            </a:r>
            <a:r>
              <a:rPr lang="es-ES_tradnl" sz="22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y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cadlidad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investigacion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realizda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por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univerisdad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(mitaya, 2000), y el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rankin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naciona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e internacional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Foltz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Kim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estructura de incentivos (Soria, 2015)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relacion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la universidad con el gobierno (mitaya, 2000)</a:t>
            </a:r>
            <a:endParaRPr lang="es-ES_tradnl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El acceso abierto al conocimiento científica se relaciona con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eliminacion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barrera que impiden el acceso a la información científica y tecnológica 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Empresas como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Springer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Elservier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y Thompson mantienen el monopolio de los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articulos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cientificos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. En la actualidad el acceso no es gratis ni libre dato que se tiene que pagar licencias de uso. El acceso abierto es un cambio de paradigma.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Abadal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2012)</a:t>
            </a:r>
          </a:p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Ventajas del acceso abierto: acceso abierto a los resultados de investigación, se incrementa el uso e impacto . Genera beneficios para la sociedad, reduce brechas de desigualad entre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paises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posibilita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reutilizacion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la información y de los datos, se crean productos y servicios derivados. </a:t>
            </a:r>
            <a:endParaRPr lang="es-ES_tradnl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37" y="441324"/>
            <a:ext cx="11268075" cy="59039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Repositorios institucionales, conservar, organizar, y dar acceso al patrimonio documental de una organización o institución.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Recopia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preserva y difunde. El objetivo perseguido es favorecer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difusion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los contenidos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academicos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institucion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dar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visilibilidad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a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investigacion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realizada, facilitar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conservacion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y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preservacion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todos los documentos generados por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institucion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historicamente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por la necesidad que han tenidos las universidades de proteger sus resultados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investigacion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con el objetivo de transferirlos por distintos canales hacia el sector productivo surgen las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opitt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otc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ott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ovt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otl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ot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(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gonzalez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2015,)</a:t>
            </a:r>
          </a:p>
          <a:p>
            <a:pPr>
              <a:lnSpc>
                <a:spcPct val="150000"/>
              </a:lnSpc>
            </a:pP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Public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library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of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sciencie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2001, firmaron 30,000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cientificos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una carta abierta a los editores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cientificos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dejar que los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articulos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los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dejarn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en acceso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abieto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depsues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de 6 meses de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publicacion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.  y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pedia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a los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investigadoresque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no publicaran en aquellas revistas que nos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sustcribieran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declaracion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, la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carata</a:t>
            </a:r>
            <a:r>
              <a:rPr lang="es-ES_tradnl" sz="2200" dirty="0" smtClean="0">
                <a:latin typeface="Helvetica Neue" charset="0"/>
                <a:ea typeface="Helvetica Neue" charset="0"/>
                <a:cs typeface="Helvetica Neue" charset="0"/>
              </a:rPr>
              <a:t> tuvo mas impacto social que efectos </a:t>
            </a:r>
            <a:r>
              <a:rPr lang="es-ES_tradnl" sz="2200" dirty="0" err="1" smtClean="0">
                <a:latin typeface="Helvetica Neue" charset="0"/>
                <a:ea typeface="Helvetica Neue" charset="0"/>
                <a:cs typeface="Helvetica Neue" charset="0"/>
              </a:rPr>
              <a:t>practicos</a:t>
            </a:r>
            <a:r>
              <a:rPr lang="es-ES_tradnl" sz="220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s-ES_tradnl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88272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937</Words>
  <Application>Microsoft Macintosh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</vt:lpstr>
      <vt:lpstr>Helvetica Neue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Hazur Sahib Socconini Alvarado</dc:creator>
  <cp:lastModifiedBy>Hazur Sahib Socconini Alvarado</cp:lastModifiedBy>
  <cp:revision>10</cp:revision>
  <dcterms:created xsi:type="dcterms:W3CDTF">2016-09-21T16:00:01Z</dcterms:created>
  <dcterms:modified xsi:type="dcterms:W3CDTF">2016-09-21T18:57:52Z</dcterms:modified>
</cp:coreProperties>
</file>