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8"/>
    <p:restoredTop sz="94718"/>
  </p:normalViewPr>
  <p:slideViewPr>
    <p:cSldViewPr snapToGrid="0">
      <p:cViewPr varScale="1">
        <p:scale>
          <a:sx n="116" d="100"/>
          <a:sy n="116" d="100"/>
        </p:scale>
        <p:origin x="19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FF0046-5270-C64F-BFA8-3B7695D35CE2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2639DE3C-4CD8-9D4D-BF9F-6317C322B4CC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11D1CFBA-5B88-F649-9BDB-9A5C951354FA}" type="parTrans" cxnId="{7C41793C-E2CE-434C-9615-23DA41F89B93}">
      <dgm:prSet/>
      <dgm:spPr/>
      <dgm:t>
        <a:bodyPr/>
        <a:lstStyle/>
        <a:p>
          <a:endParaRPr lang="en-US"/>
        </a:p>
      </dgm:t>
    </dgm:pt>
    <dgm:pt modelId="{370E7C05-0A9E-0341-868D-97464C2867E1}" type="sibTrans" cxnId="{7C41793C-E2CE-434C-9615-23DA41F89B93}">
      <dgm:prSet/>
      <dgm:spPr/>
      <dgm:t>
        <a:bodyPr/>
        <a:lstStyle/>
        <a:p>
          <a:endParaRPr lang="en-US"/>
        </a:p>
      </dgm:t>
    </dgm:pt>
    <dgm:pt modelId="{FBB69990-BEC3-D84C-8FA8-CD99419BFE62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Data Processing</a:t>
          </a:r>
        </a:p>
      </dgm:t>
    </dgm:pt>
    <dgm:pt modelId="{FE248D06-BC04-0341-A657-1ABA51FE028F}" type="parTrans" cxnId="{F6150238-2387-8C45-BA2C-D31C0F8792CF}">
      <dgm:prSet/>
      <dgm:spPr/>
      <dgm:t>
        <a:bodyPr/>
        <a:lstStyle/>
        <a:p>
          <a:endParaRPr lang="en-US"/>
        </a:p>
      </dgm:t>
    </dgm:pt>
    <dgm:pt modelId="{F260B529-4D3D-C142-B52A-DB1944DCD7A7}" type="sibTrans" cxnId="{F6150238-2387-8C45-BA2C-D31C0F8792CF}">
      <dgm:prSet/>
      <dgm:spPr/>
      <dgm:t>
        <a:bodyPr/>
        <a:lstStyle/>
        <a:p>
          <a:endParaRPr lang="en-US"/>
        </a:p>
      </dgm:t>
    </dgm:pt>
    <dgm:pt modelId="{0D5173C8-D82E-1848-89F8-10574AA563F5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1CD760F1-77A2-3C41-AC90-731461784468}" type="parTrans" cxnId="{F0D2AF24-535B-684E-AB45-50ECC0A3358A}">
      <dgm:prSet/>
      <dgm:spPr/>
      <dgm:t>
        <a:bodyPr/>
        <a:lstStyle/>
        <a:p>
          <a:endParaRPr lang="en-US"/>
        </a:p>
      </dgm:t>
    </dgm:pt>
    <dgm:pt modelId="{835A143A-8013-3D4F-942A-F857ED1B53D9}" type="sibTrans" cxnId="{F0D2AF24-535B-684E-AB45-50ECC0A3358A}">
      <dgm:prSet/>
      <dgm:spPr/>
      <dgm:t>
        <a:bodyPr/>
        <a:lstStyle/>
        <a:p>
          <a:endParaRPr lang="en-US"/>
        </a:p>
      </dgm:t>
    </dgm:pt>
    <dgm:pt modelId="{374B179A-0A7F-6641-A8C7-A5EC84A69296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Data Sharing</a:t>
          </a:r>
        </a:p>
      </dgm:t>
    </dgm:pt>
    <dgm:pt modelId="{C02A9995-A4C2-E943-A48C-72A43FA67595}" type="parTrans" cxnId="{B0614543-D78D-0B43-A620-B0AEB3406FB9}">
      <dgm:prSet/>
      <dgm:spPr/>
      <dgm:t>
        <a:bodyPr/>
        <a:lstStyle/>
        <a:p>
          <a:endParaRPr lang="en-US"/>
        </a:p>
      </dgm:t>
    </dgm:pt>
    <dgm:pt modelId="{6BAA123D-45AE-6043-9567-3DFCD8119241}" type="sibTrans" cxnId="{B0614543-D78D-0B43-A620-B0AEB3406FB9}">
      <dgm:prSet/>
      <dgm:spPr/>
      <dgm:t>
        <a:bodyPr/>
        <a:lstStyle/>
        <a:p>
          <a:endParaRPr lang="en-US"/>
        </a:p>
      </dgm:t>
    </dgm:pt>
    <dgm:pt modelId="{96EFB6C2-A187-3B4A-8065-23543CB6C4A9}">
      <dgm:prSet phldrT="[Text]"/>
      <dgm:spPr/>
      <dgm:t>
        <a:bodyPr/>
        <a:lstStyle/>
        <a:p>
          <a:r>
            <a:rPr lang="en-US" dirty="0"/>
            <a:t>Visualization</a:t>
          </a:r>
        </a:p>
      </dgm:t>
    </dgm:pt>
    <dgm:pt modelId="{39C7FAE9-2E14-0F44-B7CA-3C4CF6C5E9D1}" type="parTrans" cxnId="{65BA2459-2761-A74C-96F6-ED020BB502BA}">
      <dgm:prSet/>
      <dgm:spPr/>
      <dgm:t>
        <a:bodyPr/>
        <a:lstStyle/>
        <a:p>
          <a:endParaRPr lang="en-US"/>
        </a:p>
      </dgm:t>
    </dgm:pt>
    <dgm:pt modelId="{84C52A49-3386-804D-B826-7012428EF9D9}" type="sibTrans" cxnId="{65BA2459-2761-A74C-96F6-ED020BB502BA}">
      <dgm:prSet/>
      <dgm:spPr/>
      <dgm:t>
        <a:bodyPr/>
        <a:lstStyle/>
        <a:p>
          <a:endParaRPr lang="en-US"/>
        </a:p>
      </dgm:t>
    </dgm:pt>
    <dgm:pt modelId="{A88D3B44-46A3-824E-AC8D-477509E4B935}" type="pres">
      <dgm:prSet presAssocID="{97FF0046-5270-C64F-BFA8-3B7695D35CE2}" presName="Name0" presStyleCnt="0">
        <dgm:presLayoutVars>
          <dgm:dir/>
          <dgm:resizeHandles val="exact"/>
        </dgm:presLayoutVars>
      </dgm:prSet>
      <dgm:spPr/>
    </dgm:pt>
    <dgm:pt modelId="{283CB7BD-5026-CE4F-B6EF-864BD2B4754E}" type="pres">
      <dgm:prSet presAssocID="{2639DE3C-4CD8-9D4D-BF9F-6317C322B4CC}" presName="parTxOnly" presStyleLbl="node1" presStyleIdx="0" presStyleCnt="5">
        <dgm:presLayoutVars>
          <dgm:bulletEnabled val="1"/>
        </dgm:presLayoutVars>
      </dgm:prSet>
      <dgm:spPr/>
    </dgm:pt>
    <dgm:pt modelId="{DA430FA9-1078-0C4A-820D-90F6C5F7C6E7}" type="pres">
      <dgm:prSet presAssocID="{370E7C05-0A9E-0341-868D-97464C2867E1}" presName="parSpace" presStyleCnt="0"/>
      <dgm:spPr/>
    </dgm:pt>
    <dgm:pt modelId="{EA5493BB-6F9F-E84E-8DCC-3325A12D9AE4}" type="pres">
      <dgm:prSet presAssocID="{FBB69990-BEC3-D84C-8FA8-CD99419BFE62}" presName="parTxOnly" presStyleLbl="node1" presStyleIdx="1" presStyleCnt="5">
        <dgm:presLayoutVars>
          <dgm:bulletEnabled val="1"/>
        </dgm:presLayoutVars>
      </dgm:prSet>
      <dgm:spPr/>
    </dgm:pt>
    <dgm:pt modelId="{3AD1A554-C1D4-0944-9846-3D82A8C029C3}" type="pres">
      <dgm:prSet presAssocID="{F260B529-4D3D-C142-B52A-DB1944DCD7A7}" presName="parSpace" presStyleCnt="0"/>
      <dgm:spPr/>
    </dgm:pt>
    <dgm:pt modelId="{9C35F3B9-3956-ED43-AC70-66A14A30174C}" type="pres">
      <dgm:prSet presAssocID="{0D5173C8-D82E-1848-89F8-10574AA563F5}" presName="parTxOnly" presStyleLbl="node1" presStyleIdx="2" presStyleCnt="5">
        <dgm:presLayoutVars>
          <dgm:bulletEnabled val="1"/>
        </dgm:presLayoutVars>
      </dgm:prSet>
      <dgm:spPr/>
    </dgm:pt>
    <dgm:pt modelId="{BC98D391-0703-844C-BC92-AAF157B6C572}" type="pres">
      <dgm:prSet presAssocID="{835A143A-8013-3D4F-942A-F857ED1B53D9}" presName="parSpace" presStyleCnt="0"/>
      <dgm:spPr/>
    </dgm:pt>
    <dgm:pt modelId="{6FA2E0B9-9495-6D4E-82AF-B7C04A23F55B}" type="pres">
      <dgm:prSet presAssocID="{374B179A-0A7F-6641-A8C7-A5EC84A69296}" presName="parTxOnly" presStyleLbl="node1" presStyleIdx="3" presStyleCnt="5">
        <dgm:presLayoutVars>
          <dgm:bulletEnabled val="1"/>
        </dgm:presLayoutVars>
      </dgm:prSet>
      <dgm:spPr/>
    </dgm:pt>
    <dgm:pt modelId="{CF71C1C7-5F57-7B4B-999B-3B214CEE5F80}" type="pres">
      <dgm:prSet presAssocID="{6BAA123D-45AE-6043-9567-3DFCD8119241}" presName="parSpace" presStyleCnt="0"/>
      <dgm:spPr/>
    </dgm:pt>
    <dgm:pt modelId="{E357E6F2-E889-BA45-8139-EAD65FCB9721}" type="pres">
      <dgm:prSet presAssocID="{96EFB6C2-A187-3B4A-8065-23543CB6C4A9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F0D2AF24-535B-684E-AB45-50ECC0A3358A}" srcId="{97FF0046-5270-C64F-BFA8-3B7695D35CE2}" destId="{0D5173C8-D82E-1848-89F8-10574AA563F5}" srcOrd="2" destOrd="0" parTransId="{1CD760F1-77A2-3C41-AC90-731461784468}" sibTransId="{835A143A-8013-3D4F-942A-F857ED1B53D9}"/>
    <dgm:cxn modelId="{CF7A8E31-B1AB-B648-8768-430F9D157A20}" type="presOf" srcId="{0D5173C8-D82E-1848-89F8-10574AA563F5}" destId="{9C35F3B9-3956-ED43-AC70-66A14A30174C}" srcOrd="0" destOrd="0" presId="urn:microsoft.com/office/officeart/2005/8/layout/hChevron3"/>
    <dgm:cxn modelId="{F6150238-2387-8C45-BA2C-D31C0F8792CF}" srcId="{97FF0046-5270-C64F-BFA8-3B7695D35CE2}" destId="{FBB69990-BEC3-D84C-8FA8-CD99419BFE62}" srcOrd="1" destOrd="0" parTransId="{FE248D06-BC04-0341-A657-1ABA51FE028F}" sibTransId="{F260B529-4D3D-C142-B52A-DB1944DCD7A7}"/>
    <dgm:cxn modelId="{7C41793C-E2CE-434C-9615-23DA41F89B93}" srcId="{97FF0046-5270-C64F-BFA8-3B7695D35CE2}" destId="{2639DE3C-4CD8-9D4D-BF9F-6317C322B4CC}" srcOrd="0" destOrd="0" parTransId="{11D1CFBA-5B88-F649-9BDB-9A5C951354FA}" sibTransId="{370E7C05-0A9E-0341-868D-97464C2867E1}"/>
    <dgm:cxn modelId="{B0614543-D78D-0B43-A620-B0AEB3406FB9}" srcId="{97FF0046-5270-C64F-BFA8-3B7695D35CE2}" destId="{374B179A-0A7F-6641-A8C7-A5EC84A69296}" srcOrd="3" destOrd="0" parTransId="{C02A9995-A4C2-E943-A48C-72A43FA67595}" sibTransId="{6BAA123D-45AE-6043-9567-3DFCD8119241}"/>
    <dgm:cxn modelId="{65BA2459-2761-A74C-96F6-ED020BB502BA}" srcId="{97FF0046-5270-C64F-BFA8-3B7695D35CE2}" destId="{96EFB6C2-A187-3B4A-8065-23543CB6C4A9}" srcOrd="4" destOrd="0" parTransId="{39C7FAE9-2E14-0F44-B7CA-3C4CF6C5E9D1}" sibTransId="{84C52A49-3386-804D-B826-7012428EF9D9}"/>
    <dgm:cxn modelId="{04BBB465-B925-B34F-B828-5114AEB22B94}" type="presOf" srcId="{97FF0046-5270-C64F-BFA8-3B7695D35CE2}" destId="{A88D3B44-46A3-824E-AC8D-477509E4B935}" srcOrd="0" destOrd="0" presId="urn:microsoft.com/office/officeart/2005/8/layout/hChevron3"/>
    <dgm:cxn modelId="{CA497F77-3001-5E46-A6EC-040F0AE575D4}" type="presOf" srcId="{2639DE3C-4CD8-9D4D-BF9F-6317C322B4CC}" destId="{283CB7BD-5026-CE4F-B6EF-864BD2B4754E}" srcOrd="0" destOrd="0" presId="urn:microsoft.com/office/officeart/2005/8/layout/hChevron3"/>
    <dgm:cxn modelId="{CFD538BA-7020-B046-A7EA-56697EC9E230}" type="presOf" srcId="{96EFB6C2-A187-3B4A-8065-23543CB6C4A9}" destId="{E357E6F2-E889-BA45-8139-EAD65FCB9721}" srcOrd="0" destOrd="0" presId="urn:microsoft.com/office/officeart/2005/8/layout/hChevron3"/>
    <dgm:cxn modelId="{765231C7-D6AC-DC4D-8F1A-2222687900AA}" type="presOf" srcId="{374B179A-0A7F-6641-A8C7-A5EC84A69296}" destId="{6FA2E0B9-9495-6D4E-82AF-B7C04A23F55B}" srcOrd="0" destOrd="0" presId="urn:microsoft.com/office/officeart/2005/8/layout/hChevron3"/>
    <dgm:cxn modelId="{E20981F7-AA94-8B4F-9BAC-01D040B53FBA}" type="presOf" srcId="{FBB69990-BEC3-D84C-8FA8-CD99419BFE62}" destId="{EA5493BB-6F9F-E84E-8DCC-3325A12D9AE4}" srcOrd="0" destOrd="0" presId="urn:microsoft.com/office/officeart/2005/8/layout/hChevron3"/>
    <dgm:cxn modelId="{101F2945-0185-3347-B51D-529CECE01A6A}" type="presParOf" srcId="{A88D3B44-46A3-824E-AC8D-477509E4B935}" destId="{283CB7BD-5026-CE4F-B6EF-864BD2B4754E}" srcOrd="0" destOrd="0" presId="urn:microsoft.com/office/officeart/2005/8/layout/hChevron3"/>
    <dgm:cxn modelId="{DC7F43BC-D432-A34A-AE40-2C898ADDC873}" type="presParOf" srcId="{A88D3B44-46A3-824E-AC8D-477509E4B935}" destId="{DA430FA9-1078-0C4A-820D-90F6C5F7C6E7}" srcOrd="1" destOrd="0" presId="urn:microsoft.com/office/officeart/2005/8/layout/hChevron3"/>
    <dgm:cxn modelId="{CB43E9A3-D721-A743-BDF3-FE149678BA45}" type="presParOf" srcId="{A88D3B44-46A3-824E-AC8D-477509E4B935}" destId="{EA5493BB-6F9F-E84E-8DCC-3325A12D9AE4}" srcOrd="2" destOrd="0" presId="urn:microsoft.com/office/officeart/2005/8/layout/hChevron3"/>
    <dgm:cxn modelId="{8462AA0D-FC7D-9643-A847-BA96EB41AD11}" type="presParOf" srcId="{A88D3B44-46A3-824E-AC8D-477509E4B935}" destId="{3AD1A554-C1D4-0944-9846-3D82A8C029C3}" srcOrd="3" destOrd="0" presId="urn:microsoft.com/office/officeart/2005/8/layout/hChevron3"/>
    <dgm:cxn modelId="{AA490D13-4974-9E4A-BAA5-BE1A43B965FE}" type="presParOf" srcId="{A88D3B44-46A3-824E-AC8D-477509E4B935}" destId="{9C35F3B9-3956-ED43-AC70-66A14A30174C}" srcOrd="4" destOrd="0" presId="urn:microsoft.com/office/officeart/2005/8/layout/hChevron3"/>
    <dgm:cxn modelId="{838B3460-196B-6543-99A7-9B80FC75E78D}" type="presParOf" srcId="{A88D3B44-46A3-824E-AC8D-477509E4B935}" destId="{BC98D391-0703-844C-BC92-AAF157B6C572}" srcOrd="5" destOrd="0" presId="urn:microsoft.com/office/officeart/2005/8/layout/hChevron3"/>
    <dgm:cxn modelId="{BFF49290-E053-434D-8C24-1498A38E1325}" type="presParOf" srcId="{A88D3B44-46A3-824E-AC8D-477509E4B935}" destId="{6FA2E0B9-9495-6D4E-82AF-B7C04A23F55B}" srcOrd="6" destOrd="0" presId="urn:microsoft.com/office/officeart/2005/8/layout/hChevron3"/>
    <dgm:cxn modelId="{8467BCD9-DC73-3B4F-AFED-F03A561C6400}" type="presParOf" srcId="{A88D3B44-46A3-824E-AC8D-477509E4B935}" destId="{CF71C1C7-5F57-7B4B-999B-3B214CEE5F80}" srcOrd="7" destOrd="0" presId="urn:microsoft.com/office/officeart/2005/8/layout/hChevron3"/>
    <dgm:cxn modelId="{8FAE283C-2699-054A-9211-2A66D13B173F}" type="presParOf" srcId="{A88D3B44-46A3-824E-AC8D-477509E4B935}" destId="{E357E6F2-E889-BA45-8139-EAD65FCB9721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CB7BD-5026-CE4F-B6EF-864BD2B4754E}">
      <dsp:nvSpPr>
        <dsp:cNvPr id="0" name=""/>
        <dsp:cNvSpPr/>
      </dsp:nvSpPr>
      <dsp:spPr>
        <a:xfrm>
          <a:off x="1339" y="56925"/>
          <a:ext cx="2611770" cy="104470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Collection</a:t>
          </a:r>
        </a:p>
      </dsp:txBody>
      <dsp:txXfrm>
        <a:off x="1339" y="56925"/>
        <a:ext cx="2350593" cy="1044708"/>
      </dsp:txXfrm>
    </dsp:sp>
    <dsp:sp modelId="{EA5493BB-6F9F-E84E-8DCC-3325A12D9AE4}">
      <dsp:nvSpPr>
        <dsp:cNvPr id="0" name=""/>
        <dsp:cNvSpPr/>
      </dsp:nvSpPr>
      <dsp:spPr>
        <a:xfrm>
          <a:off x="2090755" y="56925"/>
          <a:ext cx="2611770" cy="1044708"/>
        </a:xfrm>
        <a:prstGeom prst="chevron">
          <a:avLst/>
        </a:prstGeom>
        <a:solidFill>
          <a:schemeClr val="tx1">
            <a:lumMod val="65000"/>
            <a:lumOff val="3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Processing</a:t>
          </a:r>
        </a:p>
      </dsp:txBody>
      <dsp:txXfrm>
        <a:off x="2613109" y="56925"/>
        <a:ext cx="1567062" cy="1044708"/>
      </dsp:txXfrm>
    </dsp:sp>
    <dsp:sp modelId="{9C35F3B9-3956-ED43-AC70-66A14A30174C}">
      <dsp:nvSpPr>
        <dsp:cNvPr id="0" name=""/>
        <dsp:cNvSpPr/>
      </dsp:nvSpPr>
      <dsp:spPr>
        <a:xfrm>
          <a:off x="4180171" y="56925"/>
          <a:ext cx="2611770" cy="10447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Analysis</a:t>
          </a:r>
        </a:p>
      </dsp:txBody>
      <dsp:txXfrm>
        <a:off x="4702525" y="56925"/>
        <a:ext cx="1567062" cy="1044708"/>
      </dsp:txXfrm>
    </dsp:sp>
    <dsp:sp modelId="{6FA2E0B9-9495-6D4E-82AF-B7C04A23F55B}">
      <dsp:nvSpPr>
        <dsp:cNvPr id="0" name=""/>
        <dsp:cNvSpPr/>
      </dsp:nvSpPr>
      <dsp:spPr>
        <a:xfrm>
          <a:off x="6269588" y="56925"/>
          <a:ext cx="2611770" cy="1044708"/>
        </a:xfrm>
        <a:prstGeom prst="chevron">
          <a:avLst/>
        </a:prstGeom>
        <a:solidFill>
          <a:schemeClr val="tx1">
            <a:lumMod val="65000"/>
            <a:lumOff val="3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Sharing</a:t>
          </a:r>
        </a:p>
      </dsp:txBody>
      <dsp:txXfrm>
        <a:off x="6791942" y="56925"/>
        <a:ext cx="1567062" cy="1044708"/>
      </dsp:txXfrm>
    </dsp:sp>
    <dsp:sp modelId="{E357E6F2-E889-BA45-8139-EAD65FCB9721}">
      <dsp:nvSpPr>
        <dsp:cNvPr id="0" name=""/>
        <dsp:cNvSpPr/>
      </dsp:nvSpPr>
      <dsp:spPr>
        <a:xfrm>
          <a:off x="8359004" y="56925"/>
          <a:ext cx="2611770" cy="10447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Visualization</a:t>
          </a:r>
        </a:p>
      </dsp:txBody>
      <dsp:txXfrm>
        <a:off x="8881358" y="56925"/>
        <a:ext cx="1567062" cy="1044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6731-9964-BFB5-0799-416603B95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2C5CA-27E0-D111-DB32-70590461D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1236B-3198-FF31-5130-1096B3E4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E3DA-FFE5-724B-808A-679E294E88A6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E3B4D-7AD3-DB30-681E-C96F23E9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401B8-141A-4EFC-F4F6-3307CC94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EF6E-2099-8C4A-BBB3-5EEA7829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8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2F81-09B2-5C53-F5AD-5396A6825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E7043-E554-58F2-E8AF-0F2667D37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DFF27-F615-8A13-6DF9-E3FFFE46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E3DA-FFE5-724B-808A-679E294E88A6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09CA3-28A6-E93C-A17D-1AA1CEF7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FF1DB-599E-1679-706A-464A4173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EF6E-2099-8C4A-BBB3-5EEA7829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6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F8DAB0-369F-E8B2-31FC-3A076F185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482AF-4BA9-F9D1-ED58-CE79E0952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96667-F1A2-C677-3D8D-009EC964E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E3DA-FFE5-724B-808A-679E294E88A6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73E27-66F1-426C-F259-8B2CD156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48B87-B998-5F19-898B-58E580C4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EF6E-2099-8C4A-BBB3-5EEA7829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4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9EF7-9D23-8A36-F7C3-14616E97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D5099-41AF-50B4-2E41-B5C8D8AA6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65A17-A3FA-7165-9565-DC20958A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E3DA-FFE5-724B-808A-679E294E88A6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A1F0E-E2AB-4B08-9B14-E84DB4B3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F0C6E-2FCB-7351-2FCD-F385FDAB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EF6E-2099-8C4A-BBB3-5EEA7829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7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762C-EA54-8E23-7B40-5E8627023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051F1-562B-631D-0704-A918A42F6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92B0A-A219-339B-33E1-CE69D7DE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E3DA-FFE5-724B-808A-679E294E88A6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B5737-A7CB-13A9-4B75-31EA974A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64521-477D-6365-8373-00C3AEC3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EF6E-2099-8C4A-BBB3-5EEA7829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4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F0FB-B486-E390-2B6F-5E9FCFBA7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2FEBD-5AEA-FF07-99E3-AC63F1011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45351-97D7-B592-7CA9-279DB7860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BBDAF-A8B5-7F12-4001-17B47246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E3DA-FFE5-724B-808A-679E294E88A6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EF3CC-4504-1986-C594-F47B0544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589ED-EE60-84AF-DFB9-0A03D5DD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EF6E-2099-8C4A-BBB3-5EEA7829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2ECC7-C5AA-7814-93BF-03F282FF7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9B1CF-8A8E-6658-1334-34861E5F7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C41A1-8FFE-1B50-0C60-3967D2EB6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CC820-6355-5A32-58E8-311B54F99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37AE1C-0B15-F7DF-8671-3BEEA119C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CD2BF4-7F88-A31F-1337-CE06E125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E3DA-FFE5-724B-808A-679E294E88A6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39F6D2-7F67-EF98-DF9A-1A26F2CA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3BF45-09F5-B512-8013-C47A7FDF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EF6E-2099-8C4A-BBB3-5EEA7829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4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C989-5C2D-49CE-45C6-C9B71EF0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5AFB1-A631-E84B-D5FA-C0473554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E3DA-FFE5-724B-808A-679E294E88A6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AD10E-F28B-D611-D652-3AA2A490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FDBDB-1DBB-E676-9B31-4D7C43CE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EF6E-2099-8C4A-BBB3-5EEA7829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8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09D2C-140A-AA25-7B1D-596CD938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E3DA-FFE5-724B-808A-679E294E88A6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31E77-2473-DCEE-3B17-AFB26C94A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4A01B-562B-2A6F-0771-DAA7C979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EF6E-2099-8C4A-BBB3-5EEA7829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4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5BF4-5FD2-9645-5467-101CD0EFC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A5340-00F2-F433-6B17-D9728F3C6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3973E-806F-7B3C-BFA8-5F2F6BD17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8EC1A-3AF0-6D8A-4EAF-E5ECA9F36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E3DA-FFE5-724B-808A-679E294E88A6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ADD30-B9C3-EF8A-98EC-CBFAFD43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A6530-BEC4-8D4C-668F-12891D66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EF6E-2099-8C4A-BBB3-5EEA7829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8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AAD9-2498-AC9C-F0AD-6D6C8D121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0BB4D0-B145-C557-3FEE-F7FDA8FF8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1F763-ED06-276D-20BD-E16105ED1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81BB7-F60A-66C8-A3D1-6CEA3ACE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E3DA-FFE5-724B-808A-679E294E88A6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6BB96-5FC8-F82A-8CC4-C1C6C04E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DC163-C7D8-BD4E-19F1-097953D9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EF6E-2099-8C4A-BBB3-5EEA7829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1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3D9A0C-EC61-9AE8-7D16-A0EC33001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36634-1A52-EF31-79B8-8BBB7FA97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CE1CF-C09C-E9DE-B1E6-B33B2DA74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CEE3DA-FFE5-724B-808A-679E294E88A6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E1A02-9676-D43A-D95E-DDEEBD745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021B1-1211-6970-AF5D-A11FF9EAB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0EF6E-2099-8C4A-BBB3-5EEA7829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4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diagramData" Target="../diagrams/data1.xml"/><Relationship Id="rId16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619F880-E77F-B411-8F4E-EE8F668AD1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5669708"/>
              </p:ext>
            </p:extLst>
          </p:nvPr>
        </p:nvGraphicFramePr>
        <p:xfrm>
          <a:off x="581454" y="460176"/>
          <a:ext cx="10972114" cy="1158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A078611-190F-2789-D398-9AD5DDDD20DB}"/>
              </a:ext>
            </a:extLst>
          </p:cNvPr>
          <p:cNvSpPr/>
          <p:nvPr/>
        </p:nvSpPr>
        <p:spPr>
          <a:xfrm>
            <a:off x="581454" y="2344759"/>
            <a:ext cx="993958" cy="640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 Module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CC9953-5F6B-692F-5521-35F0E03481A0}"/>
              </a:ext>
            </a:extLst>
          </p:cNvPr>
          <p:cNvSpPr/>
          <p:nvPr/>
        </p:nvSpPr>
        <p:spPr>
          <a:xfrm>
            <a:off x="581454" y="1722850"/>
            <a:ext cx="8353227" cy="45849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D656BE-3F4A-84A7-4F5E-4BB491F01864}"/>
              </a:ext>
            </a:extLst>
          </p:cNvPr>
          <p:cNvSpPr/>
          <p:nvPr/>
        </p:nvSpPr>
        <p:spPr>
          <a:xfrm>
            <a:off x="1849915" y="3004852"/>
            <a:ext cx="914400" cy="6408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Survey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82D966CF-E689-ACA3-E479-7ED9C81207D1}"/>
              </a:ext>
            </a:extLst>
          </p:cNvPr>
          <p:cNvCxnSpPr>
            <a:cxnSpLocks/>
            <a:stCxn id="6" idx="2"/>
            <a:endCxn id="35" idx="2"/>
          </p:cNvCxnSpPr>
          <p:nvPr/>
        </p:nvCxnSpPr>
        <p:spPr>
          <a:xfrm rot="16200000" flipH="1">
            <a:off x="-246266" y="4310272"/>
            <a:ext cx="2789560" cy="14016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884A50C-108B-5CB4-69CB-ECE193DADAC0}"/>
              </a:ext>
            </a:extLst>
          </p:cNvPr>
          <p:cNvSpPr/>
          <p:nvPr/>
        </p:nvSpPr>
        <p:spPr>
          <a:xfrm>
            <a:off x="3203467" y="2333742"/>
            <a:ext cx="1500733" cy="640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Pembersihan</a:t>
            </a:r>
            <a:r>
              <a:rPr lang="en-US" dirty="0"/>
              <a:t> Data</a:t>
            </a: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F43A0ABE-9774-84DD-A3B5-8CA21E7C1F76}"/>
              </a:ext>
            </a:extLst>
          </p:cNvPr>
          <p:cNvSpPr/>
          <p:nvPr/>
        </p:nvSpPr>
        <p:spPr>
          <a:xfrm>
            <a:off x="1218595" y="5454726"/>
            <a:ext cx="10503352" cy="64081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5D4F406-F981-EDCD-D253-166D88B49F87}"/>
              </a:ext>
            </a:extLst>
          </p:cNvPr>
          <p:cNvCxnSpPr>
            <a:cxnSpLocks/>
            <a:endCxn id="34" idx="1"/>
          </p:cNvCxnSpPr>
          <p:nvPr/>
        </p:nvCxnSpPr>
        <p:spPr>
          <a:xfrm rot="5400000" flipH="1" flipV="1">
            <a:off x="1691712" y="3924610"/>
            <a:ext cx="2782215" cy="2412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D5218F-61CB-ABE3-17EB-79D80BF6C903}"/>
              </a:ext>
            </a:extLst>
          </p:cNvPr>
          <p:cNvSpPr txBox="1"/>
          <p:nvPr/>
        </p:nvSpPr>
        <p:spPr>
          <a:xfrm>
            <a:off x="3188997" y="3000033"/>
            <a:ext cx="1691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400" dirty="0"/>
              <a:t>Check Null Values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/>
              <a:t>Imputation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/>
              <a:t>Standardization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4A013B4-258E-E639-EA27-78F6695EEF17}"/>
              </a:ext>
            </a:extLst>
          </p:cNvPr>
          <p:cNvSpPr/>
          <p:nvPr/>
        </p:nvSpPr>
        <p:spPr>
          <a:xfrm>
            <a:off x="5261084" y="2348202"/>
            <a:ext cx="1346783" cy="640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Mining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CB75BBA-556C-72FD-85E6-5F7588C1F594}"/>
              </a:ext>
            </a:extLst>
          </p:cNvPr>
          <p:cNvSpPr/>
          <p:nvPr/>
        </p:nvSpPr>
        <p:spPr>
          <a:xfrm>
            <a:off x="5261084" y="3294964"/>
            <a:ext cx="1346783" cy="640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Forecasting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10366A4-AEFE-DB9B-0793-6D4F3373BE61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307115" y="3645666"/>
            <a:ext cx="0" cy="1809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29739C29-DB70-1DF5-5A94-B6C40DA6013D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704200" y="2654149"/>
            <a:ext cx="159595" cy="28005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314D447C-08AD-6497-F5B2-630CE5E26F06}"/>
              </a:ext>
            </a:extLst>
          </p:cNvPr>
          <p:cNvCxnSpPr>
            <a:cxnSpLocks/>
            <a:endCxn id="49" idx="1"/>
          </p:cNvCxnSpPr>
          <p:nvPr/>
        </p:nvCxnSpPr>
        <p:spPr>
          <a:xfrm rot="5400000" flipH="1" flipV="1">
            <a:off x="3769097" y="3962739"/>
            <a:ext cx="2786116" cy="1978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E061646-A84E-B213-3B32-F6DFFC86B70B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5934476" y="2989016"/>
            <a:ext cx="0" cy="305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59B8FF73-5F70-C9E6-0679-DF73752FC859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6607867" y="2668609"/>
            <a:ext cx="197856" cy="28160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CDF3211-3070-100C-EE08-317D020B8198}"/>
              </a:ext>
            </a:extLst>
          </p:cNvPr>
          <p:cNvCxnSpPr>
            <a:cxnSpLocks/>
          </p:cNvCxnSpPr>
          <p:nvPr/>
        </p:nvCxnSpPr>
        <p:spPr>
          <a:xfrm>
            <a:off x="6198882" y="3954140"/>
            <a:ext cx="0" cy="1482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E6DD04C-524B-F265-9DDF-BD563F472E3B}"/>
              </a:ext>
            </a:extLst>
          </p:cNvPr>
          <p:cNvCxnSpPr>
            <a:cxnSpLocks/>
          </p:cNvCxnSpPr>
          <p:nvPr/>
        </p:nvCxnSpPr>
        <p:spPr>
          <a:xfrm flipV="1">
            <a:off x="5651653" y="3954140"/>
            <a:ext cx="0" cy="1500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CAF815E-6542-C532-363A-386CBD93AB27}"/>
              </a:ext>
            </a:extLst>
          </p:cNvPr>
          <p:cNvCxnSpPr>
            <a:cxnSpLocks/>
          </p:cNvCxnSpPr>
          <p:nvPr/>
        </p:nvCxnSpPr>
        <p:spPr>
          <a:xfrm>
            <a:off x="1661108" y="2181344"/>
            <a:ext cx="0" cy="3273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8926ED9-587A-153C-8365-6690EBE32DC8}"/>
              </a:ext>
            </a:extLst>
          </p:cNvPr>
          <p:cNvCxnSpPr>
            <a:cxnSpLocks/>
          </p:cNvCxnSpPr>
          <p:nvPr/>
        </p:nvCxnSpPr>
        <p:spPr>
          <a:xfrm flipH="1" flipV="1">
            <a:off x="7832991" y="2181344"/>
            <a:ext cx="1" cy="3273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8035D01-AC69-7CB0-A195-C0BF29AA7321}"/>
              </a:ext>
            </a:extLst>
          </p:cNvPr>
          <p:cNvSpPr/>
          <p:nvPr/>
        </p:nvSpPr>
        <p:spPr>
          <a:xfrm>
            <a:off x="9377193" y="1722850"/>
            <a:ext cx="1498884" cy="490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 Tools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922CF25-1C1B-F96E-02F0-F05C358E4EB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934681" y="1952097"/>
            <a:ext cx="4425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B31510C-1758-3627-A5AD-D6D51B70BE84}"/>
              </a:ext>
            </a:extLst>
          </p:cNvPr>
          <p:cNvSpPr/>
          <p:nvPr/>
        </p:nvSpPr>
        <p:spPr>
          <a:xfrm>
            <a:off x="9375350" y="2477592"/>
            <a:ext cx="1498880" cy="5079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Reporting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D4309A1-D458-3660-AC38-1C3247CCDF73}"/>
              </a:ext>
            </a:extLst>
          </p:cNvPr>
          <p:cNvCxnSpPr>
            <a:cxnSpLocks/>
            <a:stCxn id="129" idx="2"/>
            <a:endCxn id="136" idx="0"/>
          </p:cNvCxnSpPr>
          <p:nvPr/>
        </p:nvCxnSpPr>
        <p:spPr>
          <a:xfrm flipH="1">
            <a:off x="10124790" y="2213470"/>
            <a:ext cx="1845" cy="264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90BF7776-69ED-F1C7-7F5D-82BABA250612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8813494" y="2181344"/>
            <a:ext cx="561856" cy="550239"/>
          </a:xfrm>
          <a:prstGeom prst="bentConnector3">
            <a:avLst>
              <a:gd name="adj1" fmla="val -5980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D56C46AD-1BDE-6677-97D3-BF29E0436C22}"/>
              </a:ext>
            </a:extLst>
          </p:cNvPr>
          <p:cNvCxnSpPr>
            <a:cxnSpLocks/>
            <a:endCxn id="129" idx="3"/>
          </p:cNvCxnSpPr>
          <p:nvPr/>
        </p:nvCxnSpPr>
        <p:spPr>
          <a:xfrm rot="16200000" flipV="1">
            <a:off x="9456580" y="3387658"/>
            <a:ext cx="3516487" cy="6774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1546FF8-C06F-D481-8D32-D5E71AC42617}"/>
              </a:ext>
            </a:extLst>
          </p:cNvPr>
          <p:cNvCxnSpPr>
            <a:cxnSpLocks/>
            <a:endCxn id="136" idx="3"/>
          </p:cNvCxnSpPr>
          <p:nvPr/>
        </p:nvCxnSpPr>
        <p:spPr>
          <a:xfrm flipH="1">
            <a:off x="10874230" y="2731582"/>
            <a:ext cx="67933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2C8D3D-A192-E644-B87B-0B1604A7F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886" y="2668609"/>
            <a:ext cx="844757" cy="24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ro to PostgreSQL. Create and Query Postgres Database | by Lauren  Cunningham | CodeX | Medium">
            <a:extLst>
              <a:ext uri="{FF2B5EF4-FFF2-40B4-BE49-F238E27FC236}">
                <a16:creationId xmlns:a16="http://schemas.microsoft.com/office/drawing/2014/main" id="{AFCA5171-61DD-8A22-034E-94F898E56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084" y="6068842"/>
            <a:ext cx="1584354" cy="72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2">
            <a:extLst>
              <a:ext uri="{FF2B5EF4-FFF2-40B4-BE49-F238E27FC236}">
                <a16:creationId xmlns:a16="http://schemas.microsoft.com/office/drawing/2014/main" id="{D9CD60AB-0A1F-602D-B5BE-355C21D0A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0" y="3082251"/>
            <a:ext cx="844757" cy="24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ython Logo - PNG and Vector - Logo Download">
            <a:extLst>
              <a:ext uri="{FF2B5EF4-FFF2-40B4-BE49-F238E27FC236}">
                <a16:creationId xmlns:a16="http://schemas.microsoft.com/office/drawing/2014/main" id="{DCBCB552-791D-F020-EF9E-09769840C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820" y="3975480"/>
            <a:ext cx="594112" cy="66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10" descr="Python Logo - PNG and Vector - Logo Download">
            <a:extLst>
              <a:ext uri="{FF2B5EF4-FFF2-40B4-BE49-F238E27FC236}">
                <a16:creationId xmlns:a16="http://schemas.microsoft.com/office/drawing/2014/main" id="{672129FD-FC14-C79C-D1A5-17A117CEB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667" y="2218658"/>
            <a:ext cx="412432" cy="45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10" descr="Python Logo - PNG and Vector - Logo Download">
            <a:extLst>
              <a:ext uri="{FF2B5EF4-FFF2-40B4-BE49-F238E27FC236}">
                <a16:creationId xmlns:a16="http://schemas.microsoft.com/office/drawing/2014/main" id="{F592CC1A-87FA-4448-29F5-83B05B268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233" y="3999808"/>
            <a:ext cx="494823" cy="55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6841B85-51ED-8402-3253-1D274134B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048" y="3927536"/>
            <a:ext cx="871588" cy="45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14">
            <a:extLst>
              <a:ext uri="{FF2B5EF4-FFF2-40B4-BE49-F238E27FC236}">
                <a16:creationId xmlns:a16="http://schemas.microsoft.com/office/drawing/2014/main" id="{8454A2A3-6C08-9C72-9110-F63481A5C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451" y="2747603"/>
            <a:ext cx="549663" cy="28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4">
            <a:extLst>
              <a:ext uri="{FF2B5EF4-FFF2-40B4-BE49-F238E27FC236}">
                <a16:creationId xmlns:a16="http://schemas.microsoft.com/office/drawing/2014/main" id="{11F6C378-6C02-9993-C3F7-F60ADA333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915" y="4592426"/>
            <a:ext cx="549663" cy="28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695E7D82-7F07-A506-CB99-E5B0E73D8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053" y="4725449"/>
            <a:ext cx="679338" cy="28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16">
            <a:extLst>
              <a:ext uri="{FF2B5EF4-FFF2-40B4-BE49-F238E27FC236}">
                <a16:creationId xmlns:a16="http://schemas.microsoft.com/office/drawing/2014/main" id="{4B10AF13-3B31-10B4-57D0-C384125C2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828" y="3124586"/>
            <a:ext cx="481816" cy="20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Picture 16">
            <a:extLst>
              <a:ext uri="{FF2B5EF4-FFF2-40B4-BE49-F238E27FC236}">
                <a16:creationId xmlns:a16="http://schemas.microsoft.com/office/drawing/2014/main" id="{A360287A-5FB2-2FF5-C5CE-FCA912FB7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472" y="4954665"/>
            <a:ext cx="481816" cy="20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ableau Logo and symbol, meaning, history, PNG, brand">
            <a:extLst>
              <a:ext uri="{FF2B5EF4-FFF2-40B4-BE49-F238E27FC236}">
                <a16:creationId xmlns:a16="http://schemas.microsoft.com/office/drawing/2014/main" id="{3CC871D3-E6FE-A6FA-2142-DFD837C67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2148" y="1413058"/>
            <a:ext cx="1182839" cy="66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Power BI Logo, symbol, meaning, history, PNG, brand">
            <a:extLst>
              <a:ext uri="{FF2B5EF4-FFF2-40B4-BE49-F238E27FC236}">
                <a16:creationId xmlns:a16="http://schemas.microsoft.com/office/drawing/2014/main" id="{1F4F0F7B-6A18-4920-1EA0-0685DFF57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221" y="1178729"/>
            <a:ext cx="724835" cy="40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TIBCO WebFOCUS">
            <a:extLst>
              <a:ext uri="{FF2B5EF4-FFF2-40B4-BE49-F238E27FC236}">
                <a16:creationId xmlns:a16="http://schemas.microsoft.com/office/drawing/2014/main" id="{E4463A27-EBCD-9C0F-16D0-BA06F2D3B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918" y="2938072"/>
            <a:ext cx="582281" cy="58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26" descr="TIBCO WebFOCUS">
            <a:extLst>
              <a:ext uri="{FF2B5EF4-FFF2-40B4-BE49-F238E27FC236}">
                <a16:creationId xmlns:a16="http://schemas.microsoft.com/office/drawing/2014/main" id="{538911E9-E37A-9263-630B-55EA36ECD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1427" y="1935873"/>
            <a:ext cx="582281" cy="58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FastAPI - Wikiversity">
            <a:extLst>
              <a:ext uri="{FF2B5EF4-FFF2-40B4-BE49-F238E27FC236}">
                <a16:creationId xmlns:a16="http://schemas.microsoft.com/office/drawing/2014/main" id="{1392DE65-C141-A92C-C94F-D67228FF1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386" y="1735801"/>
            <a:ext cx="1233338" cy="44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Features of i-net Clear Reports">
            <a:extLst>
              <a:ext uri="{FF2B5EF4-FFF2-40B4-BE49-F238E27FC236}">
                <a16:creationId xmlns:a16="http://schemas.microsoft.com/office/drawing/2014/main" id="{8FBD555C-8640-FD84-B204-0506059A56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39" t="19913" r="16682" b="34199"/>
          <a:stretch/>
        </p:blipFill>
        <p:spPr bwMode="auto">
          <a:xfrm>
            <a:off x="9444027" y="3454981"/>
            <a:ext cx="1371910" cy="31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227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27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Who Myme</dc:creator>
  <cp:lastModifiedBy>Who Myme</cp:lastModifiedBy>
  <cp:revision>9</cp:revision>
  <dcterms:created xsi:type="dcterms:W3CDTF">2024-12-11T02:34:43Z</dcterms:created>
  <dcterms:modified xsi:type="dcterms:W3CDTF">2024-12-11T03:41:42Z</dcterms:modified>
</cp:coreProperties>
</file>