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Hazwan" initials="MH" lastIdx="1" clrIdx="0">
    <p:extLst>
      <p:ext uri="{19B8F6BF-5375-455C-9EA6-DF929625EA0E}">
        <p15:presenceInfo xmlns:p15="http://schemas.microsoft.com/office/powerpoint/2012/main" userId="1b859c6809a689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88" autoAdjust="0"/>
    <p:restoredTop sz="94660"/>
  </p:normalViewPr>
  <p:slideViewPr>
    <p:cSldViewPr snapToGrid="0">
      <p:cViewPr>
        <p:scale>
          <a:sx n="125" d="100"/>
          <a:sy n="12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A09-3E48-45A4-9956-5CF21595C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189FC-F522-40B4-BEBB-0C09FE08B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BBAF-CC6A-43FF-8121-EA6CDCA3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86848-728E-4162-9309-406A563C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B224-2EF8-4088-B313-50AD46DB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45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A3C8-B792-46F0-BE8D-F6C7FB8A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40675-96F8-47FB-9868-929B8E9B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3A44-079B-4C62-B80A-72397ADE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028A-0C1A-4FBE-A166-4439D08A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FA3A-18BA-412D-8CA3-ABB2061A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6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82763-43F6-4C94-AB6D-80695873A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8FC63-6D1A-4958-867C-4CCD3AAF1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23AB-2509-46D3-AE01-424C654F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7657-35AB-4D2A-8773-42F5EF50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413C-85DA-4387-8A79-572FD46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95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BEB7-D3B0-4D96-AE5E-5F010060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0695-E01B-4EEE-807F-43DBD5CA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D4F9-2295-47BE-AB7F-455D3AAD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3F39-7925-4F5B-AA49-A4449EEA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BE6E-272C-4F4F-9B53-FFF502E2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31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056C-3A4B-4C44-8FE2-40C96577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8AF5-D093-429F-8FF5-A71BDA95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5434-0BBC-47A7-A974-5A300468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4B1-EAE3-45BC-BD5D-CB98556B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3C1D-A2A5-419A-B400-9CC25A4D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60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8BFB-791D-477B-A372-95B15E97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E914-720B-47E6-B3EF-3BA84E292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0A31-5479-47E8-A33C-239EA8B4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9CC7A-7AD4-4AD2-BB62-17608BE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277B-2BDF-4698-B5C2-02060B68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FF715-E059-4278-9F0E-74050779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169B-4275-4320-B6C9-DAEA4590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E79B-593A-454E-8DEF-4F0756C4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514C3-3563-4F18-B639-31C34F072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09E5A-20AB-4F6F-9181-5CE533C1E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C446A-179B-441E-ACC4-A95928071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92F4A-1EB5-482C-B7B2-ED61A37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CCB21-2224-4EB5-90F3-CD02C73E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08243-63A7-4497-8037-C8C37E3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43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7FF5-68C2-4FB9-8880-DCB999E7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5A89C-1ECE-4436-B6E2-980AB43C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10FE5-2A59-4FD8-9F61-DE591578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627AD-0669-4425-9D41-D1D5211D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90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7EC7D-224D-4C74-9DAF-5306790D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6B46-86D5-4A8C-ABF3-24DD4A8A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9DE53-23C5-4718-958A-F9A6E64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3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DAE8-74BE-463A-B3DC-B38A0294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A179-8799-4F6C-87B4-0234A451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B1791-9CE8-4DFA-90E7-0D24E64C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ACCE-2FC1-4723-8076-5D310549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B1338-6D00-4BAC-9946-9B8D48BA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761E8-F735-4285-8EFD-5B623667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0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B71-4E2D-40BF-94AD-DEE34BEB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8266C-121A-46FC-8B79-B4EE109A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E744D-401E-4246-A496-78A61067E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7989-8B62-4488-8E76-54FE3010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E7BCB-186B-4152-92FC-3596CE25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301DB-75EE-4D2B-B9AF-966F08D4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4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82D78-9CFE-4673-9E18-2014C2EA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EC76-128E-4044-A328-AAB92E96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4BB2-1901-4D19-8A49-88F57D48A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F2E4-E8A4-4516-A2E4-6A568F6F3FBF}" type="datetimeFigureOut">
              <a:rPr lang="en-SG" smtClean="0"/>
              <a:t>13/9/2020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2138-D883-4A1F-A50E-729EB9FC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9B48-FF34-4716-81F3-20B99632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1ED0-BF3E-4000-A2B7-82FE55A3D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6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2FABB96-C0D1-4DF6-A715-58FAFCAFEFA3}"/>
              </a:ext>
            </a:extLst>
          </p:cNvPr>
          <p:cNvSpPr txBox="1"/>
          <p:nvPr/>
        </p:nvSpPr>
        <p:spPr>
          <a:xfrm>
            <a:off x="7785854" y="1033903"/>
            <a:ext cx="40337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1200" dirty="0"/>
              <a:t>User uses client machine and uploads a image file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200" dirty="0"/>
              <a:t>Image file is received in https header pushed to the Kafka producers. Customer information is stored into the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200" dirty="0"/>
              <a:t>Kafka producers process the images into binary and stores them into the Kafka topics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200" dirty="0"/>
              <a:t>Data related to customer information is also pulled from database and stored into Kafka Topics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200" dirty="0"/>
              <a:t>Image binary and customer data is stored in Kafka topics for 7 days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200" dirty="0"/>
              <a:t>Kafka consumer helps to consumer and process data for used BI tool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200" dirty="0"/>
              <a:t>BI Tool like </a:t>
            </a:r>
            <a:r>
              <a:rPr lang="en-SG" sz="1200" dirty="0" err="1"/>
              <a:t>Qlikview</a:t>
            </a:r>
            <a:r>
              <a:rPr lang="en-SG" sz="1200" dirty="0"/>
              <a:t> or </a:t>
            </a:r>
            <a:r>
              <a:rPr lang="en-SG" sz="1200" dirty="0" err="1"/>
              <a:t>Tablue</a:t>
            </a:r>
            <a:r>
              <a:rPr lang="en-SG" sz="1200" dirty="0"/>
              <a:t> shows the data to client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71ECAE-5709-4E84-9724-8104351A9DDA}"/>
              </a:ext>
            </a:extLst>
          </p:cNvPr>
          <p:cNvSpPr/>
          <p:nvPr/>
        </p:nvSpPr>
        <p:spPr>
          <a:xfrm>
            <a:off x="2169166" y="1200091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Load Balancer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D80D51-BC0F-4A6A-ABA0-DC88363BBDD5}"/>
              </a:ext>
            </a:extLst>
          </p:cNvPr>
          <p:cNvSpPr/>
          <p:nvPr/>
        </p:nvSpPr>
        <p:spPr>
          <a:xfrm>
            <a:off x="271157" y="1195116"/>
            <a:ext cx="10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9FD32C-4DCA-45C9-ADFB-A64C4C209F55}"/>
              </a:ext>
            </a:extLst>
          </p:cNvPr>
          <p:cNvCxnSpPr>
            <a:cxnSpLocks/>
            <a:stCxn id="39" idx="3"/>
            <a:endCxn id="24" idx="1"/>
          </p:cNvCxnSpPr>
          <p:nvPr/>
        </p:nvCxnSpPr>
        <p:spPr>
          <a:xfrm>
            <a:off x="1351157" y="1285116"/>
            <a:ext cx="818009" cy="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9F9F34-A44F-4887-8C0E-D7265BC25039}"/>
              </a:ext>
            </a:extLst>
          </p:cNvPr>
          <p:cNvCxnSpPr>
            <a:cxnSpLocks/>
            <a:stCxn id="24" idx="3"/>
            <a:endCxn id="102" idx="1"/>
          </p:cNvCxnSpPr>
          <p:nvPr/>
        </p:nvCxnSpPr>
        <p:spPr>
          <a:xfrm>
            <a:off x="3249166" y="1290091"/>
            <a:ext cx="856110" cy="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B746BB34-FF10-452D-B5A1-659C45FD7240}"/>
              </a:ext>
            </a:extLst>
          </p:cNvPr>
          <p:cNvSpPr/>
          <p:nvPr/>
        </p:nvSpPr>
        <p:spPr>
          <a:xfrm>
            <a:off x="6211695" y="1116902"/>
            <a:ext cx="1080000" cy="360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/>
              <a:t>Database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233216-9357-466E-82B6-36B3901E8A59}"/>
              </a:ext>
            </a:extLst>
          </p:cNvPr>
          <p:cNvSpPr txBox="1"/>
          <p:nvPr/>
        </p:nvSpPr>
        <p:spPr>
          <a:xfrm>
            <a:off x="5624773" y="1063736"/>
            <a:ext cx="471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JDBC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369700-FFD1-4827-AC8E-B658A4F6E028}"/>
              </a:ext>
            </a:extLst>
          </p:cNvPr>
          <p:cNvSpPr txBox="1"/>
          <p:nvPr/>
        </p:nvSpPr>
        <p:spPr>
          <a:xfrm>
            <a:off x="1526146" y="1063736"/>
            <a:ext cx="471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HTTPS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9B4A9CB-E1A9-4B0F-944E-5C7C80631E1A}"/>
              </a:ext>
            </a:extLst>
          </p:cNvPr>
          <p:cNvCxnSpPr>
            <a:cxnSpLocks/>
            <a:stCxn id="102" idx="3"/>
            <a:endCxn id="61" idx="2"/>
          </p:cNvCxnSpPr>
          <p:nvPr/>
        </p:nvCxnSpPr>
        <p:spPr>
          <a:xfrm>
            <a:off x="5545276" y="1290644"/>
            <a:ext cx="666419" cy="6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8560F0FC-D9D8-4A96-B9A6-1A46BF103981}"/>
              </a:ext>
            </a:extLst>
          </p:cNvPr>
          <p:cNvSpPr/>
          <p:nvPr/>
        </p:nvSpPr>
        <p:spPr>
          <a:xfrm>
            <a:off x="181156" y="1107603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1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38759F9-BC72-4A37-8601-8900A401EC53}"/>
              </a:ext>
            </a:extLst>
          </p:cNvPr>
          <p:cNvGrpSpPr/>
          <p:nvPr/>
        </p:nvGrpSpPr>
        <p:grpSpPr>
          <a:xfrm>
            <a:off x="4015276" y="895292"/>
            <a:ext cx="1530000" cy="700151"/>
            <a:chOff x="3367576" y="895292"/>
            <a:chExt cx="1530000" cy="70015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CA4EC52-311C-4C9D-B455-60C8D413BB61}"/>
                </a:ext>
              </a:extLst>
            </p:cNvPr>
            <p:cNvGrpSpPr/>
            <p:nvPr/>
          </p:nvGrpSpPr>
          <p:grpSpPr>
            <a:xfrm>
              <a:off x="3457576" y="985844"/>
              <a:ext cx="1440000" cy="609599"/>
              <a:chOff x="3457576" y="985844"/>
              <a:chExt cx="1440000" cy="609599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1F278F6-D92D-4D41-8525-48E26A77D50E}"/>
                  </a:ext>
                </a:extLst>
              </p:cNvPr>
              <p:cNvGrpSpPr/>
              <p:nvPr/>
            </p:nvGrpSpPr>
            <p:grpSpPr>
              <a:xfrm>
                <a:off x="3573010" y="1150116"/>
                <a:ext cx="1209131" cy="270000"/>
                <a:chOff x="3564897" y="2137113"/>
                <a:chExt cx="1209131" cy="27000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39A2D6C-56FC-4721-8AB2-8D8761729A8C}"/>
                    </a:ext>
                  </a:extLst>
                </p:cNvPr>
                <p:cNvSpPr/>
                <p:nvPr/>
              </p:nvSpPr>
              <p:spPr>
                <a:xfrm>
                  <a:off x="3694028" y="213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7949AA89-A754-4A37-8B67-6374193DB3BD}"/>
                    </a:ext>
                  </a:extLst>
                </p:cNvPr>
                <p:cNvSpPr/>
                <p:nvPr/>
              </p:nvSpPr>
              <p:spPr>
                <a:xfrm>
                  <a:off x="3629463" y="2182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ED2EF10-34F0-438B-8F67-3492A5E581C4}"/>
                    </a:ext>
                  </a:extLst>
                </p:cNvPr>
                <p:cNvSpPr/>
                <p:nvPr/>
              </p:nvSpPr>
              <p:spPr>
                <a:xfrm>
                  <a:off x="3564897" y="222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800" dirty="0"/>
                    <a:t>Web Servers</a:t>
                  </a:r>
                </a:p>
              </p:txBody>
            </p:sp>
          </p:grp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7EF0AF5-FA1F-4F6A-9CD9-4B7F6DD0622C}"/>
                  </a:ext>
                </a:extLst>
              </p:cNvPr>
              <p:cNvSpPr/>
              <p:nvPr/>
            </p:nvSpPr>
            <p:spPr>
              <a:xfrm>
                <a:off x="3457576" y="985844"/>
                <a:ext cx="1440000" cy="609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57FE86B-98FE-4FFE-9D9B-7FE2DAEE6AE7}"/>
                </a:ext>
              </a:extLst>
            </p:cNvPr>
            <p:cNvSpPr/>
            <p:nvPr/>
          </p:nvSpPr>
          <p:spPr>
            <a:xfrm>
              <a:off x="3367576" y="895292"/>
              <a:ext cx="180000" cy="180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2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8D4A57-2A16-48A2-BDFD-3BB6E27E246C}"/>
              </a:ext>
            </a:extLst>
          </p:cNvPr>
          <p:cNvGrpSpPr/>
          <p:nvPr/>
        </p:nvGrpSpPr>
        <p:grpSpPr>
          <a:xfrm>
            <a:off x="4018573" y="2156240"/>
            <a:ext cx="1530000" cy="699599"/>
            <a:chOff x="4420785" y="2188504"/>
            <a:chExt cx="1530000" cy="69959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5D7A47F-7817-48B1-850D-F1F059B6EA6A}"/>
                </a:ext>
              </a:extLst>
            </p:cNvPr>
            <p:cNvGrpSpPr/>
            <p:nvPr/>
          </p:nvGrpSpPr>
          <p:grpSpPr>
            <a:xfrm>
              <a:off x="4510785" y="2278504"/>
              <a:ext cx="1440000" cy="609599"/>
              <a:chOff x="3457576" y="985844"/>
              <a:chExt cx="1440000" cy="60959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7645030-A5C6-43D7-96B5-3DAE30B3AB36}"/>
                  </a:ext>
                </a:extLst>
              </p:cNvPr>
              <p:cNvGrpSpPr/>
              <p:nvPr/>
            </p:nvGrpSpPr>
            <p:grpSpPr>
              <a:xfrm>
                <a:off x="3573010" y="1150116"/>
                <a:ext cx="1209131" cy="270000"/>
                <a:chOff x="3564897" y="2137113"/>
                <a:chExt cx="1209131" cy="270000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CC35220-020C-488D-B126-2D1FF7F365C8}"/>
                    </a:ext>
                  </a:extLst>
                </p:cNvPr>
                <p:cNvSpPr/>
                <p:nvPr/>
              </p:nvSpPr>
              <p:spPr>
                <a:xfrm>
                  <a:off x="3694028" y="213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A21C84D-5080-4CD7-B257-BC22CC63AF01}"/>
                    </a:ext>
                  </a:extLst>
                </p:cNvPr>
                <p:cNvSpPr/>
                <p:nvPr/>
              </p:nvSpPr>
              <p:spPr>
                <a:xfrm>
                  <a:off x="3629463" y="2182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5D4CA99-2BC3-49D7-8643-A822B7981F59}"/>
                    </a:ext>
                  </a:extLst>
                </p:cNvPr>
                <p:cNvSpPr/>
                <p:nvPr/>
              </p:nvSpPr>
              <p:spPr>
                <a:xfrm>
                  <a:off x="3564897" y="222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800" dirty="0"/>
                    <a:t>Kafka Producers</a:t>
                  </a: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EDB8905-8542-4AE1-8A05-1BD61E5BB69B}"/>
                  </a:ext>
                </a:extLst>
              </p:cNvPr>
              <p:cNvSpPr/>
              <p:nvPr/>
            </p:nvSpPr>
            <p:spPr>
              <a:xfrm>
                <a:off x="3457576" y="985844"/>
                <a:ext cx="1440000" cy="609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3E31096-A7A8-4BBF-B291-5AA5860F8F37}"/>
                </a:ext>
              </a:extLst>
            </p:cNvPr>
            <p:cNvSpPr/>
            <p:nvPr/>
          </p:nvSpPr>
          <p:spPr>
            <a:xfrm>
              <a:off x="4420785" y="2188504"/>
              <a:ext cx="180000" cy="180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3</a:t>
              </a: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26CF0E5-E3A2-4BDB-AF65-27FF81BF89FE}"/>
              </a:ext>
            </a:extLst>
          </p:cNvPr>
          <p:cNvCxnSpPr>
            <a:cxnSpLocks/>
            <a:stCxn id="102" idx="2"/>
            <a:endCxn id="124" idx="0"/>
          </p:cNvCxnSpPr>
          <p:nvPr/>
        </p:nvCxnSpPr>
        <p:spPr>
          <a:xfrm>
            <a:off x="4825276" y="1595443"/>
            <a:ext cx="3297" cy="65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5C4A404-6E83-467D-B283-560F98A7BA34}"/>
              </a:ext>
            </a:extLst>
          </p:cNvPr>
          <p:cNvGrpSpPr/>
          <p:nvPr/>
        </p:nvGrpSpPr>
        <p:grpSpPr>
          <a:xfrm>
            <a:off x="4015276" y="3469972"/>
            <a:ext cx="1530000" cy="699599"/>
            <a:chOff x="4420785" y="2188504"/>
            <a:chExt cx="1530000" cy="69959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6555A78-5931-4C23-BBC5-7688307909B3}"/>
                </a:ext>
              </a:extLst>
            </p:cNvPr>
            <p:cNvGrpSpPr/>
            <p:nvPr/>
          </p:nvGrpSpPr>
          <p:grpSpPr>
            <a:xfrm>
              <a:off x="4510785" y="2278504"/>
              <a:ext cx="1440000" cy="609599"/>
              <a:chOff x="3457576" y="985844"/>
              <a:chExt cx="1440000" cy="609599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69BFAB8-AE7E-4B72-AE6E-13AE564239A2}"/>
                  </a:ext>
                </a:extLst>
              </p:cNvPr>
              <p:cNvGrpSpPr/>
              <p:nvPr/>
            </p:nvGrpSpPr>
            <p:grpSpPr>
              <a:xfrm>
                <a:off x="3573010" y="1150116"/>
                <a:ext cx="1209131" cy="270000"/>
                <a:chOff x="3564897" y="2137113"/>
                <a:chExt cx="1209131" cy="27000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32CA5559-DCA6-4A49-95B3-CABC29331129}"/>
                    </a:ext>
                  </a:extLst>
                </p:cNvPr>
                <p:cNvSpPr/>
                <p:nvPr/>
              </p:nvSpPr>
              <p:spPr>
                <a:xfrm>
                  <a:off x="3694028" y="213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3818C82-D604-47FE-9AE4-91923C483DA5}"/>
                    </a:ext>
                  </a:extLst>
                </p:cNvPr>
                <p:cNvSpPr/>
                <p:nvPr/>
              </p:nvSpPr>
              <p:spPr>
                <a:xfrm>
                  <a:off x="3629463" y="2182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70F24575-8E79-4007-AACC-C6BA9DC3F6DF}"/>
                    </a:ext>
                  </a:extLst>
                </p:cNvPr>
                <p:cNvSpPr/>
                <p:nvPr/>
              </p:nvSpPr>
              <p:spPr>
                <a:xfrm>
                  <a:off x="3564897" y="222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800" dirty="0"/>
                    <a:t>Kafka Topics</a:t>
                  </a:r>
                </a:p>
              </p:txBody>
            </p: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7B5F8F9-B21C-4C56-BCF2-4ED4FDB7BC59}"/>
                  </a:ext>
                </a:extLst>
              </p:cNvPr>
              <p:cNvSpPr/>
              <p:nvPr/>
            </p:nvSpPr>
            <p:spPr>
              <a:xfrm>
                <a:off x="3457576" y="985844"/>
                <a:ext cx="1440000" cy="609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0A9D408-1C48-408A-8CF2-45994566EE76}"/>
                </a:ext>
              </a:extLst>
            </p:cNvPr>
            <p:cNvSpPr/>
            <p:nvPr/>
          </p:nvSpPr>
          <p:spPr>
            <a:xfrm>
              <a:off x="4420785" y="2188504"/>
              <a:ext cx="180000" cy="180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5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D40C2BB-D6EA-4ECC-96C9-6BAF5C50C52B}"/>
              </a:ext>
            </a:extLst>
          </p:cNvPr>
          <p:cNvCxnSpPr>
            <a:cxnSpLocks/>
            <a:stCxn id="124" idx="2"/>
            <a:endCxn id="138" idx="0"/>
          </p:cNvCxnSpPr>
          <p:nvPr/>
        </p:nvCxnSpPr>
        <p:spPr>
          <a:xfrm flipH="1">
            <a:off x="4825276" y="2855839"/>
            <a:ext cx="3297" cy="70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28896B8-DD89-4CCF-AC0C-188215B0A9A4}"/>
              </a:ext>
            </a:extLst>
          </p:cNvPr>
          <p:cNvGrpSpPr/>
          <p:nvPr/>
        </p:nvGrpSpPr>
        <p:grpSpPr>
          <a:xfrm>
            <a:off x="1427006" y="546608"/>
            <a:ext cx="692150" cy="502535"/>
            <a:chOff x="539631" y="611360"/>
            <a:chExt cx="692150" cy="502535"/>
          </a:xfrm>
        </p:grpSpPr>
        <p:pic>
          <p:nvPicPr>
            <p:cNvPr id="119" name="Graphic 118" descr="Image">
              <a:extLst>
                <a:ext uri="{FF2B5EF4-FFF2-40B4-BE49-F238E27FC236}">
                  <a16:creationId xmlns:a16="http://schemas.microsoft.com/office/drawing/2014/main" id="{6C925AAF-C47E-4988-9FE7-DC04A81F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5706" y="611360"/>
              <a:ext cx="360000" cy="360000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4D4451-2508-4542-90CB-D4452F1EEE0E}"/>
                </a:ext>
              </a:extLst>
            </p:cNvPr>
            <p:cNvSpPr txBox="1"/>
            <p:nvPr/>
          </p:nvSpPr>
          <p:spPr>
            <a:xfrm>
              <a:off x="539631" y="898451"/>
              <a:ext cx="6921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.</a:t>
              </a:r>
              <a:r>
                <a:rPr lang="en-SG" sz="800" dirty="0" err="1"/>
                <a:t>png</a:t>
              </a:r>
              <a:r>
                <a:rPr lang="en-SG" sz="800" dirty="0"/>
                <a:t>/.jpg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B33104F-601C-4F70-AB7E-5FA1CB1193D7}"/>
              </a:ext>
            </a:extLst>
          </p:cNvPr>
          <p:cNvGrpSpPr/>
          <p:nvPr/>
        </p:nvGrpSpPr>
        <p:grpSpPr>
          <a:xfrm>
            <a:off x="5494406" y="3528378"/>
            <a:ext cx="692150" cy="625645"/>
            <a:chOff x="539631" y="611360"/>
            <a:chExt cx="692150" cy="625645"/>
          </a:xfrm>
        </p:grpSpPr>
        <p:pic>
          <p:nvPicPr>
            <p:cNvPr id="151" name="Graphic 150" descr="Image">
              <a:extLst>
                <a:ext uri="{FF2B5EF4-FFF2-40B4-BE49-F238E27FC236}">
                  <a16:creationId xmlns:a16="http://schemas.microsoft.com/office/drawing/2014/main" id="{FE53083A-750D-43BB-8E77-80BC31BC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5706" y="611360"/>
              <a:ext cx="360000" cy="3600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19B2F1E-0069-4BA9-8FAD-5DFD258DDC28}"/>
                </a:ext>
              </a:extLst>
            </p:cNvPr>
            <p:cNvSpPr txBox="1"/>
            <p:nvPr/>
          </p:nvSpPr>
          <p:spPr>
            <a:xfrm>
              <a:off x="539631" y="898451"/>
              <a:ext cx="692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Imagine Binary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F1504D7-6D41-4173-A896-768C453A1CC5}"/>
              </a:ext>
            </a:extLst>
          </p:cNvPr>
          <p:cNvGrpSpPr/>
          <p:nvPr/>
        </p:nvGrpSpPr>
        <p:grpSpPr>
          <a:xfrm>
            <a:off x="1897780" y="1961155"/>
            <a:ext cx="1530000" cy="699599"/>
            <a:chOff x="4420785" y="2188504"/>
            <a:chExt cx="1530000" cy="699599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0B83C4E-3A5C-44E0-96C4-203649A634E8}"/>
                </a:ext>
              </a:extLst>
            </p:cNvPr>
            <p:cNvGrpSpPr/>
            <p:nvPr/>
          </p:nvGrpSpPr>
          <p:grpSpPr>
            <a:xfrm>
              <a:off x="4510785" y="2278504"/>
              <a:ext cx="1440000" cy="609599"/>
              <a:chOff x="3457576" y="985844"/>
              <a:chExt cx="1440000" cy="609599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AD10563-23DC-4091-A0E8-18CD3143792E}"/>
                  </a:ext>
                </a:extLst>
              </p:cNvPr>
              <p:cNvGrpSpPr/>
              <p:nvPr/>
            </p:nvGrpSpPr>
            <p:grpSpPr>
              <a:xfrm>
                <a:off x="3573010" y="1150116"/>
                <a:ext cx="1209131" cy="270000"/>
                <a:chOff x="3564897" y="2137113"/>
                <a:chExt cx="1209131" cy="270000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B0C450AD-BE7E-41FC-85A8-069C2309D824}"/>
                    </a:ext>
                  </a:extLst>
                </p:cNvPr>
                <p:cNvSpPr/>
                <p:nvPr/>
              </p:nvSpPr>
              <p:spPr>
                <a:xfrm>
                  <a:off x="3694028" y="213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CC0B65CA-7AA1-4D6E-B474-9A250322F3B3}"/>
                    </a:ext>
                  </a:extLst>
                </p:cNvPr>
                <p:cNvSpPr/>
                <p:nvPr/>
              </p:nvSpPr>
              <p:spPr>
                <a:xfrm>
                  <a:off x="3629463" y="2182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A8CBF05A-A293-4D1B-8FA0-A121CF23241F}"/>
                    </a:ext>
                  </a:extLst>
                </p:cNvPr>
                <p:cNvSpPr/>
                <p:nvPr/>
              </p:nvSpPr>
              <p:spPr>
                <a:xfrm>
                  <a:off x="3564897" y="222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800" dirty="0" err="1"/>
                    <a:t>Qlikview</a:t>
                  </a:r>
                  <a:r>
                    <a:rPr lang="en-SG" sz="800" dirty="0"/>
                    <a:t>/</a:t>
                  </a:r>
                  <a:r>
                    <a:rPr lang="en-SG" sz="800" dirty="0" err="1"/>
                    <a:t>Tableu</a:t>
                  </a:r>
                  <a:endParaRPr lang="en-SG" sz="800" dirty="0"/>
                </a:p>
              </p:txBody>
            </p:sp>
          </p:grp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10F4007-338F-4070-A93E-FE7C9779C032}"/>
                  </a:ext>
                </a:extLst>
              </p:cNvPr>
              <p:cNvSpPr/>
              <p:nvPr/>
            </p:nvSpPr>
            <p:spPr>
              <a:xfrm>
                <a:off x="3457576" y="985844"/>
                <a:ext cx="1440000" cy="609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1D59A69-50D5-4176-827C-2E2E0E27F289}"/>
                </a:ext>
              </a:extLst>
            </p:cNvPr>
            <p:cNvSpPr/>
            <p:nvPr/>
          </p:nvSpPr>
          <p:spPr>
            <a:xfrm>
              <a:off x="4420785" y="2188504"/>
              <a:ext cx="180000" cy="180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7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7B3DF56-63A1-466F-B2CB-87104288DA6A}"/>
              </a:ext>
            </a:extLst>
          </p:cNvPr>
          <p:cNvGrpSpPr/>
          <p:nvPr/>
        </p:nvGrpSpPr>
        <p:grpSpPr>
          <a:xfrm>
            <a:off x="4016072" y="4804279"/>
            <a:ext cx="1530000" cy="699599"/>
            <a:chOff x="4420785" y="2188504"/>
            <a:chExt cx="1530000" cy="69959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38E6891-D13A-44F8-B1C9-ED3ABA26C637}"/>
                </a:ext>
              </a:extLst>
            </p:cNvPr>
            <p:cNvGrpSpPr/>
            <p:nvPr/>
          </p:nvGrpSpPr>
          <p:grpSpPr>
            <a:xfrm>
              <a:off x="4510785" y="2278504"/>
              <a:ext cx="1440000" cy="609599"/>
              <a:chOff x="3457576" y="985844"/>
              <a:chExt cx="1440000" cy="609599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D7328B27-F135-4127-A601-7F63EEE71BB1}"/>
                  </a:ext>
                </a:extLst>
              </p:cNvPr>
              <p:cNvGrpSpPr/>
              <p:nvPr/>
            </p:nvGrpSpPr>
            <p:grpSpPr>
              <a:xfrm>
                <a:off x="3573010" y="1150116"/>
                <a:ext cx="1209131" cy="270000"/>
                <a:chOff x="3564897" y="2137113"/>
                <a:chExt cx="1209131" cy="27000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ADC99DD1-610F-42DD-933B-6DFC88B3F65A}"/>
                    </a:ext>
                  </a:extLst>
                </p:cNvPr>
                <p:cNvSpPr/>
                <p:nvPr/>
              </p:nvSpPr>
              <p:spPr>
                <a:xfrm>
                  <a:off x="3694028" y="213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679AD69-1EBC-45E5-A743-25481426542E}"/>
                    </a:ext>
                  </a:extLst>
                </p:cNvPr>
                <p:cNvSpPr/>
                <p:nvPr/>
              </p:nvSpPr>
              <p:spPr>
                <a:xfrm>
                  <a:off x="3629463" y="2182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 dirty="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01422A5-1731-47DF-8ED6-305EBF5CA584}"/>
                    </a:ext>
                  </a:extLst>
                </p:cNvPr>
                <p:cNvSpPr/>
                <p:nvPr/>
              </p:nvSpPr>
              <p:spPr>
                <a:xfrm>
                  <a:off x="3564897" y="2227113"/>
                  <a:ext cx="108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800" dirty="0"/>
                    <a:t>Kafka Consumer</a:t>
                  </a:r>
                </a:p>
              </p:txBody>
            </p:sp>
          </p:grp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A5F691-CBDE-4E66-A6D0-C4F64115A95D}"/>
                  </a:ext>
                </a:extLst>
              </p:cNvPr>
              <p:cNvSpPr/>
              <p:nvPr/>
            </p:nvSpPr>
            <p:spPr>
              <a:xfrm>
                <a:off x="3457576" y="985844"/>
                <a:ext cx="1440000" cy="609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B685B49-F5A5-439F-8BE0-D0201F60508C}"/>
                </a:ext>
              </a:extLst>
            </p:cNvPr>
            <p:cNvSpPr/>
            <p:nvPr/>
          </p:nvSpPr>
          <p:spPr>
            <a:xfrm>
              <a:off x="4420785" y="2188504"/>
              <a:ext cx="180000" cy="180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800" dirty="0"/>
                <a:t>6</a:t>
              </a: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BB4DC5D-193A-4C23-A42B-A8605EED40C7}"/>
              </a:ext>
            </a:extLst>
          </p:cNvPr>
          <p:cNvCxnSpPr>
            <a:stCxn id="157" idx="0"/>
            <a:endCxn id="24" idx="2"/>
          </p:cNvCxnSpPr>
          <p:nvPr/>
        </p:nvCxnSpPr>
        <p:spPr>
          <a:xfrm flipV="1">
            <a:off x="2707780" y="1380091"/>
            <a:ext cx="1386" cy="6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5820541-CCD2-4849-B6B4-F7D3687523DA}"/>
              </a:ext>
            </a:extLst>
          </p:cNvPr>
          <p:cNvCxnSpPr>
            <a:cxnSpLocks/>
            <a:stCxn id="138" idx="2"/>
            <a:endCxn id="165" idx="0"/>
          </p:cNvCxnSpPr>
          <p:nvPr/>
        </p:nvCxnSpPr>
        <p:spPr>
          <a:xfrm>
            <a:off x="4825276" y="4169571"/>
            <a:ext cx="796" cy="724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10B8247-6A66-44E3-B994-FD38B0E5AC06}"/>
              </a:ext>
            </a:extLst>
          </p:cNvPr>
          <p:cNvCxnSpPr>
            <a:stCxn id="165" idx="1"/>
            <a:endCxn id="157" idx="2"/>
          </p:cNvCxnSpPr>
          <p:nvPr/>
        </p:nvCxnSpPr>
        <p:spPr>
          <a:xfrm rot="10800000">
            <a:off x="2707780" y="2660755"/>
            <a:ext cx="1398292" cy="2538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95D9E56-F4A6-4119-8E89-05A2DB6350E4}"/>
              </a:ext>
            </a:extLst>
          </p:cNvPr>
          <p:cNvCxnSpPr>
            <a:stCxn id="61" idx="3"/>
            <a:endCxn id="124" idx="3"/>
          </p:cNvCxnSpPr>
          <p:nvPr/>
        </p:nvCxnSpPr>
        <p:spPr>
          <a:xfrm rot="5400000">
            <a:off x="5613065" y="1412410"/>
            <a:ext cx="1074138" cy="12031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E46977C4-5822-4466-A435-AD1F05AF8465}"/>
              </a:ext>
            </a:extLst>
          </p:cNvPr>
          <p:cNvSpPr/>
          <p:nvPr/>
        </p:nvSpPr>
        <p:spPr>
          <a:xfrm>
            <a:off x="6684691" y="2440427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733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Hazwan</dc:creator>
  <cp:lastModifiedBy>Md Hazwan</cp:lastModifiedBy>
  <cp:revision>7</cp:revision>
  <dcterms:created xsi:type="dcterms:W3CDTF">2020-09-13T14:44:41Z</dcterms:created>
  <dcterms:modified xsi:type="dcterms:W3CDTF">2020-09-13T15:40:17Z</dcterms:modified>
</cp:coreProperties>
</file>