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948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5/8/2024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0603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电阻的创建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25</cp:revision>
  <dcterms:created xsi:type="dcterms:W3CDTF">2024-04-21T07:30:33Z</dcterms:created>
  <dcterms:modified xsi:type="dcterms:W3CDTF">2024-05-08T13:42:07Z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