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各层的含义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7" y="304355"/>
            <a:ext cx="2856759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各层的含义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1A8CA9-90AC-4D93-9CCD-6C3BF7142B7C}"/>
              </a:ext>
            </a:extLst>
          </p:cNvPr>
          <p:cNvSpPr txBox="1"/>
          <p:nvPr/>
        </p:nvSpPr>
        <p:spPr>
          <a:xfrm>
            <a:off x="381000" y="1198333"/>
            <a:ext cx="60949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 layer 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顶层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bottom layer -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底层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mechanical,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机械层</a:t>
            </a:r>
            <a:br>
              <a:rPr lang="zh-CN" altLang="en-US" dirty="0"/>
            </a:b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keepout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layer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禁止布线层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 overlay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顶层丝印层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bottom overlay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底层丝印层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 paste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顶层助焊层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bottom paste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底层助焊层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top solder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顶层阻焊层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bottom solder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底层阻焊层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drill guide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过孔引导层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drill drawing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过孔钻孔层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multilayer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多层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95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</vt:lpstr>
      <vt:lpstr>宋体</vt:lpstr>
      <vt:lpstr>Century Gothic</vt:lpstr>
      <vt:lpstr>Montserrat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30</cp:revision>
  <dcterms:created xsi:type="dcterms:W3CDTF">2024-04-21T07:30:33Z</dcterms:created>
  <dcterms:modified xsi:type="dcterms:W3CDTF">2024-06-30T08:17:58Z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