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234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432313" y="3022832"/>
            <a:ext cx="5432425" cy="11357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Altium Designer 24 </a:t>
            </a:r>
          </a:p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四层声源跟踪小车设计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9440C1-2147-4372-A39C-E9A68BCA2B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06" y="-364467"/>
            <a:ext cx="4063132" cy="3047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50041" y="1266418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м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602" y="2502916"/>
            <a:ext cx="509841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200" b="1" spc="165" dirty="0">
                <a:solidFill>
                  <a:srgbClr val="FFFFFF"/>
                </a:solidFill>
                <a:latin typeface="Century Gothic"/>
                <a:cs typeface="Century Gothic"/>
              </a:rPr>
              <a:t>四层</a:t>
            </a:r>
            <a:r>
              <a:rPr lang="en-US" altLang="zh-CN" sz="2200" b="1" spc="165" dirty="0">
                <a:solidFill>
                  <a:srgbClr val="FFFFFF"/>
                </a:solidFill>
                <a:latin typeface="Century Gothic"/>
                <a:cs typeface="Century Gothic"/>
              </a:rPr>
              <a:t>PCB</a:t>
            </a:r>
            <a:r>
              <a:rPr lang="zh-CN" altLang="en-US" sz="2200" b="1" spc="165" dirty="0">
                <a:solidFill>
                  <a:srgbClr val="FFFFFF"/>
                </a:solidFill>
                <a:latin typeface="Century Gothic"/>
                <a:cs typeface="Century Gothic"/>
              </a:rPr>
              <a:t>设计要点分析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332" y="1657578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2183" y="503999"/>
                </a:moveTo>
                <a:lnTo>
                  <a:pt x="206888" y="499939"/>
                </a:lnTo>
                <a:lnTo>
                  <a:pt x="164255" y="488233"/>
                </a:lnTo>
                <a:lnTo>
                  <a:pt x="124993" y="469593"/>
                </a:lnTo>
                <a:lnTo>
                  <a:pt x="89813" y="444730"/>
                </a:lnTo>
                <a:lnTo>
                  <a:pt x="59425" y="414357"/>
                </a:lnTo>
                <a:lnTo>
                  <a:pt x="34539" y="379185"/>
                </a:lnTo>
                <a:lnTo>
                  <a:pt x="15866" y="339926"/>
                </a:lnTo>
                <a:lnTo>
                  <a:pt x="4116" y="297291"/>
                </a:lnTo>
                <a:lnTo>
                  <a:pt x="0" y="251993"/>
                </a:lnTo>
                <a:lnTo>
                  <a:pt x="4116" y="206698"/>
                </a:lnTo>
                <a:lnTo>
                  <a:pt x="15866" y="164066"/>
                </a:lnTo>
                <a:lnTo>
                  <a:pt x="34539" y="124809"/>
                </a:lnTo>
                <a:lnTo>
                  <a:pt x="59425" y="89639"/>
                </a:lnTo>
                <a:lnTo>
                  <a:pt x="89813" y="59267"/>
                </a:lnTo>
                <a:lnTo>
                  <a:pt x="124993" y="34405"/>
                </a:lnTo>
                <a:lnTo>
                  <a:pt x="164255" y="15765"/>
                </a:lnTo>
                <a:lnTo>
                  <a:pt x="206888" y="4060"/>
                </a:lnTo>
                <a:lnTo>
                  <a:pt x="252183" y="0"/>
                </a:lnTo>
                <a:lnTo>
                  <a:pt x="297482" y="4060"/>
                </a:lnTo>
                <a:lnTo>
                  <a:pt x="340117" y="15766"/>
                </a:lnTo>
                <a:lnTo>
                  <a:pt x="379376" y="34406"/>
                </a:lnTo>
                <a:lnTo>
                  <a:pt x="414548" y="59268"/>
                </a:lnTo>
                <a:lnTo>
                  <a:pt x="444921" y="89641"/>
                </a:lnTo>
                <a:lnTo>
                  <a:pt x="469783" y="124813"/>
                </a:lnTo>
                <a:lnTo>
                  <a:pt x="488423" y="164072"/>
                </a:lnTo>
                <a:lnTo>
                  <a:pt x="500129" y="206707"/>
                </a:lnTo>
                <a:lnTo>
                  <a:pt x="504190" y="252006"/>
                </a:lnTo>
                <a:lnTo>
                  <a:pt x="500129" y="297300"/>
                </a:lnTo>
                <a:lnTo>
                  <a:pt x="488423" y="339932"/>
                </a:lnTo>
                <a:lnTo>
                  <a:pt x="469783" y="379189"/>
                </a:lnTo>
                <a:lnTo>
                  <a:pt x="444921" y="414359"/>
                </a:lnTo>
                <a:lnTo>
                  <a:pt x="414548" y="444731"/>
                </a:lnTo>
                <a:lnTo>
                  <a:pt x="379376" y="469593"/>
                </a:lnTo>
                <a:lnTo>
                  <a:pt x="340117" y="488233"/>
                </a:lnTo>
                <a:lnTo>
                  <a:pt x="297482" y="499939"/>
                </a:lnTo>
                <a:lnTo>
                  <a:pt x="252183" y="503999"/>
                </a:lnTo>
                <a:close/>
              </a:path>
            </a:pathLst>
          </a:custGeom>
          <a:solidFill>
            <a:srgbClr val="FCC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2904" y="1780286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C2C2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423" y="1695691"/>
            <a:ext cx="558292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65" dirty="0">
                <a:solidFill>
                  <a:srgbClr val="FCC15F"/>
                </a:solidFill>
                <a:latin typeface="Century Gothic"/>
                <a:cs typeface="Century Gothic"/>
              </a:rPr>
              <a:t>Altium</a:t>
            </a:r>
            <a:r>
              <a:rPr sz="2200" b="1" spc="50" dirty="0">
                <a:solidFill>
                  <a:srgbClr val="FCC15F"/>
                </a:solidFill>
                <a:latin typeface="Century Gothic"/>
                <a:cs typeface="Century Gothic"/>
              </a:rPr>
              <a:t> </a:t>
            </a:r>
            <a:r>
              <a:rPr sz="2200" b="1" spc="125" dirty="0">
                <a:solidFill>
                  <a:srgbClr val="FCC15F"/>
                </a:solidFill>
                <a:latin typeface="Century Gothic"/>
                <a:cs typeface="Century Gothic"/>
              </a:rPr>
              <a:t>Designer</a:t>
            </a:r>
            <a:r>
              <a:rPr sz="2200" b="1" spc="50" dirty="0">
                <a:solidFill>
                  <a:srgbClr val="FCC15F"/>
                </a:solidFill>
                <a:latin typeface="Century Gothic"/>
                <a:cs typeface="Century Gothic"/>
              </a:rPr>
              <a:t> </a:t>
            </a:r>
            <a:r>
              <a:rPr lang="zh-CN" altLang="en-US" sz="2200" b="1" spc="-10" dirty="0">
                <a:solidFill>
                  <a:srgbClr val="FCC15F"/>
                </a:solidFill>
                <a:latin typeface="宋体"/>
                <a:cs typeface="宋体"/>
              </a:rPr>
              <a:t>设计</a:t>
            </a:r>
            <a:r>
              <a:rPr lang="en-US" altLang="zh-CN" sz="2200" b="1" spc="-10" dirty="0">
                <a:solidFill>
                  <a:srgbClr val="FCC15F"/>
                </a:solidFill>
                <a:latin typeface="宋体"/>
                <a:cs typeface="宋体"/>
              </a:rPr>
              <a:t>PCB</a:t>
            </a:r>
            <a:r>
              <a:rPr lang="zh-CN" altLang="en-US" sz="2200" b="1" spc="-10" dirty="0">
                <a:solidFill>
                  <a:srgbClr val="FCC15F"/>
                </a:solidFill>
                <a:latin typeface="宋体"/>
                <a:cs typeface="宋体"/>
              </a:rPr>
              <a:t>全流程教学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4602" y="3291370"/>
            <a:ext cx="487573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2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以声源跟踪小车的</a:t>
            </a:r>
            <a:r>
              <a:rPr lang="en-US" altLang="zh-CN" sz="22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PCB</a:t>
            </a:r>
            <a:r>
              <a:rPr lang="zh-CN" altLang="en-US" sz="2200" b="1" spc="160" dirty="0">
                <a:solidFill>
                  <a:srgbClr val="FFFFFF"/>
                </a:solidFill>
                <a:latin typeface="Century Gothic"/>
                <a:cs typeface="Century Gothic"/>
              </a:rPr>
              <a:t>设计作为演示</a:t>
            </a:r>
            <a:endParaRPr sz="2200" dirty="0">
              <a:latin typeface="宋体"/>
              <a:cs typeface="宋体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9311" y="2421267"/>
            <a:ext cx="532409" cy="5321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02904" y="2558249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9311" y="3236442"/>
            <a:ext cx="532409" cy="5321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02904" y="337342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1820203"/>
          </a:xfrm>
          <a:prstGeom prst="rect">
            <a:avLst/>
          </a:prstGeom>
        </p:spPr>
        <p:txBody>
          <a:bodyPr vert="horz" wrap="square" lIns="0" tIns="217639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05"/>
              </a:spcBef>
            </a:pPr>
            <a:r>
              <a:rPr lang="zh-CN" altLang="en-US" spc="-10" dirty="0"/>
              <a:t>课程介绍</a:t>
            </a:r>
            <a:endParaRPr spc="-1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Q1OTQwZWIxOTJmZGIyODgzNjA4ZDg4ODJhNzViNjA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Century Gothic</vt:lpstr>
      <vt:lpstr>Montserrat</vt:lpstr>
      <vt:lpstr>Office theme</vt:lpstr>
      <vt:lpstr>PowerPoint 演示文稿</vt:lpstr>
      <vt:lpstr>课程介绍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</cp:lastModifiedBy>
  <cp:revision>13</cp:revision>
  <dcterms:created xsi:type="dcterms:W3CDTF">2024-04-20T12:33:29Z</dcterms:created>
  <dcterms:modified xsi:type="dcterms:W3CDTF">2024-04-21T07:35:30Z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2024-04-20T20:32:58Z</vt:filetime>
  </property>
  <property fmtid="{D5CDD505-2E9C-101B-9397-08002B2CF9AE}" pid="4" name="ICV">
    <vt:lpwstr>7A2ED5B9216B4D2CA2A17BCDE33D9C11_12</vt:lpwstr>
  </property>
  <property fmtid="{D5CDD505-2E9C-101B-9397-08002B2CF9AE}" pid="5" name="KSOProductBuildVer">
    <vt:lpwstr>2052-12.1.0.16729</vt:lpwstr>
  </property>
</Properties>
</file>