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904" y="6439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差分规则设置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41</cp:revision>
  <dcterms:created xsi:type="dcterms:W3CDTF">2024-04-21T07:30:33Z</dcterms:created>
  <dcterms:modified xsi:type="dcterms:W3CDTF">2024-07-14T08:49:28Z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