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8" d="100"/>
          <a:sy n="148" d="100"/>
        </p:scale>
        <p:origin x="738" y="1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2C2C2C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2C2C2C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4912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0"/>
            <a:ext cx="12192000" cy="97395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9361" y="229628"/>
            <a:ext cx="3909060" cy="6272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9361" y="1163675"/>
            <a:ext cx="5229860" cy="45326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2C2C2C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4"/>
          <p:cNvSpPr/>
          <p:nvPr/>
        </p:nvSpPr>
        <p:spPr>
          <a:xfrm>
            <a:off x="502429" y="2783060"/>
            <a:ext cx="5432425" cy="57785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4345"/>
              </a:lnSpc>
            </a:pPr>
            <a:r>
              <a:rPr lang="en-US" altLang="zh-CN" sz="3200" kern="0" spc="330" dirty="0">
                <a:ln w="9525" cap="flat" cmpd="sng">
                  <a:solidFill>
                    <a:srgbClr val="FDC15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FDC15F">
                    <a:alpha val="100000"/>
                  </a:srgbClr>
                </a:solidFill>
                <a:latin typeface="Montserrat" panose="02000505000000020004"/>
                <a:ea typeface="Montserrat" panose="02000505000000020004"/>
                <a:cs typeface="Montserrat" panose="02000505000000020004"/>
              </a:rPr>
              <a:t>Altium Designer </a:t>
            </a:r>
            <a:r>
              <a:rPr lang="zh-CN" altLang="en-US" sz="3200" kern="0" spc="330" dirty="0">
                <a:ln w="9525" cap="flat" cmpd="sng">
                  <a:solidFill>
                    <a:srgbClr val="FDC15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FDC15F">
                    <a:alpha val="100000"/>
                  </a:srgbClr>
                </a:solidFill>
                <a:latin typeface="Montserrat" panose="02000505000000020004"/>
                <a:ea typeface="Montserrat" panose="02000505000000020004"/>
                <a:cs typeface="Montserrat" panose="02000505000000020004"/>
              </a:rPr>
              <a:t>简介</a:t>
            </a:r>
            <a:endParaRPr lang="en-US" altLang="en-US" sz="3200" dirty="0"/>
          </a:p>
        </p:txBody>
      </p:sp>
      <p:sp>
        <p:nvSpPr>
          <p:cNvPr id="6" name="textbox 6"/>
          <p:cNvSpPr/>
          <p:nvPr/>
        </p:nvSpPr>
        <p:spPr>
          <a:xfrm>
            <a:off x="1124272" y="5435600"/>
            <a:ext cx="1938333" cy="362102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marL="16510" algn="l" rtl="0" eaLnBrk="0">
              <a:lnSpc>
                <a:spcPts val="2860"/>
              </a:lnSpc>
            </a:pPr>
            <a:r>
              <a:rPr lang="en-US" altLang="en-US" sz="2000" kern="0" spc="20" dirty="0">
                <a:solidFill>
                  <a:srgbClr val="FFFFFF">
                    <a:alpha val="100000"/>
                  </a:srgbClr>
                </a:solidFill>
                <a:latin typeface="Montserrat" panose="02000505000000020004"/>
              </a:rPr>
              <a:t>JHP </a:t>
            </a:r>
            <a:r>
              <a:rPr lang="zh-CN" altLang="en-US" sz="2000" kern="0" spc="20" dirty="0">
                <a:solidFill>
                  <a:srgbClr val="FFFFFF">
                    <a:alpha val="100000"/>
                  </a:srgbClr>
                </a:solidFill>
                <a:latin typeface="Montserrat" panose="02000505000000020004"/>
              </a:rPr>
              <a:t>硬件工作室</a:t>
            </a:r>
            <a:endParaRPr lang="en-US" altLang="en-US" sz="2000" dirty="0"/>
          </a:p>
        </p:txBody>
      </p:sp>
      <p:sp>
        <p:nvSpPr>
          <p:cNvPr id="8" name="textbox 8"/>
          <p:cNvSpPr/>
          <p:nvPr/>
        </p:nvSpPr>
        <p:spPr>
          <a:xfrm>
            <a:off x="3148526" y="5435600"/>
            <a:ext cx="601175" cy="362102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2450"/>
              </a:lnSpc>
            </a:pPr>
            <a:r>
              <a:rPr lang="zh-CN" altLang="en-US" sz="2000" kern="0" spc="40" dirty="0">
                <a:ln w="6350" cap="flat" cmpd="sng">
                  <a:solidFill>
                    <a:srgbClr val="FDC15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FDC15F">
                    <a:alpha val="100000"/>
                  </a:srgbClr>
                </a:solidFill>
                <a:latin typeface="Montserrat" panose="02000505000000020004"/>
              </a:rPr>
              <a:t>杜工</a:t>
            </a:r>
            <a:endParaRPr lang="en-US" altLang="en-US" sz="2000" dirty="0"/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3049905" y="5435600"/>
            <a:ext cx="12700" cy="36210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</Words>
  <Application>Microsoft Office PowerPoint</Application>
  <PresentationFormat>宽屏</PresentationFormat>
  <Paragraphs>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宋体</vt:lpstr>
      <vt:lpstr>Century Gothic</vt:lpstr>
      <vt:lpstr>Montserrat</vt:lpstr>
      <vt:lpstr>Office Theme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description/>
  <cp:lastModifiedBy>A</cp:lastModifiedBy>
  <cp:revision>1</cp:revision>
  <dcterms:created xsi:type="dcterms:W3CDTF">2024-04-21T07:30:33Z</dcterms:created>
  <dcterms:modified xsi:type="dcterms:W3CDTF">2024-04-22T04:56:57Z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2024-01-20T00:00:00Z</vt:filetime>
  </property>
  <property fmtid="{D5CDD505-2E9C-101B-9397-08002B2CF9AE}" pid="3" name="Creator">
    <vt:lpwstr>WPS 演示</vt:lpwstr>
  </property>
  <property fmtid="{D5CDD505-2E9C-101B-9397-08002B2CF9AE}" pid="4" name="LastSaved">
    <vt:filetime>2024-04-21T00:00:00Z</vt:filetime>
  </property>
  <property fmtid="{D5CDD505-2E9C-101B-9397-08002B2CF9AE}" pid="5" name="SourceModified">
    <vt:lpwstr>D:20240120214528+13'45'</vt:lpwstr>
  </property>
</Properties>
</file>