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麦克风声音检测原理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-10732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6"/>
            <a:ext cx="3188932" cy="437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lang="zh-CN" altLang="en-US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麦克风声音检测原理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endParaRPr lang="zh-CN" altLang="en-US" sz="2000" b="0" i="0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7983C0-4501-4B26-B02E-BAABC410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038600"/>
            <a:ext cx="2143760" cy="1946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04BF13-3433-422B-B8A4-2DCD3C3644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3485" y="1842135"/>
            <a:ext cx="2462530" cy="14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9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52,&quot;width&quot;:782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13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Century Gothic</vt:lpstr>
      <vt:lpstr>Montserrat</vt:lpstr>
      <vt:lpstr>Open Sans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8</cp:revision>
  <dcterms:created xsi:type="dcterms:W3CDTF">2024-04-21T07:30:33Z</dcterms:created>
  <dcterms:modified xsi:type="dcterms:W3CDTF">2024-04-22T10:11:32Z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