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声音检测放大电路设计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-18840" y="-21465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声音检测放大电路设计</a:t>
            </a:r>
            <a:endParaRPr lang="zh-CN" altLang="en-US" sz="2000" b="0" i="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983C0-4501-4B26-B02E-BAABC410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038600"/>
            <a:ext cx="2143760" cy="194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04BF13-3433-422B-B8A4-2DCD3C364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3485" y="1842135"/>
            <a:ext cx="2462530" cy="1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9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52,&quot;width&quot;:782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Century Gothic</vt:lpstr>
      <vt:lpstr>Montserrat</vt:lpstr>
      <vt:lpstr>Open Sans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10</cp:revision>
  <dcterms:created xsi:type="dcterms:W3CDTF">2024-04-21T07:30:33Z</dcterms:created>
  <dcterms:modified xsi:type="dcterms:W3CDTF">2024-04-22T11:05:47Z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