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4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5.04188" units="1/cm"/>
          <inkml:channelProperty channel="Y" name="resolution" value="42.85714" units="1/cm"/>
          <inkml:channelProperty channel="T" name="resolution" value="1" units="1/dev"/>
        </inkml:channelProperties>
      </inkml:inkSource>
      <inkml:timestamp xml:id="ts0" timeString="2024-04-22T12:20:30.759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12859 5358 0,'-40'0'0,"53"0"78,14 0-47,-14 0-15,13 0-1,-12 0-15,12 0 16,1 0-16,-14 0 16,13 0-16,-12 0 0,12 0 15,-13 0-15,0 0 0,1 0 0,52 0 16,-53 0-16,40 0 15,-40 0-15,40 0 16,-13 0-16,-1 0 16,-25 0-16,12 0 15,1 0-15,-14 0 0,13 0 16,-12 0-16,12 0 16,-13 0-16,0 0 15,1 0-15,12 0 0,-52 0 63,12 0-63</inkml:trace>
  <inkml:trace contextRef="#ctx0" brushRef="#br0" timeOffset="693.1">13229 5437 0,'-13'0'0,"13"13"32,0 1-17,0-1-15,0 0 0,0 0 0,0 1 16,0-1-16,0 0 0,0 27 16,0-14-16,-27 14 0,27 26 15,0-13-15,-13 53 16,13-80-16,0 1 0,0-1 0,0 67 15,-13-27-15,13 0 16,0 0-16,-13-13 0,13 40 16,0-40-16,0-27 0,0 27 15,0-27-15,0 1 16,0-1-16,0-39 31,13 13-15</inkml:trace>
  <inkml:trace contextRef="#ctx0" brushRef="#br0" timeOffset="1379.62">12965 6681 0,'0'26'15,"0"-13"-15,0 1 16,0-1-16,0 13 0,-27 27 15,27-40-15,0 14 0,0 26 0,0-27 16,0 67-16,0-67 16,0 1-16,-26 65 15,26-78-15,0 25 0,26 27 16,-26-39-16,0-1 0,0 1 16,0-14-16,0 14 0,0-14 15,0 0-15,0 0 16,-26-13-1,26-13 1,0 0-16,0 0 0,0-1 16,26 14-16,-26-13 0,0 0 0,0 0 15</inkml:trace>
  <inkml:trace contextRef="#ctx0" brushRef="#br0" timeOffset="1880.75">12978 6787 0,'26'0'16,"-12"0"-1,12 0-15,-13 0 16,0 0-16,1 0 0,12 0 15,-13 0-15,14 0 16,-14 0-16,0 0 0,0 0 0,14 0 16,-14 0-16,14 0 15,-14 0-15,-13 13 16,13-13-16,0 0 16,-13 13-1,-13-13-15,13 13 16,-13 14-1,13-14-15,0 0 0,0 0 16,0 40-16,0-39 16,0 12-16,0 53 15,0-52-15,0-1 0,0 1 16,0-1-16,0 1 0,0 39 16,0-53-16,0 0 0,0 14 15,0-14-15,0 0 0,0 14 16,-13-14-16,13 0 15,0 0-15,-27-13 16,27 14-16,-13-14 0,-14 0 16,14 0-16,0 0 0,0 0 15</inkml:trace>
  <inkml:trace contextRef="#ctx0" brushRef="#br0" timeOffset="2053.12">12978 7422 0,'-13'0'0,"26"0"31,13 0-15,-12 0-16,12 0 16,-13 0-16,0 0 0,1 0 0,12 0 15,-13 0-15,14 0 0,-14-14 16,0 14-16,27 0 16,-40-13-16,13 13 0</inkml:trace>
  <inkml:trace contextRef="#ctx0" brushRef="#br0" timeOffset="2367.13">13110 7474 0,'0'14'31,"0"-1"-31,0 0 15,0 0-15,0 1 0,0 12 16,0 14-16,0-14 16,-26 27-16,26-26 0,0-1 15,0 14-15,0-27 0,0 27 0,0-1 16,-14 14-16,14-26 16,0-1-16,0 1 0,14-1 15,-14 1-15,0-14 0,0 0 16,-14 0-16,14 0 15,-13-26 1,13 0 0,13 13-16,-13-13 0</inkml:trace>
  <inkml:trace contextRef="#ctx0" brushRef="#br0" timeOffset="3243.97">13044 7845 0,'0'13'31,"0"0"-31,0 1 0,0-1 16,0 13-16,0-12 0,0 12 15,0 0-15,0 14 0,0-13 16,0 12-16,0 41 16,0-67-16,13 53 0,-13-13 15,0-13-15,0 13 0,0-1 16,0-12-16,0 26 0,0 14 15,0 12-15,-13-39 16,13 13-16,0-13 0,0 13 16,0 1-16,0 25 0,0 1 15,0-27-15,0 0 16,-26 0-16,26 0 0,0-13 16,0 0-16,26 13 0,-26-13 15,0-26-15,0-14 16,0 0-16,0 0 0,0-26 15,0 0 1,-26 0-16,26-14 0,0-12 16,-14-1-16,14 13 0</inkml:trace>
  <inkml:trace contextRef="#ctx0" brushRef="#br0" timeOffset="4227.03">12647 8149 0,'13'0'47,"14"0"-47,-14 0 16,-13 13-16,66-13 15,-39 0-15,-27 14 0,13-14 16,0 0-16,27 0 0,-1 0 16,1 0-16,-13 0 0,-14 0 0,13 0 15,14 0-15,0 0 0,-14 0 16,14 0-16,-1 0 16,-12 0-16,13 0 0,-14 0 15,14 0-15,-1 0 16,-25 0-16,12 0 15,1 0-15,-14 0 16,13 0 0,-52 0 343,13 13-359</inkml:trace>
  <inkml:trace contextRef="#ctx0" brushRef="#br0" timeOffset="5721.22">12687 8215 0,'0'-13'0,"0"26"0,-27-39 15,27 13 1,27 13 0,-27 13-1,13-13-15,0 0 0,0 13 16,14-13-16,-27 13 0,0 1 16,13-14-16,-13 26 0,27-26 0,-27 26 0,13 1 15,13-1-15,1-12 16,-14-1-16,13 27 0,-12-14 15,12 0-15,1-12 0,-27 12 16,13 1-16,13-1 0,-12 0 16,12-12-16,-13 25 0,0-12 15,1-14-15,-14 0 16,26 1-16,-26-1 0,0 0 16,0-26 15,-26 13-31,26-13 0,0-1 15,0 1-15,0 0 0,0 0 16,0-1-16</inkml:trace>
  <inkml:trace contextRef="#ctx0" brushRef="#br0" timeOffset="6143.72">13428 8176 0,'0'13'46,"-27"-13"-46,27 13 0,0 0 16,0 1-16,-26 12 0,12 0 16,14 1-16,-26-1 15,13-12-15,-27 39 0,27-27 16,-27 27-16,27-27 16,13 1-16,-40-1 0,27 14 15,0-27-15,13 14 0,-27-14 16,14 13-16,13-12 15,0-1-15,-26-13 16,52 0 0,-26-13-1,0-1-15,0 1 0,0 0 16</inkml:trace>
  <inkml:trace contextRef="#ctx0" brushRef="#br0" timeOffset="6673.37">12475 8731 0,'-26'0'0,"26"-13"16,26 13 15,1 0-15,-14 0-16,13-13 0,-13 13 15,14 0-15,-14 0 16,0 0-16,27 0 0,-27 0 0,14 0 0,-1-13 16,14 13-16,0 0 0,-27 0 0,40 0 15,-14 0-15,1 0 16,0 0-16,39 0 16,-52 0-16,12 0 0,1 0 15,13 0-15,-40 0 0,14 0 16,-1 0-16,14 0 0,-1 0 15,-25 0-15,12 0 16,1 0-16,12 0 0,-25-14 16,12 14-16,-26-13 15,0 0 1,-26 13-16,12 0 16,14 13-16,-26-13 0,13 0 15</inkml:trace>
  <inkml:trace contextRef="#ctx0" brushRef="#br0" timeOffset="7614.79">12581 9803 0,'-27'0'16,"14"0"-16,26 0 15,14 0 1,-14 0-16,0 0 0,1 0 0,12 0 16,-13-13-16,27 13 0,-14 0 15,14 0-15,0-14 0,13 14 16,-14 0-16,-25 0 0,39 0 15,-14 0-15,14 0 0,0 0 16,-13 0-16,-14 0 0,27 0 16,-26 0-16,12 14 15,1-14-15,26 0 0,-39 13 16,-14-13-16,27 0 0,-14 0 16,0 0-16,-12 0 15,12 0-15,-26-13 0,-26 13 31,12 0-31,1 13 0,0-13 16,-13 13-16,-14-13 0,0 13 16,40 0-16</inkml:trace>
  <inkml:trace contextRef="#ctx0" brushRef="#br0" timeOffset="7937.86">12766 10067 0,'0'0'0,"27"0"31,-14 0-15,0 0-16,0 0 0,14 0 0,-14 0 16,13 0-16,-12 0 0,12 0 15,1 0-15,-14 0 0,13 0 0,14 14 16,0-14-16,-1 0 15,-12 0-15,-1 0 0,-13 0 16,14 0-16,-14 0 0,14-14 16,-14 14-16,-13 14 31,-13-14-31,13 13 16,-27-13-16,14 13 0,-14 0 15,14-13-15,0 0 0,13 14 0</inkml:trace>
  <inkml:trace contextRef="#ctx0" brushRef="#br0" timeOffset="8172.26">12859 10306 0,'0'13'0,"0"-26"0,13 26 16,13-13-1,-12 0-15,12 0 16,1 0-16,-14 0 0,13 0 0,-12-13 15,12 13-15,-13-14 16,14 14-16,-1-13 0,14 13 16,-40-13-16,13 13 0,0-13 15,0 13-15,-26 0 32,0 0-32,13 13 15</inkml:trace>
  <inkml:trace contextRef="#ctx0" brushRef="#br0" timeOffset="9351.23">13110 4776 0,'-26'0'0,"-1"-14"31,40 28-15,-13-1 0,0 0-16,0 0 0,14 14 0,-14-14 15,0 14-15,0 12 0,0-26 0,0 40 16,0-13-16,26-27 0,-26 40 0,0-26 15,0-1-15,0 1 0,0-1 16,0 1-16,13-27 31,14 0-31,-27-27 0,13 27 16,0-26-16,0 26 0,14-53 16,-14 26-16,14-12 0,-27 12 15,13 1-15,-13 12 0,0 1 16,13-13-16,-26 12 15</inkml:trace>
  <inkml:trace contextRef="#ctx0" brushRef="#br0" timeOffset="9655.29">13481 4868 0,'-14'-13'15,"-12"26"17,13-13-32,13 14 15,-27-1-15,27 0 0,0 0 0,-26 0 0,26 1 16,-40 12-16,27 1 0,13-1 16,0 1-16,-27-14 0,27 13 15,0 1-15,27-27 16,-27 26-16,13 1 15,13-27-15,-12 0 16,12 0-16,1 0 16,-14-27-16,13 27 0,14-26 15,-27 26-15,0-27 0,27 1 16,-27 13-16</inkml:trace>
  <inkml:trace contextRef="#ctx0" brushRef="#br0" timeOffset="9914.29">13732 4882 0,'13'-27'0,"-26"54"0,26-67 16,-13 27-16,-13 13 16,0 13-1,13 0-15,-27 0 16,14 1-16,13-1 0,0 0 0,-27 0 16,14 0-16,13 1 0,-13-1 0,0 13 15,13 1-15,0-14 0,0 0 16,0 1-16,13-1 15,0 13-15,0-26 0,14 0 16,13 0-16,-14 0 16,14 0-16,-27-26 15,13 26-15,-12-13 0,12-1 16,1 14-16,-27-13 0,13 13 16</inkml:trace>
  <inkml:trace contextRef="#ctx0" brushRef="#br0" timeOffset="10949.3">13547 8308 0,'26'-27'0,"-13"1"15,14 26-15,-14 0 16,0 0-16,27 0 0,0 0 15,-27-26-15,0 26 0,27 0 0,-27 0 16,13-14-16,14 14 0,-13-13 16,12 13-16,-25-13 15,25 0-15,-26 13 0,27-14 16,-27 14-16,-13-13 16,27 13-16,-54 0 15,27 13-15,-13 1 0,13-1 16,-40 13-16</inkml:trace>
  <inkml:trace contextRef="#ctx0" brushRef="#br0" timeOffset="11230.32">13613 8520 0,'39'-14'15,"-12"1"-15,-14 13 16,14-13-16,-14 0 0,0 13 16,27-14-16,-1 1 0,-25 0 15,12 0-15,1 13 16,12-13-16,-39-1 0,40 14 16,-27-13-16,0 13 0,1-13 15,12 13-15</inkml:trace>
  <inkml:trace contextRef="#ctx0" brushRef="#br0" timeOffset="11684.87">14010 7977 0,'26'-13'16,"-26"0"-1,13 13-15,14 0 0,-14 0 16,0 0-16,1 0 16,12 0-16,-26 13 0,40-13 15,-40 13-15,13-13 0,13 13 16,1-13-16,-27 14 0,13-1 15,-13 0-15,27-13 16,-27 13-16,0 1 0,-27-14 16,27 13-16,-13 0 0,-14 13 15,14-26-15,13 14 0,-13-14 16,-27 26-16,27-26 0,-27 27 16,14-14-16,26 0 0,-40 0 15,40 1-15</inkml:trace>
  <inkml:trace contextRef="#ctx0" brushRef="#br0" timeOffset="12049.34">14010 8348 0,'0'0'0,"0"-14"0,26 14 15,-13 0-15,14 0 0,-14 0 16,0 0-16,1 0 16,12 0-16,-26-26 0,13 26 15,14 0-15,-14 0 0,0 0 16,0 0-16,14 0 0,-27 26 15,13-26-15,14 0 16,-14 14-16,-13-1 0,0 0 16,0 0-16,-13-13 0,13 27 15,0-14-15,-27 0 16,14 0-16,-40 14 0,40-14 16,13 0-16,-27 1 0,14-1 15</inkml:trace>
  <inkml:trace contextRef="#ctx0" brushRef="#br0" timeOffset="14707.4">17489 5450 0,'-27'0'15,"27"-13"1,0 0 0,-13 13-16,13-13 15,0 26 32,0 0-31,-13 0-1,13 1-15,0-1 0,0 0 0,0 0 16,0 1-16,0 12 0,-13 27 16,13-40-16,0 27 0,0 52 15,0-65-15,0 26 0,-27 0 16,27 0-16,-13 0 0,13 13 15,0-40-15,0 27 16,-26-13-16,26 26 0,-14-13 16,14-40-16,-13 53 0,0-39 0,13 52 15,-26-26 1,12-13-16,14-27 0,0 0 16,0 0-16,0 1 0,0-28 31,0 1-16</inkml:trace>
  <inkml:trace contextRef="#ctx0" brushRef="#br0" timeOffset="15211.42">17039 6628 0,'0'0'0,"-13"0"0,13-13 0,0 26 16,0 0-1,0 0-15,0 1 0,0-1 0,13 0 0,-13 0 16,0 14-16,0-1 0,0 27 15,0-13-15,0-1 16,0-25-16,0 25 0,0 1 0,0-14 16,0 1-16,0-1 0,27 1 15,-27-1-15,0 1 16,0-14-16,0-26 47,0-14-47,0 1 15,13 26-15,-13-27 0</inkml:trace>
  <inkml:trace contextRef="#ctx0" brushRef="#br0" timeOffset="15656.15">17132 6628 0,'0'0'0,"0"-53"31,13 53-31,13 0 16,-12 0-16,-1 13 0,0-13 16,14 0-16,-14 0 0,27 13 15,-14-13-15,-13 0 0,14 14 16,-1-14-16,14 0 16,-27 0-16,0 0 0,0 0 15,14 0-15,-14 0 16,14 0-1,-27 13 1,-27-13-16,27 13 0,0 0 16,-13-13-16,13 14 15,0-1-15,0 0 0,0 0 16,-27-13-16,27 13 0,0 1 0,-13-1 0,13 13 16,0 1-16,-13 12 15,13-25-15,0 12 0,0 14 16,-13-14-16,26-12 0,-13 38 15,0-25 1,0-1-16,0 1 16,-13-27-16,13 26 15,-27-26 1,27 27-16,-13-27 0</inkml:trace>
  <inkml:trace contextRef="#ctx0" brushRef="#br0" timeOffset="15850.4">17145 7144 0,'-13'0'0,"26"0"47,13 0-47,-12 0 16,-1 0-16,0 0 0,0 0 0,1 0 0,-1 0 15,13-27-15,14 27 0,-27 0 16,0 0-16,27-26 15,-27 26-15</inkml:trace>
  <inkml:trace contextRef="#ctx0" brushRef="#br0" timeOffset="16289.44">17277 7144 0,'0'13'31,"-26"-13"-31,26 13 0,0 0 16,0 1 0,0-1-16,0 0 15,0 0-15,26 1 0,-26-1 16,-26 0-16,26 0 0,0 0 0,0 1 0,0 12 15,0-13-15,-13 27 16,13-13-16,-14-1 0,14 0 16,-13 1-16,13 13 0,0-27 15,0 0-15,0 14 0,0 12 16,0-12-16,0-1 0,0 1 16,0 12-16,0-25 15,13 12-15,-13 0 16,0-12-16,0-1 0,-13 0 15,13 0-15,0 1 16,-13-28 0,13 1-1,-13 0 1,13 0-16,0-1 0,0 1 16,0 0-16</inkml:trace>
  <inkml:trace contextRef="#ctx0" brushRef="#br0" timeOffset="17138.45">17185 7607 0,'0'-13'0,"0"-1"31,0 28 1,13-14-17,-13 13-15,0 13 0,0 1 16,0-1-16,0 1 16,0-1-16,0-13 0,0 1 15,0-1-15,-13 0 0,13 27 0,0-14 16,-14 14-16,14 13 15,0-40-15,0 0 0,0 0 0,0 27 16,0-27-16,0 27 0,0-14 16,0 1-16,0 13 15,-26-14-15,26 27 0,0-27 16,0 1-16,0 26 16,0-27-16,0 1 0,0-1 15,0 27-15,0-40 0,0 14 16,0 52-1,0-52-15,0 12 0,0-25 0,0-1 16,0 26-16,0 28 16,0-54-16,0 27 0,-13-1 0,13-12 15,0-1-15,0 40 16,13-13 0,-13-40-16,-13 27 0,13-27 0,0 40 15,0-39-15,0 12 16,0-13-16,0 0 0,0-26 31,0 0-31,0 0 16,0 0-16,0-1 0,0 1 0,0-13 0,0-27 15,0 26-15,0 1 0</inkml:trace>
  <inkml:trace contextRef="#ctx0" brushRef="#br0" timeOffset="18891.43">17105 5331 0,'-39'0'0,"-1"0"15,53 0 16,14 0-31,-14 0 0,0 0 0,0 0 0,14 0 16,-14 0-16,13 0 0,1 0 0,13 0 16,13 0-16,39 0 0,-52 0 15,26 0-15,-13 0 0,0 0 16,26 0-16,-13 0 16,-26 0-16,39 0 0,-26 0 15,-13 0-15,0 0 0,-1 0 16,1 0-16,-13 0 15,-27-26 1,-27 26 0,14 0-16,-14 0 0,1 0 0,13 0 15,-14 0-15,14 0 0,-27 0 0</inkml:trace>
  <inkml:trace contextRef="#ctx0" brushRef="#br0" timeOffset="19298.5">17277 4868 0,'-26'-26'0,"26"13"0,-13 13 16,13-14-16,-14 1 0,28 13 31,-1 13-31,13-13 16,-26 14-16,14-1 0,-14 0 0,26 14 15,-13-1-15,0 14 0,1-14 16,12 14-16,-13 0 16,-13-1-16,27-12 0,-14-1 15,0 1 1,0-27-16,14 0 16,-27-27-16,13 1 15,-13-1-15,27 27 16,-27-53-16,0 27 0,13-40 15,0 26-15,0-26 0,-13 26 16,27 0-16,-27 14 16,0 0-16,0-1 0,0 1 15,0-1-15,0 54 32</inkml:trace>
  <inkml:trace contextRef="#ctx0" brushRef="#br0" timeOffset="19826.86">17820 4829 0,'-14'-14'0,"-12"14"31,0 0-31,26 14 16,-14-1-16,14 0 0,-39 0 16,25 1-16,1 12 0,0-13 0,0 27 15,13-14-15,-14-12 16,14-1-16,14 13 0,-14-12 16,13-1-16,0 13 0,0-26 15,1 27-15,-1-27 16,13 0-16,-12 0 0,12 0 15,14-27-15,-1 27 16,1-26-16,13 13 0,-40-1 16,27 1-16,13 0 0,-40-14 15,27 1-15,-14 13 16,1-14-16,-14 1 0,13 13 16,-26-1-16,0 1 0,0 0 15,-26 0 1,13 13-16,-1 0 0,1 13 15,0-13-15,0 13 0,0 14 16,-14-1-16,14 0 16,13-12-16,0-1 0,0 13 0,0-12 15,0 12-15,13-13 0,14 14 16,-14-1-16,26-26 16,-25 27-16,25-27 15,-25-27-15,12 27 0,14 0 16,-14 0-16,-13 0 15</inkml:trace>
  <inkml:trace contextRef="#ctx0" brushRef="#br0" timeOffset="20697.52">16854 7832 0,'-26'0'0,"26"-14"16,26 14-16,-13 0 16,0 0-16,1 0 15,12 0-15,14 0 0,-1 0 16,-12 0-16,-14 0 0,27 14 0,-14-14 16,14 0-16,-14 0 0,14 0 15,26 0-15,-26 0 16,26 0-16,-26 0 0,-14 13 15,14-13-15,0 0 16,-27 13-16,40-13 0,-14 13 16,-25-13-1,-1 0-15,-13-13 16,-13 13 0,13-13-16,-14 13 0,-12-13 15,13 13-15,-14 13 16,14-13-16,0 0 0</inkml:trace>
  <inkml:trace contextRef="#ctx0" brushRef="#br0" timeOffset="21481.55">17277 7885 0,'0'-14'0,"0"1"0,-26 13 31,13 13-15,-1 1-16,1-14 0,13 13 0,-13 0 15,-14 0-15,27 1 0,-39 12 16,12 0-16,1-12 0,13 12 16,-14-13-16,14 14 0,-27-14 0,14 27 15,-14-14-15,14-13 16,-1 14-16,14-14 0,-13 0 15,12 1-15,-12 12 16,52-26 31,-12 0-31,12 0-16,-26 26 15,13-26-15,0 0 0,1 0 0,12 0 16,14 0-16,-27 0 0,40 0 15,-40 0-15,27 0 0,-27 0 0,27 0 16,-1 0-16,1 0 16,-13 0-16,12 0 0,1 0 15,-27 27-15,14-27 0,-1 0 16,-13 0-16,14 0 0,-14 0 16,0 0-16,0 0 15,-13-27-15,0 1 16,0 0-1,0 12-15,0 1 16,0 0-16,-13 13 0,13-27 0,-13 1 16,0 13-16,13-1 0,0-25 15,-27 12-15,14 1 0,-13-1 16,12 1-16,1-14 0,0 14 16,13-1-16,0 14 15,0 0-15,-26 0 0,12 13 47,14 13-47,0 0 0,0 0 0</inkml:trace>
  <inkml:trace contextRef="#ctx0" brushRef="#br0" timeOffset="22093.56">17145 8771 0,'-13'0'0,"13"26"31,0-12-31,0-1 0,0 0 0,-27 14 16,27 12-16,0 1 0,-13 0 16,13 13-16,0-14 0,0-12 15,-13 12-15,13 1 16,0-13-16,0-14 0,0 13 0,13 1 16,-13-14-16,0 0 0,0 14 15,0-14-15,-13 0 16,13 0-16,-13-13 15,13 13-15</inkml:trace>
  <inkml:trace contextRef="#ctx0" brushRef="#br0" timeOffset="22461.95">16735 9499 0,'0'0'0,"-27"-14"31,27 1-15,14 13-1,-1 0-15,0 0 0,0 0 0,1-13 0,25 13 16,1 0-16,0-13 16,-1 13-16,1 0 0,13-14 15,-13 14-15,-1 0 0,1 0 16,0 0-16,-14 14 0,14-14 15,0 0-15,-1 0 0,14 0 16,-13 13-16,-1-13 0,-12 0 16,13 13-16,-14-13 15,14 0-15,-27 0 0,13 13 16,-12-13-16,-28 0 31,14-13-31,-26 0 16,13 13-16,-14-13 0,14 13 15,0 0-15,0 0 0</inkml:trace>
  <inkml:trace contextRef="#ctx0" brushRef="#br0" timeOffset="22800.57">16920 9618 0,'0'0'0,"13"0"47,14 0-47,-14 0 15,0 0-15,0 0 0,14 0 0,-14 0 16,40 0-1,-40 0-15,14 0 0,12 0 0,-25 0 16,-1 0-16,0 0 16,0 0-16,1 0 0,-1 0 15,-26 13 17,-1-13-32,1 0 0,0 0 0,13 13 15</inkml:trace>
  <inkml:trace contextRef="#ctx0" brushRef="#br0" timeOffset="23040.2">16999 9737 0,'27'0'31,"-14"0"-15,14 0-16,-14 0 0,0 0 15,-13-14-15,13 14 0,14 0 0,-14-13 16,13 13-16,-12 0 0,-1-13 16,0 13-16,0 0 15,-13 13 1,-13-13 0</inkml:trace>
  <inkml:trace contextRef="#ctx0" brushRef="#br0" timeOffset="24186.82">16404 7686 0,'-13'-26'0,"26"52"0,-53-52 16,27 26-16,-13-27 15</inkml:trace>
  <inkml:trace contextRef="#ctx0" brushRef="#br0" timeOffset="25161.66">16060 7541 0,'13'0'31,"14"13"-15,-14 0-16,14 0 16,-14 1-16,13-1 0,1 13 15,-14-26-15,13 27 0,1-27 0,-14 26 16,27 1-16,-14-27 0,14 26 0,0 1 16,-1-14-16,1 13 0,13 1 15,-13-1-15,-27-13 16,40 14-16,-40-14 0,13 0 15,-26 1-15,14-14 16,-14 13-16,13-13 0,-26 0 16,-1 0-1,14-13-15,-26 13 16,13 0-16,13-14 0,-27 14 16,1 0-16</inkml:trace>
  <inkml:trace contextRef="#ctx0" brushRef="#br0" timeOffset="25468.95">16153 7938 0,'-13'-14'0,"26"28"0,-53-28 16,67 14 15,-27 14-15,13-14-16,0 13 0,0-13 0,14 0 15,-27 13-15,39 0 0,1 14 16,0-1-16,26 1 0,-40-14 16,14 0-16,-27 0 15,14 0-15,-1 1 0,14-1 16,-27-13-16,-13 13 16,0-26-1,-13 13 1,-14 0-1,27-13-15</inkml:trace>
  <inkml:trace contextRef="#ctx0" brushRef="#br0" timeOffset="25885.15">16536 7713 0,'-13'0'0,"26"0"0,-26-27 16,0 27-16,26 0 31,0 0-31,14 0 16,-27 27-16,13-27 0,14 0 15,-27 26-15,13-26 0,-13 13 0,13 1 16,0-14-16,14 26 0,-14 0 0,13 1 15,-12-14-15,12 14 0,-13-14 16,14 13-16,-1-12 16,-26-1-16,14-13 0,12 13 15,-26 0 1,-26-13 0,12 0-16,-12 0 15,13 0-15,-1 0 0,1 0 0,0 0 0,0 0 16,-1 0-16,-12 0 0,13-13 15,-53 0-15,39 13 0,14 0 16,-27-13-16,14 13 0,-1 0 16,14 13-16,-27 0 15</inkml:trace>
  <inkml:trace contextRef="#ctx0" brushRef="#br0" timeOffset="26303.02">16457 8030 0,'0'-13'0,"0"26"0,0-39 0,0 12 16,13 14-1,14 0 1,-27 14-16,13-14 16,-13 13-16,13 0 0,0 0 0,14 1 15,-27-1-15,13 0 16,14 0-16,-14 14 0,0-14 16,0 0-16,-13 0 0,27 1 0,-27-1 15,13-13-15,-13 13 16,26-13-16,-26 13 0,-26-13 15,13 14-15,13 12 16,-40-26-16,14 0 16,-14 0-16,-13 26 0,13-26 15,-26 0-15,26 0 0,-12 27 16,12-27-16,13 0 16,-12 0-16,-14 26 0,40-26 15,13 14-15</inkml:trace>
  <inkml:trace contextRef="#ctx0" brushRef="#br0" timeOffset="30055.79">18058 7342 0,'-27'-53'15,"27"40"-15,0 0 0,0 0 16,0-1-16,-13 1 15,13 26 17,13 1-17,-13-1-15,0 0 0,0 0 0,0 0 0,0 27 16,0 13-16,0 0 0,0 53 16,0-66-16,0 26 0,0-13 15,0 52-15,0-25 0,0-14 16,-13 53-16,13-40 15,-13-12-15,13-41 16,0 0-16,0 1 0,0-1 0,0-12 16,0-1-16,0 0 0,0-26 47,-13 13-32,13-13-15,0-1 0</inkml:trace>
  <inkml:trace contextRef="#ctx0" brushRef="#br0" timeOffset="30428.03">17859 8149 0,'-39'-13'15,"39"0"-15,-14 13 31,14 13-31,14 0 0,-14 0 16,0 1-16,0 12 0,26 1 16,-26-1-16,0 0 0,13 41 15,14-54-15,-27 13 0,13 14 16,0-27-16,1 0 0,12 14 16,-13-27-16,14 13 15,-27-26-15,13 13 16,-13-13-16,13 13 0,0-27 15,-13 14-15,27 0 0,-27-14 0,13-26 16,-13 0-16,27 27 16,-27 0-16,0-1 15,0 14-15,0-14 0,0 14 0,0-13 16</inkml:trace>
  <inkml:trace contextRef="#ctx0" brushRef="#br0" timeOffset="31014.6">18415 7990 0,'0'0'0,"-40"0"0,27 0 0,0-13 16,-14 0-16,14 13 0,26 0 46,14 0-46,-14 0 16,-13 13-16,13-13 16,1 0-16,12 0 0,-13 0 0,14 0 15,-14 0-15,0 0 0,0 0 16,14 0-16,-14 0 16,14 0-16,-14 0 0,0 0 15,-26 0 32,13 13-47,-13-13 0,13 14 16,0-1-16,-27 0 0,14 0 15,13 1-15,0-1 16,0 0-16,0 0 0,0 0 0,0 1 16,-27-1-16,27 0 0,0 0 15,0 1-15,0-1 0,0 13 16,0 14-16,27-40 0,-27 26 15,0 1-15,0-1 16,-27-12-16,27-1 16,0 0-16,-13 0 0,13 1 15,-13-14-15,13 13 0,-13 0 16</inkml:trace>
  <inkml:trace contextRef="#ctx0" brushRef="#br0" timeOffset="31254.89">18322 8467 0,'0'0'0,"-53"-14"15,67 14 17,12 0-32,-13 0 0,14 0 15,-14 0-15,0 0 0,1 0 0,12 0 16,-13 0-16,14 0 0,-14 0 16,0 0-16,27 0 0,-27-13 15,14 13-15,-14 0 16,0 0-16,13 0 0,-12 0 15,25 0-15,-39 13 0,14-13 16,-1 0-16,0 0 16,0 14-16,0-28 0,1 14 15</inkml:trace>
  <inkml:trace contextRef="#ctx0" brushRef="#br0" timeOffset="31596.37">18812 8202 0,'-27'-13'0,"27"-14"32,-13 27-17,13 14-15,0-1 16,0 0-16,0 0 0,0 27 0,0-14 16,0 1-16,-26-1 0,12 14 15,14 0-15,-13 13 0,0-14 16,13-12-16,-13 12 0,13-12 15,-13-1-15,13-12 0,0 25 16,-14-12-16,14-1 0,0-13 16,0 1-16,0-1 0,0 0 15,-26-13 17,26-13-17,0 0-15,0-1 0,0 1 0,0 0 16,0 0-16,0 0 0,26-14 0,-26-13 15,0 14-15,0-1 0,0 1 16</inkml:trace>
  <inkml:trace contextRef="#ctx0" brushRef="#br0" timeOffset="32058.73">18706 8229 0,'0'-14'0,"26"-25"31,-12 39-31,12 0 16,-13 0-1,14 13-15,-14 0 16,0-13-16,-13 13 16,14-13-16,-14 14 0,26 12 0,-26 0 15,0 1 1,0-1 0,0-12-16,-26-1 15,26 0-15,-14-13 0,14 13 0,-13-13 16,13 14-16,-13-14 0,13 13 15,-27 0-15,14-13 0,-13 13 0,-1 14 16,1-27-16,13 13 0,-1-13 16,14 13-1,-26-13-15,52 0 16,-26 13-16,14-13 0,-1 0 16,13 0-16,1 14 15,-1-14-15,-13 13 0,14-13 0,13 13 16,-14 0-16,14-13 0,-14 13 15,14 1-15,0-14 16,-14 26-16,0-26 0,27 13 16,-39 1-16,-1-1 0,0-13 15,0 0-15,-26-13 32,0-1-32,0 14 15,-1-13-15</inkml:trace>
  <inkml:trace contextRef="#ctx0" brushRef="#br0" timeOffset="33055.37">18018 8850 0,'-26'0'0,"-14"0"31,53 0-15,14 14-16,-14-14 16,0 0-16,0 0 0,14 0 0,-14 13 15,14-13-15,-14 0 0,0 0 0,13 0 0,1 0 16,13 0-16,12 0 16,-12 0-16,0 0 0,-14 0 15,14 0-15,0 0 0,-14 0 16,14 0-16,0 0 15,-14 0-15,0 0 0,27 0 16,-39 0-16,-1 0 0,40 0 16,-27 0-16,-13 0 15,14 0-15,-1 0 0,14 0 16,0 0-16,-27 0 0,40 0 16,-40 0-16,14 0 15,-1-13-15,0 13 0,1 0 16,13-14-16,-14 14 0,14 0 15,-14 0-15,14-13 16,-27 13-16,0 0 16,1 0-16,-14-13 31,-14 13-15,14-13-16,-13 13 0,0 0 0,13-14 15</inkml:trace>
  <inkml:trace contextRef="#ctx0" brushRef="#br0" timeOffset="37708.58">23045 6324 0,'0'0'0,"0"-14"31,0 28 16,0-1-47,0 13 16,0 1-16,0-1 15,0 54 1,0-54-16,0 0 0,0-12 15,0-1-15,0 0 0,0 14 16,0-14-16,0 13 0,0 1 16,0-1-16,0 40 0,0-13 15,-26 0 1,26-40-16,0 14 0,0 13 0,-13 39 16,-1-26-16,14 0 15,-13 13-15,0-13 0,13-14 16,-13 1-16,13 0 15,-14 0-15,14 12 0,0 1 16,0-26-16,0 26 16,0 0-16,0-27 0,0 27 15,-26 13-15,26-39 0,0 12 16,0 1-16,-13 13 0,13-13 16,0-1-16,0-12 15,0 12-15,0 1 0,-14 13 16,14 26-16,-13-12 15,13-14-15,0-27 16,0 14-16,-13 39 16,13-53-16,0 14 0,0 13 0,0 0 15,0-13-15,0-1 16,0 14-16,0 0 0,0 13 16,-13-13-16,13 27 15,0-27-15,0 0 0,0 26 16,0-53-16,0 27 0,0 40 15,0-67-15,0 27 0,0 0 0,0 0 16,0 0-16,0 0 16,0 0-16,0 13 0,0-13 15,0 0-15,0-27 16,0 27-16,0-40 16,-13 14-16,13-40 15,0-1-15,0-12 16,0-1-16,0-12 15</inkml:trace>
  <inkml:trace contextRef="#ctx0" brushRef="#br0" timeOffset="38308.51">23178 6416 0,'-14'-26'15,"1"26"-15,13 26 16,-26-26-16,12 27 16,1-27-16,0 26 0,0 1 0,-14-1 15,1 0-15,13-26 0,-1 27 16,-12-1-16,13-12 15,-1-1-15,14 0 0,0 0 0,-26 1 0,13 12 16,-1-13-16,1 0 16,0 1-16,13-1 0,-13 0 15,26-13 1,-13-13 0,13 13-16,-13-13 0,13-1 0,1-12 15,-1 13-15,13 0 0</inkml:trace>
  <inkml:trace contextRef="#ctx0" brushRef="#br0" timeOffset="38473.12">22992 6562 0,'27'-14'0,"-54"28"0,80-28 0,-40 14 16,1 0-16,-1 0 0,-13 14 15,13-14-15,0 0 0,1 26 0,12 1 16,1-14-16,-14 0 0,0 14 16,13-14-16,-12 13 15,12 1-15,-26-14 0,27 0 16,-14 14-16,-13-14 15,0 0-15,13-13 0,-13 13 16</inkml:trace>
  <inkml:trace contextRef="#ctx0" brushRef="#br0" timeOffset="39669.92">22886 9975 0,'14'0'31,"-1"0"-31,13 0 15,-12 0-15,-1 0 0,0-13 16,0 13-16,1 0 0,25 0 16,-12 0-16,-1 0 0,1 0 0,-1 0 15,14 0-15,13 0 0,0 0 16,-27 0-16,0 0 16,54 0-16,-67-14 0,27 14 15,26 0-15,-26 0 0,-1-13 16,1 13-16,0 0 15,13 0-15,-14 0 0,1 0 16,0 0-16,13 0 16,-14 0-16,67 0 15,-79 0-15,-1 0 0,40 0 16,-39-13-16,26 13 0,13 0 16,-13 0-16,-14 0 0,14 0 15,0-13-15,-26 13 0,-14 0 0,66 0 16,-39 0-16,52 0 15,-52 0-15,0 0 0,66 0 16,-40 0-16,13 0 16,-66 0-16,67 0 15,-1 0-15,-52 0 0,26-14 16,-1 14-16,28 0 0,-54 0 16,1 0-16,39 0 0,-40 0 0,41 14 15,-15-14-15,15 0 0,-15 13 16,54 0-16,-66-13 0,39 13 15,-12-13-15,-28 14 16,27-14-16,14 13 16,-54-13-16,40 13 0,14-13 0,12 13 15,-65-13-15,65 0 16,-52 13-16,26-13 0,-26 0 16,13 0-16,39 0 15,-65 0-15,13 14 0,-14-14 0,14 0 16,-1 0-16,1 0 0,26 0 15,-13 0-15,-40 0 16,1 0-16,12 0 0,-13 0 16,1 0-16,-1 0 0,-26-14 31,-1 14-31,1 0 16,0 0-16,0-13 0</inkml:trace>
  <inkml:trace contextRef="#ctx0" brushRef="#br0" timeOffset="39980.25">27358 9895 0,'26'0'16,"-12"0"-16,-1 14 0,0-14 16,0 13-16,1-13 0,-1 0 15,0 0-15,-13 13 0,26 0 0,-12-13 16,-1 14-16,0-1 15,14 0-15,-14 0 0,0 14 16,0-27-16,0 13 0,-13 0 16,14 0-16,-14 1 15,0-1-15,-14 0 0,1 0 16,0 1-16,0-14 0,-14 13 16,1 0-16,-1 0 15,-12 0-15,12-13 0,-12 14 16,25-14-16,-12 0 0,13 0 15,-1 0 1</inkml:trace>
  <inkml:trace contextRef="#ctx0" brushRef="#br0" timeOffset="40538.96">27543 10372 0,'-40'-14'0,"80"28"0,-80-41 0,27 27 0,0 0 16,13-13-16,13 13 31,0 0-31,1 13 0,-1-13 0,0 0 16,14 0-16,-1 0 0,0 0 15,1 0-15,-1 0 0,14 0 16,-13 0-16,12 0 15,-26 0-15,1 0 0,-14 13 32,-14-13-17,1 0-15,13 14 16,-26-14-16,13 0 16,-1 13-16,1-13 15,13 13-15,-13 0 0,13 1 16,-13-1-16,13 0 0,0 0 15,0 1-15,0-1 16,0 0-16,0 0 0,0 0 16,0 1-16,0-1 0,-14 0 0,14 0 15,0 1-15,0-1 0,0 0 16,-26 0-16,26 0 16,-13-13-16</inkml:trace>
  <inkml:trace contextRef="#ctx0" brushRef="#br0" timeOffset="41002.4">27451 10729 0,'-14'0'0,"28"0"31,-1 0-31,0 0 0,0 0 0,0-13 0,27 13 16,-13 0-16,-1-14 16,-13 14-16,14-13 0,12 13 0,-25-13 15,12 13-15,1-13 16,12-1-16,-26 14 0,14-13 15,-1 13-15,1 0 0,-14-13 16,0 13-16,14-13 16,-14 13-16,13-13 0,-26-1 15,14 1-15,-14 0 0,13 13 16,-13-13-16,0-1 16,0 1-16,-13 13 15,-1 0 1,14 13-16,-13 1 15,13-1-15,-13-13 0,13 26 16,-13-12-16,0 12 0,-1 0 16,1 1-16,0-1 15,-14 14-15,14 0 0,0-14 16,13-13-16,-13 14 0,-1-1 0,1 1 16,13-14-16,0 0 15,0 1-15,0-1 0,-26 0 16,26-26-1,0 0-15,0-1 16,26 1-16,-26-13 0,13-14 16,-13 13-16,14 14 0,-1-26 0,0 25 15</inkml:trace>
  <inkml:trace contextRef="#ctx0" brushRef="#br0" timeOffset="41366.69">27927 10557 0,'26'-27'0,"-13"1"15,1 26-15,-14-13 0,13 13 16,0 0-16,-13 13 15,13-13-15,1 13 16,-1-13-16,-13 13 0,13-13 16,0 14-16,-13-1 0,14 0 15,-14 0-15,13 1 0,-13-1 16,0 0-16,0 0 16,-13 0-16,-1 1 15,1-1-15,0-13 16,0 0-16,-1 13 0,1 0 15,0 1-15,0-14 0,-1 13 16,1 0-16,13 0 16,-13 1-16,26-1 0,-13 0 15,13-13-15,-13 13 0,27 0 16,-14-13-16,14 14 16,-1-1-16,1 0 0,-1 0 15,-13-13-15,14 14 0,-1-1 0,14 0 16,-14 0-16,-12 1 15,12-14-15,-26 13 0,13-13 16,-26 0-16,0 0 16</inkml:trace>
  <inkml:trace contextRef="#ctx0" brushRef="#br0" timeOffset="42431.81">22304 5768 0,'0'0'16,"14"0"0,-1 0-16,0 0 0,14 0 15,-14 0-15,0 0 0,0 0 16,-13 26-16,13-26 0,1 0 0,-14 27 15,13-27-15,-13 26 0,0 1 16,0-1-16,-13-26 16,13 27-16,-14-27 15,1 26-15,0-13 16,13 1-16,-13-1 0,0 13 16,13 1-16,0-14 0,0 0 0,0 0 15,0 14-15,0-14 0,0 14 16,0-14-16,13 0 15,-13 13-15,13-12 0,0-1 16,-13 0-16,0 0 0,0 1 16,0-1-16,0 0 15,0 0-15,0 1 0,0-1 16,-13-13-16,26-13 16,-13-1-1,0 1-15</inkml:trace>
  <inkml:trace contextRef="#ctx0" brushRef="#br0" timeOffset="43296.51">22476 5927 0,'0'0'0,"0"-27"0,0 1 16,14 26 15,-1 0-31,0 0 16,0 26-16,0-26 0,1 0 15,12 0-15,-13 0 16,1 0-16,-14 27 16,0-1-1,-14-13 17,14 1-17,-13-14-15,13 13 0,0 0 16,-26-13-16,26 13 0,0 0 15,-14 1-15,14-1 0,0 0 16,-13 0-16,13 1 0,0-1 16,0 0-16,0 0 0,0 1 15,0-1-15,0 0 16,13-26 15,-13 0-31,14 13 0,-14-14 0,26 1 16,-26 0-16,0 0 0,13-1 15,14-12-15,-14-14 0,40-26 16,-40 40-16,14-1 0,12-26 16,-12 0-16,-14 27 15,14-1-15,-14 1 0,0 0 16,0 12-16,-13 1 0,13 0 0,-13 26 47,-13-13-47,13 13 0,0 1 15,-13-14-15,13 26 0,-13-26 0,13 26 16,0 1-16,-13-27 16,13 26-16,0 1 15,0-1 1,0 1-16,13-27 16,-13 26-16,13-26 15,0 0-15,0 27 16,1-27-1,-1 0-15,-13 26 0,0-13 16,-13-13-16,13 14 16,0-1-16,-14-13 0,14 13 0,-13 0 15,-13 14-15,13-14 0,-14 0 16,14-13-16,0 13 16,-14-13-16,1 0 0,-1 0 15,14 0-15,-13 0 16,26-13-16,0 0 0,-14 13 15,14-13-15,14-1 0,-14 1 16,26 0-16,-26 0 0,13 0 16,14-1-16,-27 1 15,26 13-15,14-26 0,0-1 16,-14 1-16,0 26 16,1-27-16,-1 1 0</inkml:trace>
  <inkml:trace contextRef="#ctx0" brushRef="#br0" timeOffset="43601.82">23072 5609 0,'0'-13'16,"0"26"15,0 0-31,0 1 16,0-1-16,0 0 0,0 0 15,0 1-15,0 12 0,0 0 0,0 1 16,-14-1-16,14 1 0,0-1 0,0 1 15,-13-1-15,13 27 16,0-26-16,0-1 0,13 14 16,-13-1-16,0-25 0,0-1 0,14 27 15,-14 12-15,0-38 16,0 12-16,13 1 0,-13-14 16,0 0-16,0 0 15,-13-26 1,13 0-1,0 0-15,0-1 0,0 1 16,0 0-16,0 0 0</inkml:trace>
  <inkml:trace contextRef="#ctx0" brushRef="#br0" timeOffset="43758.69">23151 5927 0,'0'-27'0,"0"54"0,13-54 0,1 27 15,-1 0-15,0 0 0,0 0 0,0 0 16,-13 27-16,14-27 0,-1 0 15,0 0-15,14 26 0,-14-26 16,0 0 0,-13 13-16,13-13 0,0 14 15</inkml:trace>
  <inkml:trace contextRef="#ctx0" brushRef="#br0" timeOffset="45839.07">23270 9975 0,'-13'0'16,"13"-13"15,13 13-15,14 0-1,-27-14-15,13 1 16,0 13-16,0-13 16,0 13-16,-13-13 15,14 13-15,-14-14 0,13 14 0,13-13 16,-26 0-16,14 13 0,-14-13 0,13 13 16,0-14-16,0 1 15,14 0-15,-1 0 0,-13 0 16,1 13-16,-14-14 15,13 14-15,0-13 0,0 13 16,1-26-16,12 12 0,-13 1 16,14 0-16,-14 0 0,0 0 15,0-1-15,1 1 16,12 0-16,1 0 0,-14-1 16,0-12-16,0 13 15,0-1-15,14 1 0,-1 0 16,1-27-16,-1 14 0,1-1 15,-1 14-15,1-13 0,-14 12 16,13-12-16,14 13 16,-40 0-16,27-1 0,12-25 0,-12 25 15,-14-12-15,27 0 0,-14-1 16,-13 14-16,14-14 16,12 1-16,-25-1 0,25 1 15,-25 13-15,25-14 0,-25 14 16,12-13-16,-13 12 15,40-12-15,-26-14 0,-1 40 16,-13-26-16,14-1 0,-1 14 16,1-13-16,-1-1 15,1 14-15,-1 0 0,0-14 16,-12 14-16,12 0 16,1 0-16,12-27 0,-12 27 15,-1-14-15,27 1 0,-40-1 16,14 14-16,-1 0 15,1-14-15,12 1 0,1 13 16,-40-1-16,40-12 0,-1 13 16,-25 0-16,-1-1 15,27-12-15,-1-1 0,-12 1 16,-1 26-16,27-27 0,-53 1 16,27 0-16,-1 12 15,-13 1-15,27-13 0,-14 12 16,1 1-16,-1-13 0,1 12 15,13 1-15,-14-13 16,0 13-16,27-14 0,-26 1 16,-1 12-16,-13 1 0,27 0 0,-27-13 15,1 12-15,12 1 16,1 0-16,12-14 0,-12 1 16,-1 13-16,14-14 15,0 1-15,-27 13 0,13-1 16,1 1-16,12-13 0,-25-1 15,25 1-15,-26 26 0,27-27 16,-13 1 0,-14 13-16,27-14 0,-27 1 15,13 12-15,-13 14 0,1-26 0,-1 13 16,13-1-16,-12 14 16,12-13-16,-13-13 0,14 26 15,-14-27-15,13 14 0,-12 13 16,-1-13-16,13 0 15,-26-1-15,27-12 0,-14 26 16,14-27-16,-14 27 0,-13-13 16,26 0-16,-13 13 15,-13-13-15,0 0 63,-13 13-63,-13 13 15</inkml:trace>
  <inkml:trace contextRef="#ctx0" brushRef="#br0" timeOffset="47118.11">25387 8308 0,'-13'0'0,"-1"0"32,28 0 30,-1 0-62,-13-27 0,13 27 16,0 0-16,0 0 0,1 0 0,12 0 15,-26-26-15,13 26 16,1 0-16,-1 0 0,0-26 16,0 26-16,1-14 15,-1 14-15,-13-13 16,13 13-1,-26 0 1</inkml:trace>
  <inkml:trace contextRef="#ctx0" brushRef="#br0" timeOffset="48119.74">22172 6548 0,'-26'0'0,"12"0"0,1-26 15,-27 26-15,27 0 0,0-26 16,0 26-16,26-27 16,0 27-1,0 0-15,1-26 0,12 26 0,1-27 16,-1 27-16,27-26 0,13-1 0,14-12 15,-1-1-15,0 13 16,54-12-16,-1-1 0,-53 14 16,1-1-16,12 14 0,-39-14 15,13 14-15,-13 0 16,27-14-16,-14 14 0,-27 0 16,-25 0-16,12 13 15,-13-13-15,1 13 0,-14-14 16,-14 14-1,14 14 1,-13-14-16,0 0 0,13 13 0,-13-13 16,13 13-16</inkml:trace>
  <inkml:trace contextRef="#ctx0" brushRef="#br0" timeOffset="50598.48">26868 7369 0,'-13'0'15,"26"0"17,1 0-17,-1 0-15,0 0 16,0 0-16,1 0 0,-1 0 15,0 0-15,0 0 16,1 0-16,-1 0 0,0 0 16,0 0-16,0 0 0,1 0 0,-1-14 15,0 14-15,0 0 0,27 0 16,-14-13-16,27 13 0,-53-13 16,27 13-16,-1-13 15,-12 13-15,-1 0 0,-13-14 31,0 1-31</inkml:trace>
  <inkml:trace contextRef="#ctx0" brushRef="#br0" timeOffset="50843.13">27133 7183 0,'-13'0'0,"13"-13"0,0 26 16,-13-13-16,13 14 15,0-1-15,0 0 0,0 0 16,0 1-16,0-1 0,0 0 0,0 13 16,-14 14-16,1-27 15,13 14-15,-26-1 0,12-12 16,-12-1-16,13 13 0,0-13 16,-14 1-16,14-1 15,0-13-15,13 13 0,-27-13 0,14 13 16,0-13-16,13-13 15</inkml:trace>
  <inkml:trace contextRef="#ctx0" brushRef="#br0" timeOffset="51193.08">27080 7422 0,'13'13'0,"14"-13"0,-27 13 15,13-13-15,0 13 0,0-13 16,-13 13-16,14-13 0,-1 0 0,13 14 16,1-1-16,-1-13 15,-12 13-15,25-13 16,-26 13-16,1-13 0,-1 0 0,0 14 16,14-14-16,-1 13 15,-13-13-15,1 0 0,-1 13 16,0-13-16,0 0 15,0 0-15,1 0 79,-14-13-79,-14 13 0,14-13 15,-13-1-15</inkml:trace>
  <inkml:trace contextRef="#ctx0" brushRef="#br0" timeOffset="52396.97">17780 6469 0,'-26'-26'16,"26"52"-1,0 1-15,-14-1 16,14 0-16,0-12 0,-26 25 15,13 1-15,-1 13 0,1-13 16,0-1-16,13 14 0,-13-40 0,13 14 16,-14 39-16,14-53 15,-26 53-15,13-66 0,13 27 16,0-1-16,-27 1 0,27-1 16,-13 1-1,13-54 16,0 1-15,0-1 0,0 1-16,13 26 0,-13-27 0,0 1 15,27 26-15,-27-40 0,0 27 0,0-13 16,0 12-16,0-12 0</inkml:trace>
  <inkml:trace contextRef="#ctx0" brushRef="#br0" timeOffset="53167.78">17648 6601 0,'0'0'0,"13"-39"15,-13 25-15,13 14 16,-13-26-16,13 26 16,1 0-16,-1 0 15,13 0-15,-12 0 16,12 0 0,-26 26-16,13-26 15,0 0-15,1 14 0,-14-1 16,26-13-16,-26 13 0,13 0 15,-13 1-15,27-1 0,-27 0 0,0 0 16,13 1-16,-13 12 16,13-13-16,-13 14 0,0-14 15,0 0-15,-13 0 0,13 1 16,0-1-16,-13 0 16,13 13-16,0-12 0,-27-1 15,14 0-15,13 0 0,-26 1 16,12-14-16,-12 13 15,26 0-15,-26-13 16,12 0-16,-12 0 16,26 13-16,-13-13 0,-1 0 0,1 0 15,0 0-15,0-13 16,-1 13-16,-12 0 16,13 0-1,13-13-15,13 26 110,13-13-110,-12 0 15,-1 0 1,0 0-16,0 0 15,1 0-15,-1 0 0,13 0 0,-12 13 16,12-13-16,-13 0 16,0 0-16,1 0 0,-14 14 15,26-14-15,-13 0 0,14 26 16,39-26 0,-66 26-16,13-26 0,14 0 15,-14 0-15,13 27 16,1-27-16,13 26 0,-27-26 15,13 27-15,-13-27 0,14 0 16,-1 0-16,-12 0 16,-14-27-1,-14 27 1,-12-26 0,13 26-16,-1 0 0</inkml:trace>
  <inkml:trace contextRef="#ctx0" brushRef="#br0" timeOffset="53961.91">16669 7276 0,'-27'0'0,"-12"0"31,39 13-15,13-13-16,0 0 0,0 13 15,14-13-15,-14 0 0,13 0 0,-12 14 16,25-14-16,-12 0 16,39-14-16,-53 14 0,0 0 0,27-13 15,0 13-15,-27-13 0,40 13 16,-40-13-16,40 0 16,-13-1-16,-1 1 0,-25 13 15,12 0-15,1-13 0,12 13 16,-25 0-16,12 0 15,-13 13-15,14 0 0,-1-13 16,-13 14-16,14-1 16,-27 0-16,39 13 0,-12-12 15,13-1-15,-27 0 16,13-13-16,1 0 0,-14 0 16,13 0-16,14-13 15,-13 13-15,12-13 0,-25 13 16,12 0-16,0-14 0,14 14 15,-27-13-15,40 0 16,-39 13-16,25-13 0,-12 0 16,-1 13-16,14-14 15,-27 14-15,14 0 0,-14 0 16,-13-13 15,-13 13-31,13-13 0,-27 13 16,14 0-16,13-13 0,-27 13 0,27-14 15,-13 14-15,0 0 0</inkml:trace>
  <inkml:trace contextRef="#ctx0" brushRef="#br0" timeOffset="54702.87">17489 7183 0,'0'0'0,"0"14"0,-27-14 0,54 39 32,-14-25-32,14-14 0,-27 13 15,26-13-15,14 13 0,-1-13 16,1 0-16,0 0 15,0 0-15,-1-13 0,14 0 16,-13-1-16,-14 1 0,14 0 0,-27 0 16,27-1-16,-27 1 15,27 0-15,-27 0 0,27-14 16,-27 1-16,13-1 0,1 27 16,-1-26-16,-26-1 15,14 1-15,-14-27 0,13 13 16,0 1-16,-13-14 15,0 13-15,13 0 0,-26-12 16,13 38-16,0-25 0,-13-14 16,0 13-16,-1-13 15,14 27-15,-39-27 0,25 26 16,-12-12-16,0 12 0,-14-13 16,13 14-16,1-1 15,13 14-15,-27 13 0,14-13 16,-14 13-16,0 0 15,14 0-15,-1 0 16,14 13-16,-13 0 0,12 1 16,-25-1-16,25 13 0,-25 14 15,25-13-15,-25 12 16,39 14-16,-27-26 0,1-1 16,13 27-16,-14 13 15,27-53-15,-13 27 0,13 26 16,0-26-16,0 0 0,-27-1 15,27 1-15,0 0 0,27 13 16,-27-1-16,13 1 16,14-26-16,-27-1 0,26-26 15,14 27-15,-40-14 0,13 0 16,27 0-16,-14-13 0,14 14 16,-14-14-16,14 0 0,-27 0 15,40 0-15,-13-14 16,-27 14-16</inkml:trace>
  <inkml:trace contextRef="#ctx0" brushRef="#br0" timeOffset="58290.43">12343 10636 0,'0'0'0,"-13"13"0,-27-13 31,40 14-31,0-1 0,13-13 0,14 40 16,-14-27-16,13 0 0,1 14 15,-14-14-15,13 0 0,14 0 16,-13 0-16,12-13 16,1 0-16,-27 0 0,40-13 15,-40 13-15,27-13 0,-27 0 0,27 0 16,0-1-16,26 1 0,-27-13 16,28-1-16,-28 14 0,27-14 15,14 1-15,-67 26 0,80-26 16,-54 12-16,27 14 15,-26 0-15,40-13 0,12 26 16,-79-13-16,27 14 0,-14-1 16,41 0-16,38 0 15,-65 0-15,66 1 16,-106-1-16,79-13 0,-12 0 16,-41 0-16,14 0 0,26 0 15,-26-13-15,-1 13 0,67-27 16,-80 14-16,54 0 0,-14 0 15,-26 13-15,92-14 16,-92 14-16,39 0 16,-39 0-16,-1 0 15,28 14-15,-41-1 0,14-13 16,26 26-16,-13-13 0,0 1 16,26 12-16,-52-13 15,25 14-15,1-14 0,-13 0 16,106 14-1,-120-27-15,53 13 0,-26-13 16,0 0-16,53-13 16,-53 0-16,-27 13 0,1 0 0,79-14 15,-40 14-15,-13-13 16,-14 13-16,14 0 0,0 0 16,-13 0-16,13 0 0,0 13 15,0 1-15,-14-14 16,-12 13-16,13 0 0,-1-13 15,1 13-15,-14 0 0,27 1 16,0-14-16,-13 13 16,0-13-16,-1 0 0,27 0 15,-13 0-15,0 0 16,53 0-16,-66-13 16,26 13-16,-53 0 0,27 0 15,52-14-15,-52 1 16,-13 13-16,-14 0 0,53-13 15,-40 13-15,14 0 0,-27 0 16,14 0-16,-1 13 0,14-13 16,0 0-1,-40 13-15,13-13 16,-13-13-16,-13 0 16</inkml:trace>
  <inkml:trace contextRef="#ctx0" brushRef="#br0" timeOffset="61837.42">17238 7355 0,'-14'0'31,"14"-13"0,14 13 1,-14 13-32,13-13 0,13 0 15,-12 0 1,12 0-16,-13 0 31,0 0-31,1 0 0,12 0 16,-13 0-1,-13 14-15,27-14 0,-14 0 16,0 0-16,0 0 16,14 0-16,-14 0 15,14 0-15,-14 0 16,0 0-16,0 0 15,14 0-15,-14 0 16,13 0-16,-12 0 16,-1 0-16,0 0 0,0 0 15,-13 13-15,14-13 0,-1 0 0,13 0 16,-12 0-16,12 0 16,-13 0-16,0 0 15,1 0-15,12 0 16,14 0-1,-40 13-15,13-13 16,0 0-16,27 0 16,-27 0-16,14 0 15,-14 0-15,0 0 0,0 0 16,14 0-16,-14 0 16,14 0-16,-14 0 15,0 0-15,0 0 0,0 0 16,1 0-16,-1 0 15,13 0-15,-12 0 16,-1 0-16,0 0 0,0 0 16,14 0-16,-1 0 0,14 0 15,-27 0 1,0 0-16,1 0 0,12 0 16,-13 0-16,14 0 15,-14 0-15,0 0 0,0 0 16,14 0-16,-14 0 15,14 0-15,-14 0 16,0 0-16,0 0 0,0 0 16,1 0-16,-1 0 0,13 0 15,-12 0-15,-1 0 16,0 0-16,0 0 0,14 0 16,-1 0-16,-13 0 15,14 0-15,-14 0 16,0 0-16,1 0 0,12 0 15,-13 0-15,14 0 0,-14 0 16,0 0-16,0 0 0,14 0 16,-14 0-16,14 0 15,-27-13-15,13 13 0,0 0 16,0 0-16,0 0 0,1 0 16,-1 0-16,13 0 15,-12 0-15,-1 0 0,0 0 16,0 0-16,1 0 0,-1 0 15,13 0-15,-13 0 16,14 0-16,-14 0 16,0 0-16,1 0 0,12 0 15,-13 0-15,14 0 16,-14 0-16,0 0 16,0 0-16,14 0 0,-14 0 15,14 13-15,-14-13 16,0 0-16,0 0 15,0 0-15,1 0 0,-1 0 16,13 0-16,-12 0 16,-1 0-16,0 0 0,0 0 15,14 0-15,-1 0 0,-13 0 16,1 0-16,-1 0 16,0 0-16,0 0 0,27 0 15,-27 0-15,14 0 16,-14 0-16,0 0 15,27 0-15,-27 0 16,14 0-16,-14 0 16,0 0-16,0 0 0,0 0 15,-26 0 48,0 0-63,0 0 15,0 0-15</inkml:trace>
  <inkml:trace contextRef="#ctx0" brushRef="#br0" timeOffset="63964.47">20055 7250 0,'-26'-40'31,"26"27"-31,26 13 47,-26 13-31,0 0-16,14 0 15,-14 1-15,0-1 0,0 0 0,13 0 0,-13 14 16,0-1-16,13 1 16,-13 12-16,0-25 0,13-1 0,-13 13 15,14 1-15,-14-1 0,13-13 16,-13 1-16,0-1 15,26 0-15,-26 0 16,13-13 0,1-13-1,-1 13-15,-13-13 0,13 0 16,0-1-16,1 14 0,-14-13 0,26 0 16,-26-14-16,13 14 15,14 0-15,-27-13 0,13 12 0,0-12 16,0 13-16,-13-14 15,27 14-15,-27 0 0,0-1 16,0 1-16,0 0 0,13 0 16,-13 0-16,0-1 15,0 28 63,0-1-78,-13 0 0</inkml:trace>
  <inkml:trace contextRef="#ctx0" brushRef="#br0" timeOffset="69609.86">17357 6271 0,'0'-14'94,"26"14"-94,-26-13 15,40 0 1,-40 0-16,0 26 47,0 0-32,0 0 1,-27-13 0,14 0 15,13-13 172,0 26-172,0-26 94,-26 13-62,12 0-16,14-13-47,0 0 140,0 26-140,14-13 16,12 0-16,-13 0 15,14 0 1,-14 0-16,0 0 16,0 0-16,14 0 15,-14 0-15,14 0 16,-14 0 0,0 0-16,0 0 0,14 0 15,-27 13-15,13-13 16,13 0-16,14 0 15,-27 0-15,1 13 16,-1-13-16,13 0 0,-12 0 16,12 0-16,-13 0 15,-13 14-15,27-14 0,-1 0 16,-13 0-16,14 0 0,-14 0 16,0 0-16,1 0 15,12 13-15,-13-13 31,14 0-15,-27 13-16,13-13 16,13 0-1,1 0-15,-14 0 16,14 0 0,-1 13-1,-13-13 1,0 0-16,1 0 0,-1 0 15,13 0-15,-12 0 16,-1 0-16,0 0 16,0 0-16,0 0 0,1 0 15,12 0-15,-13 0 16,14 0-16,-14 0 16,0 0-16,1 0 15,12 0-15,-13 0 16,14 0-16,-14 0 15,0 0-15,0 0 0,14 14 16,13-14-16,-27 0 16,0 0-16,13 0 0,1 0 15,-1 0-15,1 0 16,-14 0-16,13 0 0,14 0 16,-27 0-16,14 0 0,-14 0 15,40 13-15,-40-13 16,14 0-16,-14 0 0,13 0 15,41 26-15,-54-26 16,0 0-16,13 0 0,1 0 16,-1 0-16,-12 0 0,-1 0 15,27 0-15,-1 0 16,-26 27-16,14-27 0,-14 0 16,0 0-16,27 0 0,-27 0 15,14 0-15,-14 0 16,0 0-16,0 0 0,14 0 0,-14 0 15,14 0-15,-1 26 16,0-26-16,1 0 16,-1 0-16,-12 0 0,-1 0 15,0 0-15,14 0 0,12 0 16,-26 0-16,14 0 16,-14 0-16,14 0 0,-1 0 15,14 27-15,-27-27 16,0 0-16,0 0 0,14 0 15,13 0-15,-27 0 0,0 0 16,0 0-16,0 0 0,14 0 16,-1 0-16,-12 26 15,-1-26-15,0 0 0,0 0 16,1 0-16,25 0 0,-26 0 16,1 0-16,-1 0 15,0 0-15,14 0 0,-1 0 16,-13 0-16,14 0 15,-14 0-15,0 0 16,0 0-16,14 0 78,-54 0 0,27-26-62,27 26 62,-27 26-62,13-26-1,14 0 17,-27-26-1,0-1-16,0 1 17,-27 26-17,27-27-15,-13 27 0,-14 0 16,14 0 0,0 0-16,13 27 0,-13-27 15,13 26 1,0 1-1,0-1 1,13-26-16,0 27 16,0-27-16,14 0 15,-14 0 1,14 0-16,-14 0 16,-13-27 30,-13 27-30,13-26 0,-27 26-16,14 0 15,13-27-15,-27 27 16,54 27 31,-27-1-16,-27-26-31</inkml:trace>
  <inkml:trace contextRef="#ctx0" brushRef="#br0" timeOffset="70467.64">19963 7488 0,'0'-27'0,"0"-26"31,0 40-31,13 13 16,-13-13-16,13 13 0,-13-13 0,13 13 15,1 0-15,-14-14 16,13 14-16,-13 14 16,26-14-16,-26 13 31,0-26 63,14 13-63,-14-14-31,13 14 15,-13-13-15,13 13 16,-13-13-16,13 13 0,1 0 16,-1-13-16,13 13 0,-13-14 15,1 14-15,-1 0 0,0 0 16,0 0-16,1 14 0,12-1 16,-26 0-16,0 0 15,-26-13-15,12 14 0,1-1 16,0 0-16,13 0 0,-27 1 15,14-1-15,-13-13 0,13 13 16,-1-13-16,1-13 16,13 0-16,0-1 15,0 1-15,13 0 0,1 0 16,-14-1-16,13 1 0,13 0 16,-26 0-16,0-1 15,13 14-15,1-13 0,-1 13 16,-13-13-16,13 13 15,0-13-15</inkml:trace>
  <inkml:trace contextRef="#ctx0" brushRef="#br0" timeOffset="70998.28">20413 6337 0,'0'-13'0,"-27"-1"0,14 1 31,-14 13-31,27 13 16,-13-13-16,13 14 0,-13-1 16,13 13-16,0 1 0,-13-27 0,13 26 15,0 1-15,0 26 0,13-53 16,-13 26-16,13-26 0,0 26 15,14-12-15,-14-1 0,27 0 16,-27 0-16,27-13 0,-1 0 16,-25-13-16,12 13 15,14-26-15,-14 12 16,-12-12-16,-14 0 16,0-1-16,-14 27 0,14-26 15,0-1-15,-26 27 0,-1-26 16,1-1-16,-1 27 0,27-26 15,-39 13-15,26 13 16,26 0 0,0 0-16</inkml:trace>
  <inkml:trace contextRef="#ctx0" brushRef="#br0" timeOffset="71365.33">20783 6218 0,'0'-14'0,"0"1"31,13 13-31,-13 13 16,0 1-16,13-14 0,-13 13 16,27 27-16,-27-27 0,0 27 15,0-27-15,0 40 0,0-27 0,13 27 16,14 0-16,-27-27 15,13 1-15,0-27 0,0 13 16,1-13-16,12 0 16,0-13-16,-26 0 15,27-1-15,13-38 16,-27 52-16,13-53 0,1 0 16,-27 26-16,13-12 0,0-1 15,-13 13-15,0-12 0,13 12 16,-13 1-16,-13 26 0,13-13 0,-13 13 15,0 0-15,-14 0 16,27 13-16,-39 0 0,25-13 16</inkml:trace>
  <inkml:trace contextRef="#ctx0" brushRef="#br0" timeOffset="73889.67">16245 6879 0,'-39'-26'15,"39"12"1,-27 14-16,14 0 15,13-13 32,13 13-47,14 13 16,-14-13 0,13 0-16,-26 14 0,14-14 15,-1 0-15,0 0 0,0 13 16,1-13-16,-1 0 15,-13 13-15,26-13 47,-26 13-31,0 1-16,0-1 16,0 0-16,0 0 0,0 1 15,0 12-15,0 0 0,13 1 16,-13 26-1,0-27-15,0 1 16,-13-27-16,13 13 0,0 0 16,0 0-16,-26 14 0,13-14 15,-1 0-15,1 1 0,0-1 16,0 0-16,-1 0 16,-12-13-16,13 13 0,-14-13 15,54 0 16,-14 0-15,13 0 0,-12 0-16,-1 0 0,0 0 15,0-13-15,1 13 0,25 0 0,-26-13 16,14 0-16,-1 13 16,14-13-16,-27 13 0,14-14 15,-14 14-15,0 0 16,0 0-16,-13-13 0,27 13 15,-27-13 1,0 0 0,0-1-16,0 1 15,0 0-15,-27 13 0,27-13 16,0 26 15,0 0-15,0 0-16,-13-13 0,13 14 15,0-1-15,0 0 0,0 0 0,-13 1 16,13-1-16,-13 13 0,13 1 16,0-14-16,-27 0 0,27 0 15</inkml:trace>
  <inkml:trace contextRef="#ctx0" brushRef="#br0" timeOffset="74208.14">16629 7144 0,'40'-27'0,"-1"1"16,-25 26-16,-1 0 15,-13 26 1,0 1 0,-13-27-16,13 13 0,-14 0 0,14 0 15,0 1-15,0-1 0,-26-13 0,13 13 16,13 0-16,0 1 0,-40-1 0,27 0 15,0 0-15,-14-13 0,14 0 16,13 13-16,-27-13 16,14 0-16,26 14 15,14-14 1,-14 0-16,14 0 0,-14-14 16,40 14-16,-14-13 0,1 0 15,0 0-15,0 0 0,-1-1 16,14 1-16,-13 0 15,-1 13-15</inkml:trace>
  <inkml:trace contextRef="#ctx0" brushRef="#br0" timeOffset="74581">16973 7064 0,'-13'0'15,"-53"0"1,92 0-16,-13 0 16,14 0-16,-14 0 15,40 0-15,-13 0 0,65 0 16,-65 0-16,26 0 0,-52-26 0,38 26 15,-12 0-15,13 0 16,-27 0-16,14 0 0,13-27 16,-13 27-16,-1 0 0,-12 0 15,-14 0 1,0 0-16,-13-26 0,14 26 16,-28 0-1,1 0 1,13-26-16,-13 26 0,0 0 0,-1 0 0</inkml:trace>
  <inkml:trace contextRef="#ctx0" brushRef="#br0" timeOffset="76091.02">16047 6720 0,'-13'-26'0,"13"0"16,-27 26-16,27-14 16,-13 14-16,-13 0 15,12 0-15,1 0 16,0 0-16,13 14 0,0-1 0,-27 0 16,14 0-16,13 14 15,0-14-15,-26 0 0,26 0 0,-13 27 16,13 0-16,-14-1 0,14-12 15,0 13-15,0-14 16,0 27-16,0-27 0,0 27 16,0-26-16,0-14 0,14 13 15,-14 1-15,13-1 16,13 14-16,-26-27 0,0 14 16,13-1-16,14 14 15,-27-14-15,13 1 0,0-1 16,27 1-16,-40-1 0,13-13 15,14 14-15,-14-1 16,0-12-16,27-1 0,-27 13 16,14 1-16,-1-1 0,14-26 15,-1 27-15,-25-27 16,12 26-16,1-26 0,12 13 16,1 1-16,-27-14 0,40 0 15,-13 13-15,-27-13 16,40 0-16,-40 0 0,14 0 15,12 0-15,-12-13 0,12 13 16,-12 0 0,-1-14-16,-12 1 0,25 13 15,-25-26-15,12 26 0,0-27 16,14 1-16,-40-1 16,40 27-16,-40-26 0,13 13 15,0-1-15,0 1 0,14-13 0,-27-1 16,13 14-16,14-14 15,-27 1-15,13 0 0,-13 12 16,13-25-16,-13 12 0,13-13 16,-13 14-16,0 0 15,-13-1-15,13 1 0,0-1 16,-13 1-16,0-1 0,13-26 16,-27 27-16,14-1 15,13 1-15,-27 0 0,14-1 16,-13-13-16,26 14 0,-40-1 15,14 1-15,12 13 16,-12-14-16,26 14 0,-40-13 16,14 12-16,-1-12 0,-12 0 15,25 12-15,-25 1 16,12 0-16,-12-14 0,39 14 16,-67 0-16,41-14 0,-27 27 15,13-26-15,14 26 16,-14-26-16,-26 26 0,53 0 15,-53-27-15,39 27 16,1 0-16,-14 0 0,27 0 16,-14 0-16,-12 0 0,-1 0 15,14 0 1,-1 27-16,14-27 0,-14 26 16,14-26-16,-26 26 0,25 1 15,1-14-15,-13 0 0,12 27 16,-12-13-16,13-1 0,13 14 15,-27-14-15,1 1 0</inkml:trace>
  <inkml:trace contextRef="#ctx0" brushRef="#br0" timeOffset="86343.88">17608 7144 0,'-66'13'0,"132"-26"0,-145 39 0,39-26 16,13 13-16,1-13 15,26 14 17,13-14-17,-13 13-15,13-13 0,14 0 0,-14 13 16,14-13-16,-14 13 0,79 1 15,-65-14-15,52 0 16,-39 0-16,26 13 16,-13-13-16,-40 0 0,40 0 15,-13 0-15,-14 0 0,14 0 16,0 0-16,-14 0 0,14-13 16,13-1-16,-14 14 0,1-13 15,13-13-15,-26 26 0,39-27 16,-27 1-16,28-1 15,-41 1 1,-13-1-16,14 1 0,-14 26 16,13-27-16,-26 1 0,14 0 15,-14 12-15,0 1 0,0-40 16,0 40-16,0-14 0,0-39 16,-14 27-16,14 25 0,0-38 15,0 38-15,0 1 0,-26-27 0,13 1 16,-1 25-16,1-12 0,0 0 15,0-1-15,0 1 16,-14-27-16,14 26 0,-27-26 16,14 27-1,-14-27-15,40 40 0,-26-1 16,-1-12-16,14 13 0,-14 0 16,14-1-16,-13 1 0,12 13 15,-12-13-15,0 13 16,12 0-16,-12 0 0,13-13 0,-14 13 15,-12 0-15,12 0 0,14 0 16,-53 13-16,39-13 16,-26 13-16,27-13 0,-14 13 15,14 1-15,-14-1 0,14 0 16,-27 0-16,13 0 16,13 14-16,-12-14 0,12 0 15,-12 14-15,-1 26 16,-13 0-16,40-27 15,-27 1-15,14-1 0,-1 27 16,14-27-16,-13-12 16,12 39-16,-12-40 0,13 13 15,13-12-15,-14 12 0,14 14 0,-13-14 16,13 1-16,0 12 16,-13 27-16,13-39 0,0-1 15,0 67-15,0-67 0,13 1 16,0 26-16,-13-40 15,14 13-15,25 41 0,-25-54 16,25 40-16,14-27 0,-40 1 16,14-14-16,12 13 15,1-12-15,26 12 16,-39-13-16,39 0 0,-26-13 0,13 14 16,-14-14-16,14 0 15,-13 0-15,26-14 0,-26 1 16,26 0-16,-26 0 0,-27 0 15,26-1-15,-25 1 0</inkml:trace>
  <inkml:trace contextRef="#ctx0" brushRef="#br0" timeOffset="88856.61">13256 14063 0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红外避障电路设计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-17172" y="-7620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8" y="304356"/>
            <a:ext cx="3188932" cy="43757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 panose="00000500000000000000"/>
              <a:buNone/>
            </a:pPr>
            <a:r>
              <a:rPr lang="zh-CN" altLang="en-US" sz="2000" b="1" i="0" dirty="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红外避障电路设计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B0D690E-C277-4BE9-8066-59D4CAEF705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0768"/>
          <a:stretch>
            <a:fillRect/>
          </a:stretch>
        </p:blipFill>
        <p:spPr>
          <a:xfrm>
            <a:off x="995445" y="3733800"/>
            <a:ext cx="895350" cy="247205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2AA86CC-F9A7-4018-B6AA-CF651211F6E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49092"/>
          <a:stretch>
            <a:fillRect/>
          </a:stretch>
        </p:blipFill>
        <p:spPr>
          <a:xfrm>
            <a:off x="3429000" y="3581400"/>
            <a:ext cx="925830" cy="247205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8C4BEA06-8BCF-4C7B-BDA9-F9887B9BD409}"/>
                  </a:ext>
                </a:extLst>
              </p14:cNvPr>
              <p14:cNvContentPartPr/>
              <p14:nvPr/>
            </p14:nvContentPartPr>
            <p14:xfrm>
              <a:off x="4424400" y="1666800"/>
              <a:ext cx="5762880" cy="3396240"/>
            </p14:xfrm>
          </p:contentPart>
        </mc:Choice>
        <mc:Fallback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8C4BEA06-8BCF-4C7B-BDA9-F9887B9BD4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15040" y="1657440"/>
                <a:ext cx="5781600" cy="341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278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15</Words>
  <Application>Microsoft Office PowerPoint</Application>
  <PresentationFormat>宽屏</PresentationFormat>
  <Paragraphs>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宋体</vt:lpstr>
      <vt:lpstr>Century Gothic</vt:lpstr>
      <vt:lpstr>Montserrat</vt:lpstr>
      <vt:lpstr>Office Theme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12</cp:revision>
  <dcterms:created xsi:type="dcterms:W3CDTF">2024-04-21T07:30:33Z</dcterms:created>
  <dcterms:modified xsi:type="dcterms:W3CDTF">2024-04-22T12:23:20Z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