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90987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【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模块内部的走线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】-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红外避障电路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&amp;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复用模块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15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48</cp:revision>
  <dcterms:created xsi:type="dcterms:W3CDTF">2024-04-21T07:30:33Z</dcterms:created>
  <dcterms:modified xsi:type="dcterms:W3CDTF">2024-07-27T13:31:53Z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