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-8586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【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模块之间的走线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】-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重要信号线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48</cp:revision>
  <dcterms:created xsi:type="dcterms:W3CDTF">2024-04-21T07:30:33Z</dcterms:created>
  <dcterms:modified xsi:type="dcterms:W3CDTF">2024-07-27T13:32:27Z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