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89463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模块内部的走线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】-H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桥电机驱动电路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13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