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【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模块之间的走线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】-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常规信号线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