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5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5432425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负片层的概念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5"/>
            <a:ext cx="215392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正片层的概念</a:t>
            </a:r>
            <a:endParaRPr lang="zh-CN" altLang="en-US" sz="23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8FFA33-9A3B-8F79-5B19-90D35510F272}"/>
              </a:ext>
            </a:extLst>
          </p:cNvPr>
          <p:cNvSpPr txBox="1"/>
          <p:nvPr/>
        </p:nvSpPr>
        <p:spPr>
          <a:xfrm>
            <a:off x="772108" y="1173262"/>
            <a:ext cx="10891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正片设计默认是无铜的，走线和铺铜的地方意味着这里的铜保留，没有走线和铺铜的地方铜被清除。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6D200F-CD71-3D87-1C5B-981FFC23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68" y="1849093"/>
            <a:ext cx="5411877" cy="4941917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467046E-8894-338C-8338-10A6E7828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33" y="1849093"/>
            <a:ext cx="5414048" cy="48930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5"/>
            <a:ext cx="215392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负片层的概念</a:t>
            </a:r>
            <a:endParaRPr lang="zh-CN" altLang="en-US" sz="23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01CD79D-1761-A0D4-9A75-325A40F78AB7}"/>
              </a:ext>
            </a:extLst>
          </p:cNvPr>
          <p:cNvSpPr txBox="1"/>
          <p:nvPr/>
        </p:nvSpPr>
        <p:spPr>
          <a:xfrm>
            <a:off x="718458" y="1041190"/>
            <a:ext cx="1055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负片设计默认是有铜的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，走线和铺铜的地方意味着这里的铜被清除，没有走线和铺铜的地方铜被保留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3F7A2CA-657A-C260-6CAC-F1F7BF3C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303" y="3991129"/>
            <a:ext cx="8009745" cy="28086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E3E9CA-5F20-B7B7-0D27-B5B4B87F2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0743" y="1410522"/>
            <a:ext cx="7086866" cy="252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4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Q1OTQwZWIxOTJmZGIyODgzNjA4ZDg4ODJhNzViNjA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宋体</vt:lpstr>
      <vt:lpstr>Arial</vt:lpstr>
      <vt:lpstr>Montserrat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</cp:lastModifiedBy>
  <cp:revision>14</cp:revision>
  <dcterms:created xsi:type="dcterms:W3CDTF">2024-04-20T12:33:29Z</dcterms:created>
  <dcterms:modified xsi:type="dcterms:W3CDTF">2024-04-21T06:30:37Z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2024-04-20T20:32:58Z</vt:filetime>
  </property>
  <property fmtid="{D5CDD505-2E9C-101B-9397-08002B2CF9AE}" pid="4" name="ICV">
    <vt:lpwstr>7A2ED5B9216B4D2CA2A17BCDE33D9C11_12</vt:lpwstr>
  </property>
  <property fmtid="{D5CDD505-2E9C-101B-9397-08002B2CF9AE}" pid="5" name="KSOProductBuildVer">
    <vt:lpwstr>2052-12.1.0.16729</vt:lpwstr>
  </property>
</Properties>
</file>