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5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.jlc.com/jlcTools/index.html#/impedanceCalculateNew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5432425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嘉立创阻抗神器详解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extbox 32"/>
          <p:cNvSpPr/>
          <p:nvPr/>
        </p:nvSpPr>
        <p:spPr>
          <a:xfrm>
            <a:off x="392467" y="304355"/>
            <a:ext cx="2856759" cy="371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lang="zh-CN" altLang="en-US" sz="2300" kern="0" spc="90" dirty="0">
                <a:ln w="8717" cap="flat" cmpd="sng">
                  <a:solidFill>
                    <a:srgbClr val="FFFFFF">
                      <a:alpha val="100000"/>
                    </a:srgbClr>
                  </a:solidFill>
                  <a:prstDash val="solid"/>
                  <a:bevel/>
                </a:ln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嘉立创阻抗神器详解</a:t>
            </a:r>
            <a:endParaRPr lang="zh-CN" altLang="en-US" sz="23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151441-F1ED-48B0-A306-3E686EF2805A}"/>
              </a:ext>
            </a:extLst>
          </p:cNvPr>
          <p:cNvSpPr txBox="1"/>
          <p:nvPr/>
        </p:nvSpPr>
        <p:spPr>
          <a:xfrm>
            <a:off x="170894" y="1293466"/>
            <a:ext cx="6156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3"/>
              </a:rPr>
              <a:t>嘉立创阻抗计算 </a:t>
            </a:r>
            <a:r>
              <a:rPr lang="en-US" altLang="zh-CN" dirty="0">
                <a:hlinkClick r:id="rId3"/>
              </a:rPr>
              <a:t>(jlc.com)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660B35-1C79-49E9-BCDA-713CB08F5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71624"/>
            <a:ext cx="12192000" cy="27147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extbox 32"/>
          <p:cNvSpPr/>
          <p:nvPr/>
        </p:nvSpPr>
        <p:spPr>
          <a:xfrm>
            <a:off x="392467" y="304355"/>
            <a:ext cx="2812371" cy="371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lang="zh-CN" altLang="en-US" sz="2300" kern="0" spc="90" dirty="0">
                <a:ln w="8717" cap="flat" cmpd="sng">
                  <a:solidFill>
                    <a:srgbClr val="FFFFFF">
                      <a:alpha val="100000"/>
                    </a:srgbClr>
                  </a:solidFill>
                  <a:prstDash val="solid"/>
                  <a:bevel/>
                </a:ln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常规的阻抗线</a:t>
            </a:r>
            <a:endParaRPr lang="zh-CN" altLang="en-US" sz="23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852A685-B267-47B2-814F-5294B6307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93" y="1198347"/>
            <a:ext cx="11437398" cy="513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414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extbox 32"/>
          <p:cNvSpPr/>
          <p:nvPr/>
        </p:nvSpPr>
        <p:spPr>
          <a:xfrm>
            <a:off x="392467" y="304355"/>
            <a:ext cx="2812371" cy="371475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lang="en-US" altLang="en-US" sz="100" dirty="0"/>
          </a:p>
          <a:p>
            <a:pPr marL="12700" algn="l" rtl="0" eaLnBrk="0">
              <a:lnSpc>
                <a:spcPct val="99000"/>
              </a:lnSpc>
            </a:pPr>
            <a:r>
              <a:rPr lang="zh-CN" altLang="en-US" sz="2300" kern="0" spc="90" dirty="0">
                <a:ln w="8717" cap="flat" cmpd="sng">
                  <a:solidFill>
                    <a:srgbClr val="FFFFFF">
                      <a:alpha val="100000"/>
                    </a:srgbClr>
                  </a:solidFill>
                  <a:prstDash val="solid"/>
                  <a:bevel/>
                </a:ln>
                <a:solidFill>
                  <a:srgbClr val="FFFFFF">
                    <a:alpha val="100000"/>
                  </a:srgbClr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阻抗设计注意事项</a:t>
            </a:r>
            <a:endParaRPr lang="zh-CN" altLang="en-US" sz="23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D83B81-F2C1-423A-AA9A-A0C02DD6D23B}"/>
              </a:ext>
            </a:extLst>
          </p:cNvPr>
          <p:cNvSpPr txBox="1"/>
          <p:nvPr/>
        </p:nvSpPr>
        <p:spPr>
          <a:xfrm>
            <a:off x="0" y="2239755"/>
            <a:ext cx="1219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1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）阻抗线可以设计在外层（如上表四种形式均为外层阻抗），也可以设计在内层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2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）阻抗值的大小依产品设计及芯片类型定，一般的情况下，元器件厂商有设定好信号源和接收端的阻抗的（如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SDIO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：单端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50ohm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USB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：差分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90ohm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）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3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）阻抗线一定要有阻抗参考层，一般以相邻的接地或电源层做参考层（如顶层阻抗线，那么参考层一般为第二层）</a:t>
            </a:r>
            <a:endParaRPr lang="en-US" altLang="zh-CN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endParaRPr lang="zh-CN" alt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-apple-system"/>
              </a:rPr>
              <a:t>）阻抗参考层作用是为了给信号提供回流路径，并起电磁屏蔽作用，因此阻抗线对应的参考层位置必须是实心铜皮覆盖。</a:t>
            </a:r>
          </a:p>
        </p:txBody>
      </p:sp>
    </p:spTree>
    <p:extLst>
      <p:ext uri="{BB962C8B-B14F-4D97-AF65-F5344CB8AC3E}">
        <p14:creationId xmlns:p14="http://schemas.microsoft.com/office/powerpoint/2010/main" val="19498881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Q1OTQwZWIxOTJmZGIyODgzNjA4ZDg4ODJhNzViNjAifQ==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176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-apple-system</vt:lpstr>
      <vt:lpstr>宋体</vt:lpstr>
      <vt:lpstr>Arial</vt:lpstr>
      <vt:lpstr>Montserrat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</cp:lastModifiedBy>
  <cp:revision>17</cp:revision>
  <dcterms:created xsi:type="dcterms:W3CDTF">2024-04-20T12:33:29Z</dcterms:created>
  <dcterms:modified xsi:type="dcterms:W3CDTF">2024-04-21T14:59:24Z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wqlLaW5nc29mdCBQREYgdG8gV1BTIDkw</vt:lpwstr>
  </property>
  <property fmtid="{D5CDD505-2E9C-101B-9397-08002B2CF9AE}" pid="3" name="Created">
    <vt:filetime>2024-04-20T20:32:58Z</vt:filetime>
  </property>
  <property fmtid="{D5CDD505-2E9C-101B-9397-08002B2CF9AE}" pid="4" name="ICV">
    <vt:lpwstr>7A2ED5B9216B4D2CA2A17BCDE33D9C11_12</vt:lpwstr>
  </property>
  <property fmtid="{D5CDD505-2E9C-101B-9397-08002B2CF9AE}" pid="5" name="KSOProductBuildVer">
    <vt:lpwstr>2052-12.1.0.16729</vt:lpwstr>
  </property>
</Properties>
</file>