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67238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en-US" altLang="zh-CN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AD</a:t>
            </a: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项目创建及工程文件结构讲解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</cp:revision>
  <dcterms:created xsi:type="dcterms:W3CDTF">2024-04-21T07:30:33Z</dcterms:created>
  <dcterms:modified xsi:type="dcterms:W3CDTF">2024-04-22T04:57:36Z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