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H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桥电机驱动电路设计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en-US" altLang="zh-CN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</a:t>
            </a: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桥电机驱动电路设计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BCBC8D6-1BD0-453D-8AB3-10617CF0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238250"/>
            <a:ext cx="10287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89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en-US" altLang="zh-CN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</a:t>
            </a: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桥电机驱动电路设计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5BC895-AE20-4662-B635-DB3CAAD6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12192000" cy="500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1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23</Words>
  <Application>Microsoft Office PowerPoint</Application>
  <PresentationFormat>宽屏</PresentationFormat>
  <Paragraphs>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宋体</vt:lpstr>
      <vt:lpstr>Century Gothic</vt:lpstr>
      <vt:lpstr>Montserrat</vt:lpstr>
      <vt:lpstr>Office Theme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16</cp:revision>
  <dcterms:created xsi:type="dcterms:W3CDTF">2024-04-21T07:30:33Z</dcterms:created>
  <dcterms:modified xsi:type="dcterms:W3CDTF">2024-04-23T01:23:41Z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