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单片机最小系统部分电路绘制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11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32</cp:revision>
  <dcterms:created xsi:type="dcterms:W3CDTF">2024-04-21T07:30:33Z</dcterms:created>
  <dcterms:modified xsi:type="dcterms:W3CDTF">2024-04-27T12:55:03Z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