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原理图的编译设置及检查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7" y="304355"/>
            <a:ext cx="2856759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原理图的检查编译</a:t>
            </a:r>
            <a:endParaRPr lang="zh-CN" altLang="en-US" sz="2300" dirty="0"/>
          </a:p>
        </p:txBody>
      </p:sp>
      <p:sp>
        <p:nvSpPr>
          <p:cNvPr id="6" name="Google Shape;207;p7">
            <a:extLst>
              <a:ext uri="{FF2B5EF4-FFF2-40B4-BE49-F238E27FC236}">
                <a16:creationId xmlns:a16="http://schemas.microsoft.com/office/drawing/2014/main" id="{6E42184D-7D9E-4A37-A142-472A83E303A0}"/>
              </a:ext>
            </a:extLst>
          </p:cNvPr>
          <p:cNvSpPr txBox="1"/>
          <p:nvPr/>
        </p:nvSpPr>
        <p:spPr>
          <a:xfrm>
            <a:off x="361950" y="1210945"/>
            <a:ext cx="11520170" cy="11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sz="2000" b="0" i="0" dirty="0"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由于软件的差异性及电路的复杂性，有些电路可能存在单端网络、电气开路等问题，不经过相关检测工具检查就盲目生产，等板子生产完毕，错误就无法挽回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CB78C7-6E84-445A-AB26-E1BC9D64F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522220"/>
            <a:ext cx="6210300" cy="3586480"/>
          </a:xfrm>
          <a:prstGeom prst="rect">
            <a:avLst/>
          </a:prstGeom>
        </p:spPr>
      </p:pic>
      <p:sp>
        <p:nvSpPr>
          <p:cNvPr id="9" name="Google Shape;208;p7">
            <a:extLst>
              <a:ext uri="{FF2B5EF4-FFF2-40B4-BE49-F238E27FC236}">
                <a16:creationId xmlns:a16="http://schemas.microsoft.com/office/drawing/2014/main" id="{48CAD155-8862-4947-A83B-65F5483CC7BE}"/>
              </a:ext>
            </a:extLst>
          </p:cNvPr>
          <p:cNvSpPr txBox="1"/>
          <p:nvPr/>
        </p:nvSpPr>
        <p:spPr>
          <a:xfrm>
            <a:off x="6878955" y="3565525"/>
            <a:ext cx="5003165" cy="188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Duplicate Part Designators：存在重复的元件位号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Floating net labels：存在悬浮的网络标签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Floating Power Objects：存在悬浮的电源端口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Nets with only one pin：存在单端网络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Nets with multiple names</a:t>
            </a:r>
            <a:r>
              <a:rPr lang="zh-CN" altLang="en-US" sz="1600" b="0" i="0" dirty="0">
                <a:solidFill>
                  <a:srgbClr val="3F3F3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：多名称表示一个网络</a:t>
            </a:r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F6349BB4-CD4B-4CE3-9814-6F148A80EB28}"/>
              </a:ext>
            </a:extLst>
          </p:cNvPr>
          <p:cNvSpPr txBox="1"/>
          <p:nvPr/>
        </p:nvSpPr>
        <p:spPr>
          <a:xfrm>
            <a:off x="6955790" y="2684780"/>
            <a:ext cx="3860800" cy="71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en-US" sz="18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对常规检查，集中检查以下对象</a:t>
            </a:r>
            <a:r>
              <a:rPr lang="zh-CN" altLang="en-US" sz="1800" i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Century Gothic</vt:lpstr>
      <vt:lpstr>Montserrat</vt:lpstr>
      <vt:lpstr>Montserrat Medium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2024-05-06T14:25:49Z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