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原理图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BOM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表的输出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2024-05-06T15:00:46Z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