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封装库的创建与封装的元素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24</cp:revision>
  <dcterms:created xsi:type="dcterms:W3CDTF">2024-04-21T07:30:33Z</dcterms:created>
  <dcterms:modified xsi:type="dcterms:W3CDTF">2024-05-08T10:45:02Z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