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67238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AD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如何安装外部原理图库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20</cp:revision>
  <dcterms:created xsi:type="dcterms:W3CDTF">2024-04-21T07:30:33Z</dcterms:created>
  <dcterms:modified xsi:type="dcterms:W3CDTF">2024-04-23T06:49:32Z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