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21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5V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降压</a:t>
            </a: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3.3V 1.2V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电路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10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24</cp:revision>
  <dcterms:created xsi:type="dcterms:W3CDTF">2024-04-21T07:30:33Z</dcterms:created>
  <dcterms:modified xsi:type="dcterms:W3CDTF">2024-04-25T12:41:12Z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