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4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电源开关模块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7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26</cp:revision>
  <dcterms:created xsi:type="dcterms:W3CDTF">2024-04-21T07:30:33Z</dcterms:created>
  <dcterms:modified xsi:type="dcterms:W3CDTF">2024-04-25T13:11:55Z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