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73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en-US" altLang="zh-CN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H</a:t>
            </a: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桥电机驱动电路绘制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11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A</cp:lastModifiedBy>
  <cp:revision>28</cp:revision>
  <dcterms:created xsi:type="dcterms:W3CDTF">2024-04-21T07:30:33Z</dcterms:created>
  <dcterms:modified xsi:type="dcterms:W3CDTF">2024-04-27T07:20:22Z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