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布局</a:t>
            </a: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-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电源部分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36</cp:revision>
  <dcterms:created xsi:type="dcterms:W3CDTF">2024-04-21T07:30:33Z</dcterms:created>
  <dcterms:modified xsi:type="dcterms:W3CDTF">2024-07-06T09:26:14Z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