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4660"/>
  </p:normalViewPr>
  <p:slideViewPr>
    <p:cSldViewPr>
      <p:cViewPr varScale="1">
        <p:scale>
          <a:sx n="101" d="100"/>
          <a:sy n="101" d="100"/>
        </p:scale>
        <p:origin x="96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D012A-6C5E-4C6F-968C-DD6F289D5FFC}" type="datetimeFigureOut">
              <a:rPr lang="zh-CN" altLang="en-US" smtClean="0"/>
              <a:t>2024-07-14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F00C4-5090-43E2-9CA9-70CDD22C1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9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7904" y="6439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线宽规则设置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8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豪 杜</cp:lastModifiedBy>
  <cp:revision>39</cp:revision>
  <dcterms:created xsi:type="dcterms:W3CDTF">2024-04-21T07:30:33Z</dcterms:created>
  <dcterms:modified xsi:type="dcterms:W3CDTF">2024-07-14T08:22:58Z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