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1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临界段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是临界段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068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开关中断函数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4597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进入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退出临界段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Pages>0</Pages>
  <Words>81</Words>
  <Characters>0</Characters>
  <Application>Microsoft Office PowerPoint</Application>
  <DocSecurity>0</DocSecurity>
  <PresentationFormat>全屏显示(4:3)</PresentationFormat>
  <Lines>0</Lines>
  <Paragraphs>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173</cp:revision>
  <dcterms:created xsi:type="dcterms:W3CDTF">2014-09-22T09:17:55Z</dcterms:created>
  <dcterms:modified xsi:type="dcterms:W3CDTF">2019-03-28T08:10:24Z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