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73" r:id="rId3"/>
    <p:sldId id="286" r:id="rId4"/>
    <p:sldId id="321" r:id="rId5"/>
    <p:sldId id="322" r:id="rId6"/>
    <p:sldId id="323" r:id="rId7"/>
    <p:sldId id="324" r:id="rId8"/>
    <p:sldId id="325" r:id="rId9"/>
    <p:sldId id="326" r:id="rId10"/>
    <p:sldId id="314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FFA850"/>
    <a:srgbClr val="5B81CF"/>
    <a:srgbClr val="EAFBFF"/>
    <a:srgbClr val="76A4DC"/>
    <a:srgbClr val="FE978C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3"/>
            <a:ext cx="742950" cy="742951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72" y="2206629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4"/>
            <a:ext cx="1225550" cy="1225552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92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84" y="1847855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9"/>
            <a:ext cx="5302250" cy="2066927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实现时间片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92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38842" y="2384428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299373" y="260355"/>
            <a:ext cx="7589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6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22" y="5227093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4" y="4544002"/>
            <a:ext cx="1125537" cy="112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7"/>
            <a:ext cx="742950" cy="742951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72" y="2010844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5"/>
            <a:ext cx="1225550" cy="1225552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9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84" y="1652070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83"/>
            <a:ext cx="5302250" cy="2066927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9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97" y="2188645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1334" y="260355"/>
            <a:ext cx="79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90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7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65" y="4448737"/>
            <a:ext cx="1127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067605" y="1381442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84" y="223837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什么是时间片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91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7" y="424497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5"/>
            <a:ext cx="4068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FreeRTOS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的时间片原理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9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9" y="3306768"/>
            <a:ext cx="4143375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83" y="359251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修改代码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7869" y="5445224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什么是时间片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268760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所谓时间片就是</a:t>
            </a:r>
            <a:r>
              <a:rPr lang="zh-CN" altLang="zh-CN" b="1" dirty="0">
                <a:solidFill>
                  <a:srgbClr val="FF0000"/>
                </a:solidFill>
              </a:rPr>
              <a:t>同一个优先级</a:t>
            </a:r>
            <a:r>
              <a:rPr lang="zh-CN" altLang="zh-CN" dirty="0"/>
              <a:t>下可以有多个任务，每个任务</a:t>
            </a:r>
            <a:r>
              <a:rPr lang="zh-CN" altLang="zh-CN" b="1" dirty="0">
                <a:solidFill>
                  <a:srgbClr val="FF0000"/>
                </a:solidFill>
              </a:rPr>
              <a:t>轮流地</a:t>
            </a:r>
            <a:r>
              <a:rPr lang="zh-CN" altLang="zh-CN" b="1" dirty="0" smtClean="0">
                <a:solidFill>
                  <a:srgbClr val="FF0000"/>
                </a:solidFill>
              </a:rPr>
              <a:t>享有</a:t>
            </a:r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r>
              <a:rPr lang="zh-CN" altLang="en-US" b="1" dirty="0">
                <a:solidFill>
                  <a:srgbClr val="FF0000"/>
                </a:solidFill>
              </a:rPr>
              <a:t>使用权</a:t>
            </a:r>
            <a:r>
              <a:rPr lang="zh-CN" altLang="zh-CN" dirty="0" smtClean="0"/>
              <a:t>，</a:t>
            </a:r>
            <a:r>
              <a:rPr lang="zh-CN" altLang="zh-CN" dirty="0"/>
              <a:t>享有</a:t>
            </a:r>
            <a:r>
              <a:rPr lang="en-US" altLang="zh-CN" dirty="0"/>
              <a:t>CPU</a:t>
            </a:r>
            <a:r>
              <a:rPr lang="zh-CN" altLang="zh-CN" dirty="0"/>
              <a:t>的时间我们叫</a:t>
            </a:r>
            <a:r>
              <a:rPr lang="zh-CN" altLang="zh-CN" dirty="0" smtClean="0"/>
              <a:t>时间片</a:t>
            </a:r>
            <a:r>
              <a:rPr lang="zh-CN" altLang="en-US" dirty="0"/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2348880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RTOS</a:t>
            </a:r>
            <a:r>
              <a:rPr lang="zh-CN" altLang="zh-CN" dirty="0"/>
              <a:t>中，最小的时间单位为一个</a:t>
            </a:r>
            <a:r>
              <a:rPr lang="en-US" altLang="zh-CN" dirty="0"/>
              <a:t>tick</a:t>
            </a:r>
            <a:r>
              <a:rPr lang="zh-CN" altLang="zh-CN" dirty="0"/>
              <a:t>，即</a:t>
            </a:r>
            <a:r>
              <a:rPr lang="en-US" altLang="zh-CN" dirty="0" err="1"/>
              <a:t>SysTick</a:t>
            </a:r>
            <a:r>
              <a:rPr lang="zh-CN" altLang="zh-CN" dirty="0"/>
              <a:t>的中断周期，</a:t>
            </a:r>
            <a:r>
              <a:rPr lang="en-US" altLang="zh-CN" dirty="0"/>
              <a:t>RT-Thread</a:t>
            </a:r>
            <a:r>
              <a:rPr lang="zh-CN" altLang="zh-CN" dirty="0"/>
              <a:t>和</a:t>
            </a:r>
            <a:r>
              <a:rPr lang="en-US" altLang="zh-CN" dirty="0" err="1"/>
              <a:t>μC</a:t>
            </a:r>
            <a:r>
              <a:rPr lang="en-US" altLang="zh-CN" dirty="0"/>
              <a:t>/OS</a:t>
            </a:r>
            <a:r>
              <a:rPr lang="zh-CN" altLang="zh-CN" dirty="0"/>
              <a:t>可以指定时间片的大小为多个</a:t>
            </a:r>
            <a:r>
              <a:rPr lang="en-US" altLang="zh-CN" dirty="0"/>
              <a:t>tick</a:t>
            </a:r>
            <a:r>
              <a:rPr lang="zh-CN" altLang="zh-CN" dirty="0"/>
              <a:t>，但是</a:t>
            </a:r>
            <a:r>
              <a:rPr lang="en-US" altLang="zh-CN" dirty="0" err="1"/>
              <a:t>FreeRTOS</a:t>
            </a:r>
            <a:r>
              <a:rPr lang="zh-CN" altLang="zh-CN" dirty="0"/>
              <a:t>不一样，时间片只能是</a:t>
            </a:r>
            <a:r>
              <a:rPr lang="zh-CN" altLang="zh-CN" b="1" dirty="0">
                <a:solidFill>
                  <a:srgbClr val="FF0000"/>
                </a:solidFill>
              </a:rPr>
              <a:t>一个</a:t>
            </a:r>
            <a:r>
              <a:rPr lang="en-US" altLang="zh-CN" b="1" dirty="0">
                <a:solidFill>
                  <a:srgbClr val="FF0000"/>
                </a:solidFill>
              </a:rPr>
              <a:t>tick</a:t>
            </a:r>
            <a:r>
              <a:rPr lang="zh-CN" altLang="zh-CN" dirty="0"/>
              <a:t>。与其说</a:t>
            </a:r>
            <a:r>
              <a:rPr lang="en-US" altLang="zh-CN" dirty="0" err="1"/>
              <a:t>FreeRTOS</a:t>
            </a:r>
            <a:r>
              <a:rPr lang="zh-CN" altLang="zh-CN" dirty="0"/>
              <a:t>支持时间片，倒不如说它的时间片就是正常的任务调度。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通过实验更了解一下时间片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412776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假设目前系统中有三个任务就绪（算上空闲任务就是</a:t>
            </a:r>
            <a:r>
              <a:rPr lang="en-US" altLang="zh-CN" dirty="0"/>
              <a:t>4</a:t>
            </a:r>
            <a:r>
              <a:rPr lang="zh-CN" altLang="zh-CN" dirty="0"/>
              <a:t>个），任务</a:t>
            </a:r>
            <a:r>
              <a:rPr lang="en-US" altLang="zh-CN" dirty="0"/>
              <a:t>1</a:t>
            </a:r>
            <a:r>
              <a:rPr lang="zh-CN" altLang="zh-CN" dirty="0"/>
              <a:t>和任务</a:t>
            </a:r>
            <a:r>
              <a:rPr lang="en-US" altLang="zh-CN" dirty="0"/>
              <a:t>2</a:t>
            </a:r>
            <a:r>
              <a:rPr lang="zh-CN" altLang="zh-CN" dirty="0"/>
              <a:t>的</a:t>
            </a:r>
            <a:r>
              <a:rPr lang="zh-CN" altLang="zh-CN" dirty="0" smtClean="0"/>
              <a:t>优先级</a:t>
            </a:r>
            <a:r>
              <a:rPr lang="zh-CN" altLang="en-US" b="1" dirty="0" smtClean="0">
                <a:solidFill>
                  <a:srgbClr val="FF0000"/>
                </a:solidFill>
              </a:rPr>
              <a:t>都</a:t>
            </a:r>
            <a:r>
              <a:rPr lang="zh-CN" altLang="zh-CN" b="1" dirty="0" smtClean="0">
                <a:solidFill>
                  <a:srgbClr val="FF0000"/>
                </a:solidFill>
              </a:rPr>
              <a:t>为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zh-CN" dirty="0"/>
              <a:t>，任务</a:t>
            </a:r>
            <a:r>
              <a:rPr lang="en-US" altLang="zh-CN" dirty="0"/>
              <a:t>3</a:t>
            </a:r>
            <a:r>
              <a:rPr lang="zh-CN" altLang="zh-CN" dirty="0"/>
              <a:t>的优先级为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88392" y="2132856"/>
            <a:ext cx="8367216" cy="46085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54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268760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为了方便在逻辑分析仪中地分辨出任务</a:t>
            </a:r>
            <a:r>
              <a:rPr lang="en-US" altLang="zh-CN" dirty="0"/>
              <a:t>1</a:t>
            </a:r>
            <a:r>
              <a:rPr lang="zh-CN" altLang="zh-CN" dirty="0"/>
              <a:t>和任务</a:t>
            </a:r>
            <a:r>
              <a:rPr lang="en-US" altLang="zh-CN" dirty="0"/>
              <a:t>2</a:t>
            </a:r>
            <a:r>
              <a:rPr lang="zh-CN" altLang="zh-CN" dirty="0"/>
              <a:t>使用的时间片大小，任务</a:t>
            </a:r>
            <a:r>
              <a:rPr lang="en-US" altLang="zh-CN" dirty="0"/>
              <a:t>1</a:t>
            </a:r>
            <a:r>
              <a:rPr lang="zh-CN" altLang="zh-CN" dirty="0"/>
              <a:t>和任务</a:t>
            </a:r>
            <a:r>
              <a:rPr lang="en-US" altLang="zh-CN" dirty="0"/>
              <a:t>2</a:t>
            </a:r>
            <a:r>
              <a:rPr lang="zh-CN" altLang="zh-CN" dirty="0"/>
              <a:t>的主体编写成一个无限循环函数，不会阻塞，任务</a:t>
            </a:r>
            <a:r>
              <a:rPr lang="en-US" altLang="zh-CN" dirty="0"/>
              <a:t>3</a:t>
            </a:r>
            <a:r>
              <a:rPr lang="zh-CN" altLang="zh-CN" dirty="0"/>
              <a:t>的阻塞时间设置为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r>
              <a:rPr lang="en-US" altLang="zh-CN" dirty="0"/>
              <a:t>tick</a:t>
            </a:r>
            <a:r>
              <a:rPr lang="zh-CN" altLang="zh-CN" dirty="0"/>
              <a:t>。任务</a:t>
            </a:r>
            <a:r>
              <a:rPr lang="en-US" altLang="zh-CN" dirty="0"/>
              <a:t>1</a:t>
            </a:r>
            <a:r>
              <a:rPr lang="zh-CN" altLang="zh-CN" dirty="0"/>
              <a:t>和任务</a:t>
            </a:r>
            <a:r>
              <a:rPr lang="en-US" altLang="zh-CN" dirty="0"/>
              <a:t>2</a:t>
            </a:r>
            <a:r>
              <a:rPr lang="zh-CN" altLang="zh-CN" dirty="0"/>
              <a:t>的任务主体编写为一个无限循环，这就意味着，优先级低于</a:t>
            </a:r>
            <a:r>
              <a:rPr lang="en-US" altLang="zh-CN" dirty="0"/>
              <a:t>2</a:t>
            </a:r>
            <a:r>
              <a:rPr lang="zh-CN" altLang="zh-CN" dirty="0"/>
              <a:t>的任务就会被饿死，得不到执行，比如空闲任务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要想任务</a:t>
            </a:r>
            <a:r>
              <a:rPr lang="en-US" altLang="zh-CN" dirty="0"/>
              <a:t>3</a:t>
            </a:r>
            <a:r>
              <a:rPr lang="zh-CN" altLang="zh-CN" dirty="0"/>
              <a:t>有机会执行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它的</a:t>
            </a:r>
            <a:r>
              <a:rPr lang="zh-CN" altLang="zh-CN" dirty="0" smtClean="0"/>
              <a:t>优先级</a:t>
            </a:r>
            <a:r>
              <a:rPr lang="zh-CN" altLang="zh-CN" dirty="0"/>
              <a:t>就必须高于任务</a:t>
            </a:r>
            <a:r>
              <a:rPr lang="en-US" altLang="zh-CN" dirty="0"/>
              <a:t>1</a:t>
            </a:r>
            <a:r>
              <a:rPr lang="zh-CN" altLang="zh-CN" dirty="0"/>
              <a:t>和任务</a:t>
            </a:r>
            <a:r>
              <a:rPr lang="en-US" altLang="zh-CN" dirty="0"/>
              <a:t>2</a:t>
            </a:r>
            <a:r>
              <a:rPr lang="zh-CN" altLang="zh-CN" dirty="0"/>
              <a:t>的</a:t>
            </a:r>
            <a:r>
              <a:rPr lang="zh-CN" altLang="zh-CN" dirty="0" smtClean="0"/>
              <a:t>优先级</a:t>
            </a:r>
            <a:r>
              <a:rPr lang="zh-CN" altLang="en-US" dirty="0" smtClean="0"/>
              <a:t>，因此设置为</a:t>
            </a:r>
            <a:r>
              <a:rPr lang="en-US" altLang="zh-CN" dirty="0" smtClean="0"/>
              <a:t>3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实验现象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373305" y="1044579"/>
            <a:ext cx="8352928" cy="2808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373305" y="3959003"/>
            <a:ext cx="8352928" cy="28801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的时间片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原理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268760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之所以在同一个优先级下可以有多个任务，最终还是得益于</a:t>
            </a:r>
            <a:r>
              <a:rPr lang="en-US" altLang="zh-CN" dirty="0" err="1"/>
              <a:t>taskRESET_READY_PRIORITY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 err="1"/>
              <a:t>taskSELECT_HIGHEST_PRIORITY_TASK</a:t>
            </a:r>
            <a:r>
              <a:rPr lang="en-US" altLang="zh-CN" dirty="0"/>
              <a:t>()</a:t>
            </a:r>
            <a:r>
              <a:rPr lang="zh-CN" altLang="zh-CN" dirty="0"/>
              <a:t>这两个函函数的实现方法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2492896"/>
            <a:ext cx="74168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taskSELECT_HIGHEST_PRIORITY_TASK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这个函数的妙处就在于它并不是取下链表的第一个节点，而是每当调用一次这个函数，它的</a:t>
            </a:r>
            <a:r>
              <a:rPr lang="en-US" altLang="zh-CN" dirty="0" err="1" smtClean="0"/>
              <a:t>pxIndex</a:t>
            </a:r>
            <a:r>
              <a:rPr lang="zh-CN" altLang="en-US" dirty="0" smtClean="0"/>
              <a:t>指针就会向后移动一次。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假设</a:t>
            </a:r>
            <a:r>
              <a:rPr lang="zh-CN" altLang="zh-CN" dirty="0"/>
              <a:t>当前链表有</a:t>
            </a:r>
            <a:r>
              <a:rPr lang="en-US" altLang="zh-CN" dirty="0"/>
              <a:t>N</a:t>
            </a:r>
            <a:r>
              <a:rPr lang="zh-CN" altLang="zh-CN" dirty="0"/>
              <a:t>个节点，当第</a:t>
            </a:r>
            <a:r>
              <a:rPr lang="en-US" altLang="zh-CN" dirty="0"/>
              <a:t>N</a:t>
            </a:r>
            <a:r>
              <a:rPr lang="zh-CN" altLang="zh-CN" dirty="0"/>
              <a:t>次调用该函数时，</a:t>
            </a:r>
            <a:r>
              <a:rPr lang="en-US" altLang="zh-CN" dirty="0" err="1"/>
              <a:t>pxIndex</a:t>
            </a:r>
            <a:r>
              <a:rPr lang="zh-CN" altLang="zh-CN" dirty="0"/>
              <a:t>则指向第</a:t>
            </a:r>
            <a:r>
              <a:rPr lang="en-US" altLang="zh-CN" dirty="0"/>
              <a:t>N</a:t>
            </a:r>
            <a:r>
              <a:rPr lang="zh-CN" altLang="zh-CN" dirty="0"/>
              <a:t>个节点，即每调用一次，节点遍历指针</a:t>
            </a:r>
            <a:r>
              <a:rPr lang="en-US" altLang="zh-CN" dirty="0" err="1"/>
              <a:t>pxIndex</a:t>
            </a:r>
            <a:r>
              <a:rPr lang="zh-CN" altLang="zh-CN" dirty="0"/>
              <a:t>则会向后移动一次，用于指向下一个节点。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4797152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taskRESET_READY_PRIORITY</a:t>
            </a:r>
            <a:r>
              <a:rPr lang="en-US" altLang="zh-CN" dirty="0"/>
              <a:t>()</a:t>
            </a:r>
            <a:r>
              <a:rPr lang="zh-CN" altLang="zh-CN" dirty="0"/>
              <a:t>函数的妙处在于清除优先级位图表</a:t>
            </a:r>
            <a:r>
              <a:rPr lang="en-US" altLang="zh-CN" dirty="0" err="1"/>
              <a:t>uxTopReadyPriority</a:t>
            </a:r>
            <a:r>
              <a:rPr lang="zh-CN" altLang="zh-CN" dirty="0"/>
              <a:t>中相应的位时候，会先判断当前优先级链表下是否还有其它任务，如果有则不清零。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修改代码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3" y="1340768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修改</a:t>
            </a:r>
            <a:r>
              <a:rPr lang="en-US" altLang="zh-CN" b="1" dirty="0" err="1" smtClean="0"/>
              <a:t>xPortSysTickHandler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：</a:t>
            </a:r>
            <a:r>
              <a:rPr lang="zh-CN" altLang="zh-CN" dirty="0"/>
              <a:t>即当</a:t>
            </a:r>
            <a:r>
              <a:rPr lang="en-US" altLang="zh-CN" dirty="0" err="1"/>
              <a:t>xTaskIncrementTick</a:t>
            </a:r>
            <a:r>
              <a:rPr lang="en-US" altLang="zh-CN" dirty="0"/>
              <a:t>()</a:t>
            </a:r>
            <a:r>
              <a:rPr lang="zh-CN" altLang="zh-CN" dirty="0"/>
              <a:t>函数返回为真时才进行任务切换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而</a:t>
            </a:r>
            <a:r>
              <a:rPr lang="zh-CN" altLang="zh-CN" dirty="0" smtClean="0"/>
              <a:t>原来</a:t>
            </a:r>
            <a:r>
              <a:rPr lang="zh-CN" altLang="zh-CN" dirty="0"/>
              <a:t>的</a:t>
            </a:r>
            <a:r>
              <a:rPr lang="en-US" altLang="zh-CN" dirty="0" err="1"/>
              <a:t>xTaskIncrementTick</a:t>
            </a:r>
            <a:r>
              <a:rPr lang="en-US" altLang="zh-CN" dirty="0"/>
              <a:t>()</a:t>
            </a:r>
            <a:r>
              <a:rPr lang="zh-CN" altLang="zh-CN" dirty="0"/>
              <a:t>是不带返回值的，执行到最后会调用</a:t>
            </a:r>
            <a:r>
              <a:rPr lang="en-US" altLang="zh-CN" dirty="0" err="1"/>
              <a:t>taskYIELD</a:t>
            </a:r>
            <a:r>
              <a:rPr lang="en-US" altLang="zh-CN" dirty="0"/>
              <a:t>()</a:t>
            </a:r>
            <a:r>
              <a:rPr lang="zh-CN" altLang="zh-CN" dirty="0"/>
              <a:t>执行任务切换。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539553" y="2708920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修改</a:t>
            </a:r>
            <a:r>
              <a:rPr lang="en-US" altLang="zh-CN" dirty="0" err="1"/>
              <a:t>xTaskIncrementTick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r>
              <a:rPr lang="zh-CN" altLang="zh-CN" dirty="0"/>
              <a:t>将</a:t>
            </a:r>
            <a:r>
              <a:rPr lang="en-US" altLang="zh-CN" dirty="0" err="1"/>
              <a:t>xTaskIncrementTick</a:t>
            </a:r>
            <a:r>
              <a:rPr lang="en-US" altLang="zh-CN" dirty="0"/>
              <a:t>()</a:t>
            </a:r>
            <a:r>
              <a:rPr lang="zh-CN" altLang="zh-CN" dirty="0"/>
              <a:t>函数修改成带返回值的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，</a:t>
            </a:r>
            <a:r>
              <a:rPr lang="zh-CN" altLang="en-US" dirty="0"/>
              <a:t>当</a:t>
            </a:r>
            <a:r>
              <a:rPr lang="zh-CN" altLang="zh-CN" dirty="0" smtClean="0"/>
              <a:t>有</a:t>
            </a:r>
            <a:r>
              <a:rPr lang="zh-CN" altLang="zh-CN" dirty="0"/>
              <a:t>任务就绪且就绪任务的优先级比当前优先级高时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才</a:t>
            </a:r>
            <a:r>
              <a:rPr lang="zh-CN" altLang="zh-CN" dirty="0" smtClean="0"/>
              <a:t>执行</a:t>
            </a:r>
            <a:r>
              <a:rPr lang="zh-CN" altLang="zh-CN" dirty="0"/>
              <a:t>一次任务</a:t>
            </a:r>
            <a:r>
              <a:rPr lang="zh-CN" altLang="zh-CN" dirty="0" smtClean="0"/>
              <a:t>切换，即将</a:t>
            </a:r>
            <a:r>
              <a:rPr lang="en-US" altLang="zh-CN" dirty="0" err="1" smtClean="0"/>
              <a:t>xSwitchRequired</a:t>
            </a:r>
            <a:r>
              <a:rPr lang="zh-CN" altLang="zh-CN" dirty="0" smtClean="0"/>
              <a:t>的值</a:t>
            </a:r>
            <a:r>
              <a:rPr lang="zh-CN" altLang="en-US" dirty="0" smtClean="0"/>
              <a:t>设</a:t>
            </a:r>
            <a:r>
              <a:rPr lang="zh-CN" altLang="zh-CN" dirty="0" smtClean="0"/>
              <a:t>置为</a:t>
            </a:r>
            <a:r>
              <a:rPr lang="en-US" altLang="zh-CN" dirty="0" err="1" smtClean="0"/>
              <a:t>pdTRUE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412776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其实</a:t>
            </a:r>
            <a:r>
              <a:rPr lang="en-US" altLang="zh-CN" dirty="0" err="1"/>
              <a:t>FreeRTOS</a:t>
            </a:r>
            <a:r>
              <a:rPr lang="zh-CN" altLang="zh-CN" dirty="0"/>
              <a:t>的这种时间片功能不能说是真正意义的时间片，因为它不能随意的设置时间为多少个</a:t>
            </a:r>
            <a:r>
              <a:rPr lang="en-US" altLang="zh-CN" dirty="0"/>
              <a:t>tick</a:t>
            </a:r>
            <a:r>
              <a:rPr lang="zh-CN" altLang="zh-CN" dirty="0"/>
              <a:t>，而是默认一个</a:t>
            </a:r>
            <a:r>
              <a:rPr lang="en-US" altLang="zh-CN" dirty="0"/>
              <a:t>tick</a:t>
            </a:r>
            <a:r>
              <a:rPr lang="zh-CN" altLang="zh-CN" dirty="0"/>
              <a:t>，然后默认在每个</a:t>
            </a:r>
            <a:r>
              <a:rPr lang="en-US" altLang="zh-CN" dirty="0"/>
              <a:t>tick</a:t>
            </a:r>
            <a:r>
              <a:rPr lang="zh-CN" altLang="zh-CN" dirty="0"/>
              <a:t>中断周期中进行任务切换而已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</TotalTime>
  <Pages>0</Pages>
  <Words>603</Words>
  <Characters>0</Characters>
  <Application>Microsoft Office PowerPoint</Application>
  <DocSecurity>0</DocSecurity>
  <PresentationFormat>全屏显示(4:3)</PresentationFormat>
  <Lines>0</Lines>
  <Paragraphs>40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XiaZaiMa.COM</cp:lastModifiedBy>
  <cp:revision>177</cp:revision>
  <dcterms:created xsi:type="dcterms:W3CDTF">2014-09-22T09:17:55Z</dcterms:created>
  <dcterms:modified xsi:type="dcterms:W3CDTF">2019-03-29T06:01:36Z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