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1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rto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urceforge.net/projects/freertos/files/FreeRTO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移植</a:t>
              </a:r>
              <a:r>
                <a:rPr lang="en-US" altLang="zh-CN" sz="3200" b="1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FreeRTOS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en-US" altLang="zh-CN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STM32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准备工作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427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文件夹内容简介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632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移植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准备工作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获取</a:t>
            </a:r>
            <a:r>
              <a:rPr lang="en-US" altLang="zh-CN" dirty="0"/>
              <a:t>STM32</a:t>
            </a:r>
            <a:r>
              <a:rPr lang="zh-CN" altLang="zh-CN" dirty="0"/>
              <a:t>的裸机工程</a:t>
            </a:r>
            <a:r>
              <a:rPr lang="zh-CN" altLang="zh-CN" dirty="0" smtClean="0"/>
              <a:t>模板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en-US" altLang="zh-CN" dirty="0"/>
              <a:t>STM32</a:t>
            </a:r>
            <a:r>
              <a:rPr lang="zh-CN" altLang="zh-CN" dirty="0"/>
              <a:t>的裸机工程模板我们直接使用野火</a:t>
            </a:r>
            <a:r>
              <a:rPr lang="en-US" altLang="zh-CN" dirty="0"/>
              <a:t>STM32</a:t>
            </a:r>
            <a:r>
              <a:rPr lang="zh-CN" altLang="zh-CN" dirty="0"/>
              <a:t>开发板配套的固件库例程即可。这里我们选取比较简单的例程—“</a:t>
            </a:r>
            <a:r>
              <a:rPr lang="en-US" altLang="zh-CN" dirty="0"/>
              <a:t>GPIO</a:t>
            </a:r>
            <a:r>
              <a:rPr lang="zh-CN" altLang="zh-CN" dirty="0"/>
              <a:t>输出—使用固件库点亮</a:t>
            </a:r>
            <a:r>
              <a:rPr lang="en-US" altLang="zh-CN" dirty="0"/>
              <a:t>LED</a:t>
            </a:r>
            <a:r>
              <a:rPr lang="zh-CN" altLang="zh-CN" dirty="0"/>
              <a:t>”作为裸机工程模板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下载</a:t>
            </a:r>
            <a:r>
              <a:rPr lang="en-US" altLang="zh-CN" dirty="0" err="1"/>
              <a:t>FreeRTOS</a:t>
            </a:r>
            <a:r>
              <a:rPr lang="en-US" altLang="zh-CN" dirty="0"/>
              <a:t> V9.0.0</a:t>
            </a:r>
            <a:r>
              <a:rPr lang="zh-CN" altLang="zh-CN" dirty="0" smtClean="0"/>
              <a:t>源码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zh-CN" dirty="0"/>
              <a:t>在移植之前，我们首先要获取到</a:t>
            </a:r>
            <a:r>
              <a:rPr lang="en-US" altLang="zh-CN" dirty="0" err="1"/>
              <a:t>FreeRTOS</a:t>
            </a:r>
            <a:r>
              <a:rPr lang="zh-CN" altLang="zh-CN" dirty="0"/>
              <a:t>的官方的源码包。这里我们提供两个下载链接，一个是官网：</a:t>
            </a:r>
            <a:r>
              <a:rPr lang="en-US" altLang="zh-CN" u="sng" dirty="0">
                <a:hlinkClick r:id="rId3"/>
              </a:rPr>
              <a:t>http://www.freertos.org/</a:t>
            </a:r>
            <a:r>
              <a:rPr lang="zh-CN" altLang="zh-CN" dirty="0"/>
              <a:t>，另外一个是代码托管网站：</a:t>
            </a:r>
            <a:r>
              <a:rPr lang="en-US" altLang="zh-CN" u="sng" dirty="0">
                <a:hlinkClick r:id="rId4"/>
              </a:rPr>
              <a:t>https://sourceforge.net/projects/freertos/files/FreeRTOS/</a:t>
            </a:r>
            <a:r>
              <a:rPr lang="zh-CN" altLang="zh-C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文件夹内容简介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1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Source</a:t>
            </a:r>
            <a:r>
              <a:rPr lang="zh-CN" altLang="zh-CN" b="1" dirty="0" smtClean="0"/>
              <a:t>文件夹</a:t>
            </a:r>
            <a:r>
              <a:rPr lang="zh-CN" altLang="en-US" b="1" dirty="0" smtClean="0"/>
              <a:t>：最最最重要的文件夹，没有之一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portblle</a:t>
            </a:r>
            <a:r>
              <a:rPr lang="zh-CN" altLang="en-US" b="1" dirty="0" smtClean="0"/>
              <a:t>文件夹：</a:t>
            </a:r>
            <a:r>
              <a:rPr lang="zh-CN" altLang="zh-CN" dirty="0"/>
              <a:t>与编译器相关的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keil</a:t>
            </a:r>
            <a:r>
              <a:rPr lang="zh-CN" altLang="en-US" dirty="0" smtClean="0"/>
              <a:t>编译环境，使用</a:t>
            </a:r>
            <a:r>
              <a:rPr lang="en-US" altLang="zh-CN" dirty="0" smtClean="0"/>
              <a:t>RVDS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MemMang</a:t>
            </a:r>
            <a:r>
              <a:rPr lang="zh-CN" altLang="zh-CN" b="1" dirty="0" smtClean="0"/>
              <a:t>文件夹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存放</a:t>
            </a:r>
            <a:r>
              <a:rPr lang="zh-CN" altLang="zh-CN" dirty="0"/>
              <a:t>的是跟内存管理相关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Demo</a:t>
            </a:r>
            <a:r>
              <a:rPr lang="zh-CN" altLang="zh-CN" b="1" dirty="0" smtClean="0"/>
              <a:t>文件夹</a:t>
            </a:r>
            <a:r>
              <a:rPr lang="zh-CN" altLang="en-US" b="1" dirty="0" smtClean="0"/>
              <a:t>：</a:t>
            </a:r>
            <a:r>
              <a:rPr lang="zh-CN" altLang="zh-CN" dirty="0"/>
              <a:t>各种开发平台的完整</a:t>
            </a:r>
            <a:r>
              <a:rPr lang="en-US" altLang="zh-CN" dirty="0"/>
              <a:t>Demo</a:t>
            </a:r>
            <a:r>
              <a:rPr lang="zh-CN" altLang="zh-CN" dirty="0"/>
              <a:t>，开发者可以方便的以此搭建出自己的项目，甚至直接使用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/>
              <a:t>License</a:t>
            </a:r>
            <a:r>
              <a:rPr lang="zh-CN" altLang="zh-CN" b="1" dirty="0" smtClean="0"/>
              <a:t>文件夹</a:t>
            </a:r>
            <a:r>
              <a:rPr lang="zh-CN" altLang="en-US" b="1" dirty="0" smtClean="0"/>
              <a:t>：</a:t>
            </a:r>
            <a:r>
              <a:rPr lang="zh-CN" altLang="zh-CN" dirty="0"/>
              <a:t>这里面只有一个许可文件“</a:t>
            </a:r>
            <a:r>
              <a:rPr lang="en-US" altLang="zh-CN" dirty="0"/>
              <a:t>license.txt</a:t>
            </a:r>
            <a:r>
              <a:rPr lang="zh-CN" altLang="zh-CN" dirty="0"/>
              <a:t>”，用</a:t>
            </a:r>
            <a:r>
              <a:rPr lang="en-US" altLang="zh-CN" dirty="0" err="1"/>
              <a:t>FreeRTOS</a:t>
            </a:r>
            <a:r>
              <a:rPr lang="zh-CN" altLang="zh-CN" dirty="0"/>
              <a:t>做产品的话就需要看看这个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FreeRTOS</a:t>
            </a:r>
            <a:r>
              <a:rPr lang="en-US" altLang="zh-CN" b="1" dirty="0" smtClean="0"/>
              <a:t>-Plus</a:t>
            </a:r>
            <a:r>
              <a:rPr lang="zh-CN" altLang="zh-CN" b="1" dirty="0" smtClean="0"/>
              <a:t>文件夹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包含</a:t>
            </a:r>
            <a:r>
              <a:rPr lang="zh-CN" altLang="zh-CN" dirty="0"/>
              <a:t>的是第三方的</a:t>
            </a:r>
            <a:r>
              <a:rPr lang="zh-CN" altLang="zh-CN" dirty="0" smtClean="0"/>
              <a:t>产品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移植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340768"/>
            <a:ext cx="768736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提取</a:t>
            </a:r>
            <a:r>
              <a:rPr lang="en-US" altLang="zh-CN" dirty="0" err="1"/>
              <a:t>FreeRTOS</a:t>
            </a:r>
            <a:r>
              <a:rPr lang="zh-CN" altLang="zh-CN" dirty="0"/>
              <a:t>最简</a:t>
            </a:r>
            <a:r>
              <a:rPr lang="zh-CN" altLang="zh-CN" dirty="0" smtClean="0"/>
              <a:t>源码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拷贝</a:t>
            </a:r>
            <a:r>
              <a:rPr lang="en-US" altLang="zh-CN" dirty="0" err="1"/>
              <a:t>FreeRTOSConfig.h</a:t>
            </a:r>
            <a:r>
              <a:rPr lang="zh-CN" altLang="zh-CN" dirty="0"/>
              <a:t>文件到</a:t>
            </a:r>
            <a:r>
              <a:rPr lang="en-US" altLang="zh-CN" dirty="0"/>
              <a:t>user</a:t>
            </a:r>
            <a:r>
              <a:rPr lang="zh-CN" altLang="zh-CN" dirty="0" smtClean="0"/>
              <a:t>文件夹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添加</a:t>
            </a:r>
            <a:r>
              <a:rPr lang="en-US" altLang="zh-CN" dirty="0" err="1"/>
              <a:t>FreeRTOS</a:t>
            </a:r>
            <a:r>
              <a:rPr lang="zh-CN" altLang="zh-CN" dirty="0"/>
              <a:t>源码到</a:t>
            </a:r>
            <a:r>
              <a:rPr lang="zh-CN" altLang="zh-CN" dirty="0" smtClean="0"/>
              <a:t>工程</a:t>
            </a:r>
            <a:r>
              <a:rPr lang="zh-CN" altLang="en-US" dirty="0" smtClean="0"/>
              <a:t>分</a:t>
            </a:r>
            <a:r>
              <a:rPr lang="zh-CN" altLang="zh-CN" dirty="0" smtClean="0"/>
              <a:t>组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FreeRTOS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zh-CN" altLang="zh-CN" dirty="0"/>
              <a:t>和</a:t>
            </a:r>
            <a:r>
              <a:rPr lang="en-US" altLang="zh-CN" dirty="0" err="1"/>
              <a:t>FreeRTOS</a:t>
            </a:r>
            <a:r>
              <a:rPr lang="en-US" altLang="zh-CN" dirty="0"/>
              <a:t>/port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指定</a:t>
            </a:r>
            <a:r>
              <a:rPr lang="en-US" altLang="zh-CN" dirty="0" err="1"/>
              <a:t>FreeRTOS</a:t>
            </a:r>
            <a:r>
              <a:rPr lang="zh-CN" altLang="zh-CN" dirty="0"/>
              <a:t>头文件的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修改</a:t>
            </a:r>
            <a:r>
              <a:rPr lang="en-US" altLang="zh-CN" dirty="0" err="1" smtClean="0"/>
              <a:t>FreeRTOSConfig.h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FreeRTOSConfig.h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84784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FreeRTOSConfig.h</a:t>
            </a:r>
            <a:r>
              <a:rPr lang="zh-CN" altLang="zh-CN" dirty="0"/>
              <a:t>是直接从</a:t>
            </a:r>
            <a:r>
              <a:rPr lang="en-US" altLang="zh-CN" dirty="0"/>
              <a:t>demo</a:t>
            </a:r>
            <a:r>
              <a:rPr lang="zh-CN" altLang="zh-CN" dirty="0"/>
              <a:t>文件夹下面拷贝过来的，该头文件对裁剪整个</a:t>
            </a:r>
            <a:r>
              <a:rPr lang="en-US" altLang="zh-CN" dirty="0" err="1"/>
              <a:t>FreeRTOS</a:t>
            </a:r>
            <a:r>
              <a:rPr lang="zh-CN" altLang="zh-CN" dirty="0"/>
              <a:t>所需的功能的宏均做了定义，有些宏定义被使能，有些宏定义被失能，一开始我们只需要配置最简单的功能即可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要想随心所欲的配置</a:t>
            </a:r>
            <a:r>
              <a:rPr lang="en-US" altLang="zh-CN" dirty="0" err="1"/>
              <a:t>FreeRTOS</a:t>
            </a:r>
            <a:r>
              <a:rPr lang="zh-CN" altLang="zh-CN" dirty="0"/>
              <a:t>的功能，我们必须对这些宏定义的功能有所掌握，下面我们先简单的介绍下这些宏定义的含义，然后再对这些宏定义进行修改。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FreeRTOSConfig.h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967335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修改与对应开发板的头文件 ，如果是使用野火</a:t>
            </a:r>
            <a:r>
              <a:rPr lang="en-US" altLang="zh-CN" dirty="0"/>
              <a:t>STM32F1</a:t>
            </a:r>
            <a:r>
              <a:rPr lang="zh-CN" altLang="zh-CN" dirty="0"/>
              <a:t>的开发板，则包含</a:t>
            </a:r>
            <a:r>
              <a:rPr lang="en-US" altLang="zh-CN" dirty="0"/>
              <a:t>F1</a:t>
            </a:r>
            <a:r>
              <a:rPr lang="zh-CN" altLang="zh-CN" dirty="0"/>
              <a:t>的头文件</a:t>
            </a:r>
            <a:r>
              <a:rPr lang="en-US" altLang="zh-CN" dirty="0"/>
              <a:t>#include </a:t>
            </a:r>
            <a:r>
              <a:rPr lang="en-US" altLang="zh-CN" dirty="0" smtClean="0"/>
              <a:t>“stm32f10x.h”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define </a:t>
            </a:r>
            <a:r>
              <a:rPr lang="en-US" altLang="zh-CN" b="1" dirty="0" err="1"/>
              <a:t>xPortPendSVHandler</a:t>
            </a:r>
            <a:r>
              <a:rPr lang="en-US" altLang="zh-CN" b="1" dirty="0"/>
              <a:t> 	</a:t>
            </a:r>
            <a:r>
              <a:rPr lang="en-US" altLang="zh-CN" b="1" dirty="0" err="1"/>
              <a:t>PendSV_Handler</a:t>
            </a:r>
            <a:endParaRPr lang="zh-CN" altLang="zh-CN" dirty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define </a:t>
            </a:r>
            <a:r>
              <a:rPr lang="en-US" altLang="zh-CN" b="1" dirty="0" err="1"/>
              <a:t>vPortSVCHandler</a:t>
            </a:r>
            <a:r>
              <a:rPr lang="en-US" altLang="zh-CN" b="1" dirty="0"/>
              <a:t> 	</a:t>
            </a:r>
            <a:r>
              <a:rPr lang="en-US" altLang="zh-CN" b="1" dirty="0" err="1"/>
              <a:t>SVC_Handler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stm32f10x_it.c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stm32f10x_it.c</a:t>
            </a:r>
            <a:r>
              <a:rPr lang="zh-CN" altLang="zh-CN" dirty="0"/>
              <a:t>文件中</a:t>
            </a:r>
            <a:r>
              <a:rPr lang="zh-CN" altLang="zh-CN" dirty="0" smtClean="0"/>
              <a:t>实现</a:t>
            </a:r>
            <a:r>
              <a:rPr lang="en-US" altLang="zh-CN" dirty="0" err="1" smtClean="0"/>
              <a:t>SysTick_Handler</a:t>
            </a:r>
            <a:r>
              <a:rPr lang="en-US" altLang="zh-CN" dirty="0"/>
              <a:t>()</a:t>
            </a:r>
            <a:r>
              <a:rPr lang="zh-CN" altLang="zh-CN" dirty="0" smtClean="0"/>
              <a:t>函数。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1242" y="328498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stm32f10x_it.c</a:t>
            </a:r>
            <a:r>
              <a:rPr lang="zh-CN" altLang="zh-CN" dirty="0" smtClean="0"/>
              <a:t>中注释</a:t>
            </a:r>
            <a:r>
              <a:rPr lang="zh-CN" altLang="zh-CN" dirty="0"/>
              <a:t>掉</a:t>
            </a:r>
            <a:r>
              <a:rPr lang="en-US" altLang="zh-CN" dirty="0" err="1"/>
              <a:t>PendSV_Handler</a:t>
            </a:r>
            <a:r>
              <a:rPr lang="en-US" altLang="zh-CN" dirty="0"/>
              <a:t>()</a:t>
            </a:r>
            <a:r>
              <a:rPr lang="zh-CN" altLang="zh-CN" dirty="0"/>
              <a:t>与</a:t>
            </a:r>
            <a:r>
              <a:rPr lang="en-US" altLang="zh-CN" dirty="0" err="1"/>
              <a:t>SVC_Handler</a:t>
            </a:r>
            <a:r>
              <a:rPr lang="en-US" altLang="zh-CN" dirty="0"/>
              <a:t>()</a:t>
            </a:r>
            <a:r>
              <a:rPr lang="zh-CN" altLang="zh-CN" dirty="0"/>
              <a:t>这两个</a:t>
            </a:r>
            <a:r>
              <a:rPr lang="zh-CN" altLang="zh-CN" dirty="0" smtClean="0"/>
              <a:t>函数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62880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我们将原来裸机工程里面</a:t>
            </a:r>
            <a:r>
              <a:rPr lang="en-US" altLang="zh-CN" dirty="0" err="1"/>
              <a:t>main.c</a:t>
            </a:r>
            <a:r>
              <a:rPr lang="zh-CN" altLang="zh-CN" dirty="0"/>
              <a:t>的文件内容全部</a:t>
            </a:r>
            <a:r>
              <a:rPr lang="zh-CN" altLang="zh-CN" dirty="0" smtClean="0"/>
              <a:t>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56548" y="2348880"/>
            <a:ext cx="5548345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#include " </a:t>
            </a:r>
            <a:r>
              <a:rPr lang="en-US" altLang="zh-CN" dirty="0" err="1"/>
              <a:t>FreeRTOS.h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" </a:t>
            </a:r>
            <a:r>
              <a:rPr lang="en-US" altLang="zh-CN" dirty="0" err="1"/>
              <a:t>task.h</a:t>
            </a:r>
            <a:r>
              <a:rPr lang="en-US" altLang="zh-CN" dirty="0"/>
              <a:t>"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/* </a:t>
            </a:r>
            <a:r>
              <a:rPr lang="zh-CN" altLang="zh-CN" dirty="0">
                <a:solidFill>
                  <a:srgbClr val="00B050"/>
                </a:solidFill>
              </a:rPr>
              <a:t>暂时没有在</a:t>
            </a:r>
            <a:r>
              <a:rPr lang="en-US" altLang="zh-CN" dirty="0">
                <a:solidFill>
                  <a:srgbClr val="00B050"/>
                </a:solidFill>
              </a:rPr>
              <a:t>main</a:t>
            </a:r>
            <a:r>
              <a:rPr lang="zh-CN" altLang="zh-CN" dirty="0">
                <a:solidFill>
                  <a:srgbClr val="00B050"/>
                </a:solidFill>
              </a:rPr>
              <a:t>任务里面创建任务应用任务</a:t>
            </a:r>
            <a:r>
              <a:rPr lang="en-US" altLang="zh-CN" dirty="0">
                <a:solidFill>
                  <a:srgbClr val="00B050"/>
                </a:solidFill>
              </a:rPr>
              <a:t> */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}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Pages>0</Pages>
  <Words>511</Words>
  <Characters>0</Characters>
  <Application>Microsoft Office PowerPoint</Application>
  <DocSecurity>0</DocSecurity>
  <PresentationFormat>全屏显示(4:3)</PresentationFormat>
  <Lines>0</Lines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178</cp:revision>
  <dcterms:created xsi:type="dcterms:W3CDTF">2014-09-22T09:17:55Z</dcterms:created>
  <dcterms:modified xsi:type="dcterms:W3CDTF">2019-03-29T07:02:02Z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