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273" r:id="rId3"/>
    <p:sldId id="286" r:id="rId4"/>
    <p:sldId id="321" r:id="rId5"/>
    <p:sldId id="322" r:id="rId6"/>
    <p:sldId id="323" r:id="rId7"/>
    <p:sldId id="324" r:id="rId8"/>
    <p:sldId id="314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48C51"/>
    <a:srgbClr val="FFA850"/>
    <a:srgbClr val="5B81CF"/>
    <a:srgbClr val="EAFBFF"/>
    <a:srgbClr val="76A4DC"/>
    <a:srgbClr val="FE978C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39595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5032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42610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5703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4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155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1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509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8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7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7" y="2505078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53695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57546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8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5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281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5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408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3"/>
            <a:ext cx="742950" cy="742951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72" y="2206629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4"/>
            <a:ext cx="1225550" cy="1225552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92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84" y="1847855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9"/>
            <a:ext cx="5302250" cy="2066927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创建</a:t>
              </a:r>
              <a:r>
                <a:rPr lang="zh-CN" altLang="en-US" sz="3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任务</a:t>
              </a:r>
              <a:endPara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92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38842" y="2384428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299373" y="260355"/>
            <a:ext cx="75895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/>
              <a:t>FreeRTOS</a:t>
            </a:r>
            <a:r>
              <a:rPr lang="en-US" altLang="zh-CN" sz="3200" b="1" dirty="0"/>
              <a:t> </a:t>
            </a:r>
            <a:r>
              <a:rPr lang="zh-CN" altLang="zh-CN" sz="3200" b="1" dirty="0"/>
              <a:t>内核实现与应用开发实战指南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6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22" y="5227093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53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扫描进入</a:t>
            </a:r>
            <a:r>
              <a:rPr lang="zh-CN" altLang="en-US" sz="1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淘宝店铺</a:t>
            </a:r>
            <a:endParaRPr lang="zh-CN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594" y="4544002"/>
            <a:ext cx="1125537" cy="1125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01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对角圆角矩形 26"/>
          <p:cNvSpPr/>
          <p:nvPr/>
        </p:nvSpPr>
        <p:spPr bwMode="auto">
          <a:xfrm>
            <a:off x="2067605" y="1381442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84" y="2238378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49087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创建单任务</a:t>
            </a:r>
            <a:r>
              <a:rPr lang="en-US" altLang="zh-CN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—SRAM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静态内存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91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7" y="4244979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5"/>
            <a:ext cx="49087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创建单任务</a:t>
            </a: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en-US" altLang="zh-CN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SRAM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动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态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内存</a:t>
            </a: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9"/>
            <a:ext cx="785818" cy="785819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9" y="3306768"/>
            <a:ext cx="4143375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83" y="3592513"/>
            <a:ext cx="49087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创建多任务</a:t>
            </a: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—SRAM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动态内存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57869" y="5445224"/>
            <a:ext cx="66967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en-US" altLang="zh-CN" sz="2000" b="1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FreeRTOS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内核实现与应用开发实战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指南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》</a:t>
            </a:r>
          </a:p>
        </p:txBody>
      </p:sp>
      <p:sp>
        <p:nvSpPr>
          <p:cNvPr id="1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硬件初始化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1268760"/>
            <a:ext cx="79928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为了方便以后统一管理板级外设的初始化，我们在</a:t>
            </a:r>
            <a:r>
              <a:rPr lang="en-US" altLang="zh-CN" dirty="0" err="1"/>
              <a:t>main.c</a:t>
            </a:r>
            <a:r>
              <a:rPr lang="zh-CN" altLang="zh-CN" dirty="0"/>
              <a:t>文件中创建一个</a:t>
            </a:r>
            <a:r>
              <a:rPr lang="en-US" altLang="zh-CN" dirty="0" err="1"/>
              <a:t>BSP_Init</a:t>
            </a:r>
            <a:r>
              <a:rPr lang="en-US" altLang="zh-CN" dirty="0"/>
              <a:t>()</a:t>
            </a:r>
            <a:r>
              <a:rPr lang="zh-CN" altLang="zh-CN" dirty="0"/>
              <a:t>函数，专门用于存放板级外设初始化</a:t>
            </a:r>
            <a:r>
              <a:rPr lang="zh-CN" altLang="zh-CN" dirty="0" smtClean="0"/>
              <a:t>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整个系统的运作流程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BSP_Init</a:t>
            </a:r>
            <a:r>
              <a:rPr lang="en-US" altLang="zh-CN" dirty="0" smtClean="0"/>
              <a:t>()</a:t>
            </a:r>
          </a:p>
          <a:p>
            <a:endParaRPr lang="en-US" altLang="zh-CN" dirty="0"/>
          </a:p>
          <a:p>
            <a:r>
              <a:rPr lang="zh-CN" altLang="en-US" dirty="0" smtClean="0"/>
              <a:t>创建任务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启动调度器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····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单任务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—SRAM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静态内存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1340416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zh-CN" dirty="0" smtClean="0"/>
              <a:t>定义</a:t>
            </a:r>
            <a:r>
              <a:rPr lang="zh-CN" altLang="zh-CN" dirty="0"/>
              <a:t>任务函数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27584" y="2132856"/>
            <a:ext cx="4134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2. </a:t>
            </a:r>
            <a:r>
              <a:rPr lang="zh-CN" altLang="zh-CN" dirty="0" smtClean="0"/>
              <a:t>空闲</a:t>
            </a:r>
            <a:r>
              <a:rPr lang="zh-CN" altLang="zh-CN" dirty="0"/>
              <a:t>任务与定时器任务堆栈函数实现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2996952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3. </a:t>
            </a:r>
            <a:r>
              <a:rPr lang="zh-CN" altLang="zh-CN" dirty="0" smtClean="0"/>
              <a:t>定义</a:t>
            </a:r>
            <a:r>
              <a:rPr lang="zh-CN" altLang="zh-CN" dirty="0"/>
              <a:t>任务栈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7584" y="3789040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4. </a:t>
            </a:r>
            <a:r>
              <a:rPr lang="zh-CN" altLang="zh-CN" dirty="0" smtClean="0"/>
              <a:t>定义</a:t>
            </a:r>
            <a:r>
              <a:rPr lang="zh-CN" altLang="zh-CN" dirty="0"/>
              <a:t>任务控制块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27584" y="4653136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5. </a:t>
            </a:r>
            <a:r>
              <a:rPr lang="zh-CN" altLang="zh-CN" dirty="0" smtClean="0"/>
              <a:t>静态</a:t>
            </a:r>
            <a:r>
              <a:rPr lang="zh-CN" altLang="zh-CN" dirty="0"/>
              <a:t>创建任务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27584" y="5445224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6. </a:t>
            </a:r>
            <a:r>
              <a:rPr lang="zh-CN" altLang="zh-CN" dirty="0" smtClean="0"/>
              <a:t>启动</a:t>
            </a:r>
            <a:r>
              <a:rPr lang="zh-CN" altLang="zh-CN" dirty="0"/>
              <a:t>任务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543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创建单任务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—SRAM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动态</a:t>
            </a:r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内存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1412776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思考</a:t>
            </a:r>
            <a:r>
              <a:rPr lang="zh-CN" altLang="en-US" dirty="0" smtClean="0"/>
              <a:t>一下：</a:t>
            </a:r>
            <a:r>
              <a:rPr lang="zh-CN" altLang="zh-CN" dirty="0" smtClean="0"/>
              <a:t>动态</a:t>
            </a:r>
            <a:r>
              <a:rPr lang="zh-CN" altLang="zh-CN" dirty="0"/>
              <a:t>内存空间的堆从哪里</a:t>
            </a:r>
            <a:r>
              <a:rPr lang="zh-CN" altLang="zh-CN" dirty="0" smtClean="0"/>
              <a:t>来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11560" y="2132856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在创建单任务—</a:t>
            </a:r>
            <a:r>
              <a:rPr lang="en-US" altLang="zh-CN" dirty="0"/>
              <a:t>SRAM</a:t>
            </a:r>
            <a:r>
              <a:rPr lang="zh-CN" altLang="zh-CN" dirty="0"/>
              <a:t>静态内存的例程中，任务控制块和任务栈的内存空间都是从内部的</a:t>
            </a:r>
            <a:r>
              <a:rPr lang="en-US" altLang="zh-CN" dirty="0"/>
              <a:t>SRAM</a:t>
            </a:r>
            <a:r>
              <a:rPr lang="zh-CN" altLang="zh-CN" dirty="0"/>
              <a:t>里面分配的，具体分配到哪个地址由编译器决定。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3400586"/>
            <a:ext cx="7992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现在我们开始使用动态内存，即</a:t>
            </a:r>
            <a:r>
              <a:rPr lang="zh-CN" altLang="zh-CN" dirty="0" smtClean="0"/>
              <a:t>堆内存</a:t>
            </a:r>
            <a:r>
              <a:rPr lang="zh-CN" altLang="zh-CN" dirty="0"/>
              <a:t>，也属于</a:t>
            </a:r>
            <a:r>
              <a:rPr lang="en-US" altLang="zh-CN" dirty="0"/>
              <a:t>SRAM</a:t>
            </a:r>
            <a:r>
              <a:rPr lang="zh-CN" altLang="zh-CN" dirty="0"/>
              <a:t>。</a:t>
            </a:r>
            <a:r>
              <a:rPr lang="en-US" altLang="zh-CN" dirty="0" err="1"/>
              <a:t>FreeRTOS</a:t>
            </a:r>
            <a:r>
              <a:rPr lang="zh-CN" altLang="zh-CN" dirty="0"/>
              <a:t>做法是在</a:t>
            </a:r>
            <a:r>
              <a:rPr lang="en-US" altLang="zh-CN" dirty="0"/>
              <a:t>SRAM</a:t>
            </a:r>
            <a:r>
              <a:rPr lang="zh-CN" altLang="zh-CN" dirty="0"/>
              <a:t>里面定义一个大</a:t>
            </a:r>
            <a:r>
              <a:rPr lang="zh-CN" altLang="zh-CN" dirty="0" smtClean="0"/>
              <a:t>数组</a:t>
            </a:r>
            <a:r>
              <a:rPr lang="zh-CN" altLang="en-US" dirty="0" smtClean="0"/>
              <a:t>作为堆内存空间，</a:t>
            </a:r>
            <a:r>
              <a:rPr lang="zh-CN" altLang="zh-CN" dirty="0"/>
              <a:t>供</a:t>
            </a:r>
            <a:r>
              <a:rPr lang="en-US" altLang="zh-CN" dirty="0" err="1"/>
              <a:t>FreeRTOS</a:t>
            </a:r>
            <a:r>
              <a:rPr lang="zh-CN" altLang="zh-CN" dirty="0"/>
              <a:t>的动态内存分配函数使用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1560" y="4437112"/>
            <a:ext cx="799288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堆内存的大小为</a:t>
            </a:r>
            <a:r>
              <a:rPr lang="en-US" altLang="zh-CN" dirty="0" err="1"/>
              <a:t>configTOTAL_HEAP_SIZE</a:t>
            </a:r>
            <a:r>
              <a:rPr lang="zh-CN" altLang="zh-CN" dirty="0"/>
              <a:t>，在</a:t>
            </a:r>
            <a:r>
              <a:rPr lang="en-US" altLang="zh-CN" dirty="0" err="1"/>
              <a:t>FreeRTOSConfig.h</a:t>
            </a:r>
            <a:r>
              <a:rPr lang="zh-CN" altLang="zh-CN" dirty="0"/>
              <a:t>中由我们自己定义，</a:t>
            </a:r>
            <a:r>
              <a:rPr lang="en-US" altLang="zh-CN" dirty="0" err="1"/>
              <a:t>configSUPPORT_DYNAMIC_ALLOCATION</a:t>
            </a:r>
            <a:r>
              <a:rPr lang="en-US" altLang="zh-CN" dirty="0"/>
              <a:t> </a:t>
            </a:r>
            <a:r>
              <a:rPr lang="zh-CN" altLang="zh-CN" dirty="0"/>
              <a:t>这个宏定义在使用</a:t>
            </a:r>
            <a:r>
              <a:rPr lang="en-US" altLang="zh-CN" dirty="0" err="1"/>
              <a:t>FreeRTOS</a:t>
            </a:r>
            <a:r>
              <a:rPr lang="zh-CN" altLang="zh-CN" dirty="0"/>
              <a:t>操作系统的时候必须开启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注意：</a:t>
            </a:r>
            <a:r>
              <a:rPr lang="zh-CN" altLang="zh-CN" dirty="0" smtClean="0"/>
              <a:t>定义</a:t>
            </a:r>
            <a:r>
              <a:rPr lang="zh-CN" altLang="zh-CN" dirty="0"/>
              <a:t>的堆大小不能超过内部</a:t>
            </a:r>
            <a:r>
              <a:rPr lang="en-US" altLang="zh-CN" dirty="0"/>
              <a:t>SRAM</a:t>
            </a:r>
            <a:r>
              <a:rPr lang="zh-CN" altLang="zh-CN" dirty="0"/>
              <a:t>的总大小。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创建单任务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—SRAM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动态内存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340416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zh-CN" dirty="0" smtClean="0"/>
              <a:t>定义</a:t>
            </a:r>
            <a:r>
              <a:rPr lang="zh-CN" altLang="zh-CN" dirty="0"/>
              <a:t>任务函数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7584" y="2133667"/>
            <a:ext cx="2518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2. </a:t>
            </a:r>
            <a:r>
              <a:rPr lang="zh-CN" altLang="zh-CN" dirty="0" smtClean="0"/>
              <a:t>定义任务控制块</a:t>
            </a:r>
            <a:r>
              <a:rPr lang="zh-CN" altLang="en-US" dirty="0" smtClean="0"/>
              <a:t>指针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27584" y="2997763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动态</a:t>
            </a:r>
            <a:r>
              <a:rPr lang="zh-CN" altLang="zh-CN" dirty="0" smtClean="0"/>
              <a:t>创建</a:t>
            </a:r>
            <a:r>
              <a:rPr lang="zh-CN" altLang="zh-CN" dirty="0"/>
              <a:t>任务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27584" y="3789851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4. </a:t>
            </a:r>
            <a:r>
              <a:rPr lang="zh-CN" altLang="zh-CN" dirty="0" smtClean="0"/>
              <a:t>启动</a:t>
            </a:r>
            <a:r>
              <a:rPr lang="zh-CN" altLang="zh-CN" dirty="0"/>
              <a:t>任务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9" y="26035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多任务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—SRAM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动态内存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7584" y="1340416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zh-CN" dirty="0" smtClean="0"/>
              <a:t>定义</a:t>
            </a:r>
            <a:r>
              <a:rPr lang="zh-CN" altLang="zh-CN" dirty="0"/>
              <a:t>任务函数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7584" y="2133667"/>
            <a:ext cx="2518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2. </a:t>
            </a:r>
            <a:r>
              <a:rPr lang="zh-CN" altLang="zh-CN" dirty="0" smtClean="0"/>
              <a:t>定义任务控制块</a:t>
            </a:r>
            <a:r>
              <a:rPr lang="zh-CN" altLang="en-US" dirty="0" smtClean="0"/>
              <a:t>指针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27584" y="2997763"/>
            <a:ext cx="2287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动态</a:t>
            </a:r>
            <a:r>
              <a:rPr lang="zh-CN" altLang="zh-CN" dirty="0" smtClean="0"/>
              <a:t>创建</a:t>
            </a:r>
            <a:r>
              <a:rPr lang="zh-CN" altLang="en-US" dirty="0" smtClean="0"/>
              <a:t>多个</a:t>
            </a:r>
            <a:r>
              <a:rPr lang="zh-CN" altLang="zh-CN" dirty="0" smtClean="0"/>
              <a:t>任务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27584" y="3789851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4. </a:t>
            </a:r>
            <a:r>
              <a:rPr lang="zh-CN" altLang="zh-CN" dirty="0" smtClean="0"/>
              <a:t>启动</a:t>
            </a:r>
            <a:r>
              <a:rPr lang="zh-CN" altLang="zh-CN" dirty="0"/>
              <a:t>任务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2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1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7"/>
            <a:ext cx="742950" cy="742951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72" y="2010844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5"/>
            <a:ext cx="1225550" cy="1225552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9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84" y="1652070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83"/>
            <a:ext cx="5302250" cy="2066927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9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97" y="2188645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1334" y="260355"/>
            <a:ext cx="79920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err="1"/>
              <a:t>FreeRTOS</a:t>
            </a:r>
            <a:r>
              <a:rPr lang="en-US" altLang="zh-CN" sz="3200" b="1" dirty="0"/>
              <a:t> </a:t>
            </a:r>
            <a:r>
              <a:rPr lang="zh-CN" altLang="zh-CN" sz="3200" b="1" dirty="0"/>
              <a:t>内核实现与应用开发实战指南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90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7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53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65" y="4448737"/>
            <a:ext cx="1127125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979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1361</TotalTime>
  <Pages>0</Pages>
  <Words>357</Words>
  <Characters>0</Characters>
  <Application>Microsoft Office PowerPoint</Application>
  <DocSecurity>0</DocSecurity>
  <PresentationFormat>全屏显示(4:3)</PresentationFormat>
  <Lines>0</Lines>
  <Paragraphs>55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XiaZaiMa.COM</cp:lastModifiedBy>
  <cp:revision>177</cp:revision>
  <dcterms:created xsi:type="dcterms:W3CDTF">2014-09-22T09:17:55Z</dcterms:created>
  <dcterms:modified xsi:type="dcterms:W3CDTF">2019-03-29T08:12:14Z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