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14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消息队列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xQueueGenericReset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196752"/>
            <a:ext cx="2880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初始化消息队列：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初始化</a:t>
            </a:r>
            <a:r>
              <a:rPr lang="zh-CN" altLang="zh-CN" dirty="0" smtClean="0"/>
              <a:t>息</a:t>
            </a:r>
            <a:r>
              <a:rPr lang="zh-CN" altLang="zh-CN" dirty="0"/>
              <a:t>队列的成员变量，</a:t>
            </a:r>
            <a:r>
              <a:rPr lang="en-US" altLang="zh-CN" dirty="0" err="1"/>
              <a:t>pcTail</a:t>
            </a:r>
            <a:r>
              <a:rPr lang="zh-CN" altLang="zh-CN" dirty="0"/>
              <a:t>指向存储消息内存空间的结束</a:t>
            </a:r>
            <a:r>
              <a:rPr lang="zh-CN" altLang="zh-CN" dirty="0" smtClean="0"/>
              <a:t>地址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pcWriteTo</a:t>
            </a:r>
            <a:r>
              <a:rPr lang="zh-CN" altLang="zh-CN" dirty="0"/>
              <a:t>指向队列消息存储区下一个可用消息空间</a:t>
            </a:r>
            <a:r>
              <a:rPr lang="zh-CN" altLang="zh-CN" dirty="0" smtClean="0"/>
              <a:t>，也就是</a:t>
            </a:r>
            <a:r>
              <a:rPr lang="en-US" altLang="zh-CN" dirty="0" err="1"/>
              <a:t>pcHead</a:t>
            </a:r>
            <a:r>
              <a:rPr lang="zh-CN" altLang="zh-CN" dirty="0"/>
              <a:t>指向的空间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pcReadFrom</a:t>
            </a:r>
            <a:r>
              <a:rPr lang="zh-CN" altLang="zh-CN" dirty="0"/>
              <a:t>指向消息队列最后一个消息空间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初始化入队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出队阻塞列表。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 descr="E:\EmbedFire\FreeRTOS\FreeRTOS\BOOK\图片\5-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44578"/>
            <a:ext cx="5400600" cy="58134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创建消息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队列代码编写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8478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在创建消息队列的时候，是需要用户自己定义消息队列的</a:t>
            </a:r>
            <a:r>
              <a:rPr lang="zh-CN" altLang="zh-CN" dirty="0" smtClean="0"/>
              <a:t>句柄</a:t>
            </a:r>
            <a:r>
              <a:rPr lang="zh-CN" altLang="en-US" dirty="0" smtClean="0"/>
              <a:t>指针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/>
              <a:t>创建完成会返回消息队列的句柄，用户通过句柄就可使用消息队列进行发送与读取消息队列的操作，如果返回的是</a:t>
            </a:r>
            <a:r>
              <a:rPr lang="en-US" altLang="zh-CN" dirty="0"/>
              <a:t>NULL</a:t>
            </a:r>
            <a:r>
              <a:rPr lang="zh-CN" altLang="zh-CN" dirty="0"/>
              <a:t>则表示创建</a:t>
            </a:r>
            <a:r>
              <a:rPr lang="zh-CN" altLang="zh-CN" dirty="0" smtClean="0"/>
              <a:t>失败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8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消息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队列的基本概念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消息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队列的运作机制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消息队列的实现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队列的基本概念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队列又称消息队列，是一种常用</a:t>
            </a:r>
            <a:r>
              <a:rPr lang="zh-CN" altLang="zh-CN" dirty="0" smtClean="0"/>
              <a:t>于</a:t>
            </a:r>
            <a:r>
              <a:rPr lang="zh-CN" altLang="en-US" dirty="0"/>
              <a:t>任务</a:t>
            </a:r>
            <a:r>
              <a:rPr lang="zh-CN" altLang="zh-CN" dirty="0" smtClean="0"/>
              <a:t>间</a:t>
            </a:r>
            <a:r>
              <a:rPr lang="zh-CN" altLang="zh-CN" dirty="0"/>
              <a:t>通信的数据结构，队列可以在任务与任务间、中断和任务间传递信息，实现了任务接收来自其他任务或中断的不固定长度的</a:t>
            </a:r>
            <a:r>
              <a:rPr lang="zh-CN" altLang="zh-CN" dirty="0" smtClean="0"/>
              <a:t>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通过消息队列服务，任务或</a:t>
            </a:r>
            <a:r>
              <a:rPr lang="zh-CN" altLang="zh-CN" dirty="0" smtClean="0"/>
              <a:t>中断服务</a:t>
            </a:r>
            <a:r>
              <a:rPr lang="zh-CN" altLang="en-US" dirty="0" smtClean="0"/>
              <a:t>程序</a:t>
            </a:r>
            <a:r>
              <a:rPr lang="zh-CN" altLang="zh-CN" dirty="0" smtClean="0"/>
              <a:t>可以</a:t>
            </a:r>
            <a:r>
              <a:rPr lang="zh-CN" altLang="zh-CN" dirty="0"/>
              <a:t>将一条或多条消息放入消息队列中。同样，一个或多个任务可以从消息队列中获得消息。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消息队列的特性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8293" y="2564904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FreeRTOS</a:t>
            </a:r>
            <a:r>
              <a:rPr lang="zh-CN" altLang="zh-CN" dirty="0"/>
              <a:t>中使用队列数据结构实现任务异步通信工作，具有如下特性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zh-CN" altLang="zh-CN" dirty="0"/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消息支持先进先出方式排队，支持异步读写工作方式。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读写队列均支持超时机制。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消息支持后进先出方式排队，往队首发送消息（</a:t>
            </a:r>
            <a:r>
              <a:rPr lang="en-US" altLang="zh-CN" dirty="0"/>
              <a:t>LIFO</a:t>
            </a:r>
            <a:r>
              <a:rPr lang="zh-CN" altLang="zh-CN" dirty="0"/>
              <a:t>）。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可以允许不同长度（不超过队列节点最大值）的任意类型消息。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一个任务能够从任意一个消息队列接收和发送消息。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/>
              <a:t>多个任务能够从同一个消息队列接收和发送消息。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当队列使用结束后，可以通过删除队列函数进行删除。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队列的运作机制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41277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创建消息</a:t>
            </a:r>
            <a:r>
              <a:rPr lang="zh-CN" altLang="zh-CN" dirty="0" smtClean="0"/>
              <a:t>队列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发送消息</a:t>
            </a:r>
            <a:r>
              <a:rPr lang="zh-CN" altLang="zh-CN" dirty="0" smtClean="0"/>
              <a:t>时</a:t>
            </a:r>
            <a:r>
              <a:rPr lang="zh-CN" altLang="en-US" dirty="0" smtClean="0"/>
              <a:t>（可以发送紧急消息）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读取消息时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当消息队列不再被使用时，应该删除它以释放系统</a:t>
            </a:r>
            <a:r>
              <a:rPr lang="zh-CN" altLang="zh-CN" dirty="0" smtClean="0"/>
              <a:t>资源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E:\EmbedFire\FreeRTOS\FreeRTOS\BOOK\图片\5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3" y="3645024"/>
            <a:ext cx="8964488" cy="309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队列的阻塞机制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5410" y="1268760"/>
            <a:ext cx="76090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出队阻塞：当且仅当消息队列有数据的时候，任务才能读取到数据，可以指定等待数据的阻塞时间。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入队</a:t>
            </a:r>
            <a:r>
              <a:rPr lang="zh-CN" altLang="en-US" dirty="0" smtClean="0"/>
              <a:t>阻塞：</a:t>
            </a:r>
            <a:r>
              <a:rPr lang="zh-CN" altLang="zh-CN" dirty="0"/>
              <a:t>当且仅当队列允许入队的时候，发送者才能成功发送消息；队列中无可用消息空间时，说明消息队列已满，此时，系统会根据用户指定的阻塞超时时间将任务</a:t>
            </a:r>
            <a:r>
              <a:rPr lang="zh-CN" altLang="zh-CN" dirty="0" smtClean="0"/>
              <a:t>阻塞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5409" y="3573016"/>
            <a:ext cx="7609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假如有多个任务阻塞在一个消息队列中，那么这些阻塞的任务将按照任务优先级进行排序，优先级高的任务将优先获得队列的访问权。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队列控制块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19675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消息队列可以应用于发送不定长消息的场合，包括任务与任务间的消息交换，队列是</a:t>
            </a:r>
            <a:r>
              <a:rPr lang="en-US" altLang="zh-CN" dirty="0" err="1"/>
              <a:t>FreeRTOS</a:t>
            </a:r>
            <a:r>
              <a:rPr lang="zh-CN" altLang="zh-CN" dirty="0"/>
              <a:t>主要的任务间通讯方式，可以在任务与任务间、中断和任务间传送信息，发送到队列的消息是通过拷贝方式实现的，这意味着队列存储的数据是原数据，而不是原数据的引用。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708920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FreeRTOS</a:t>
            </a:r>
            <a:r>
              <a:rPr lang="zh-CN" altLang="zh-CN" dirty="0"/>
              <a:t>的消息队列控制块由多个元素组成，当消息队列被创建时，系统会为控制块分配对应的内存空间，用于保存消息队列的一些信息如消息的存储位置，头指针</a:t>
            </a:r>
            <a:r>
              <a:rPr lang="en-US" altLang="zh-CN" dirty="0" err="1"/>
              <a:t>pcHead</a:t>
            </a:r>
            <a:r>
              <a:rPr lang="zh-CN" altLang="zh-CN" dirty="0"/>
              <a:t>、尾指针</a:t>
            </a:r>
            <a:r>
              <a:rPr lang="en-US" altLang="zh-CN" dirty="0" err="1"/>
              <a:t>pcTail</a:t>
            </a:r>
            <a:r>
              <a:rPr lang="zh-CN" altLang="zh-CN" dirty="0"/>
              <a:t>、消息大小</a:t>
            </a:r>
            <a:r>
              <a:rPr lang="en-US" altLang="zh-CN" dirty="0" err="1"/>
              <a:t>uxItemSize</a:t>
            </a:r>
            <a:r>
              <a:rPr lang="zh-CN" altLang="zh-CN" dirty="0"/>
              <a:t>以及队列长度</a:t>
            </a:r>
            <a:r>
              <a:rPr lang="en-US" altLang="zh-CN" dirty="0" err="1"/>
              <a:t>uxLength</a:t>
            </a:r>
            <a:r>
              <a:rPr lang="zh-CN" altLang="zh-CN" dirty="0"/>
              <a:t>，以及当前队列消息个数</a:t>
            </a:r>
            <a:r>
              <a:rPr lang="en-US" altLang="zh-CN" dirty="0" err="1"/>
              <a:t>uxMessagesWaiting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创建消息队列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xQueueCreate</a:t>
            </a:r>
            <a:r>
              <a:rPr lang="en-US" altLang="zh-CN" dirty="0"/>
              <a:t>()</a:t>
            </a:r>
            <a:r>
              <a:rPr lang="zh-CN" altLang="zh-CN" dirty="0"/>
              <a:t>用于创建一个新的队列并返回可用于访问这个队列的队列句柄。队列句柄其实就是一个指向队列数据结构类型的指针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每创建一个新的队列都需要为其</a:t>
            </a:r>
            <a:r>
              <a:rPr lang="zh-CN" altLang="zh-CN" dirty="0" smtClean="0"/>
              <a:t>分配</a:t>
            </a:r>
            <a:r>
              <a:rPr lang="zh-CN" altLang="en-US" dirty="0" smtClean="0"/>
              <a:t>内存空间</a:t>
            </a:r>
            <a:r>
              <a:rPr lang="zh-CN" altLang="zh-CN" dirty="0" smtClean="0"/>
              <a:t>，</a:t>
            </a:r>
            <a:r>
              <a:rPr lang="zh-CN" altLang="zh-CN" dirty="0"/>
              <a:t>一部分用于存储队列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基本信息</a:t>
            </a:r>
            <a:r>
              <a:rPr lang="zh-CN" altLang="zh-CN" dirty="0" smtClean="0"/>
              <a:t>，</a:t>
            </a:r>
            <a:r>
              <a:rPr lang="zh-CN" altLang="zh-CN" dirty="0"/>
              <a:t>剩下的作为队列消息的存储区域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21005"/>
              </p:ext>
            </p:extLst>
          </p:nvPr>
        </p:nvGraphicFramePr>
        <p:xfrm>
          <a:off x="455455" y="3068960"/>
          <a:ext cx="8460162" cy="3168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241"/>
                <a:gridCol w="2327393"/>
                <a:gridCol w="4752528"/>
              </a:tblGrid>
              <a:tr h="640341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</a:rPr>
                        <a:t>函数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QueueHandle_t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xQueueCreate</a:t>
                      </a:r>
                      <a:r>
                        <a:rPr lang="en-US" sz="1400" dirty="0">
                          <a:effectLst/>
                        </a:rPr>
                        <a:t>( </a:t>
                      </a:r>
                      <a:r>
                        <a:rPr lang="en-US" sz="1400" dirty="0" err="1">
                          <a:effectLst/>
                        </a:rPr>
                        <a:t>UBaseType_t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uxQueueLength</a:t>
                      </a:r>
                      <a:r>
                        <a:rPr lang="en-US" sz="1400" dirty="0" smtClean="0">
                          <a:effectLst/>
                        </a:rPr>
                        <a:t>,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1400" dirty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</a:rPr>
                        <a:t>                                                    </a:t>
                      </a:r>
                      <a:r>
                        <a:rPr lang="en-US" sz="1400" dirty="0" err="1">
                          <a:effectLst/>
                        </a:rPr>
                        <a:t>UBaseType_t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uxItemSize</a:t>
                      </a:r>
                      <a:r>
                        <a:rPr lang="en-US" sz="1400" dirty="0">
                          <a:effectLst/>
                        </a:rPr>
                        <a:t> );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171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功能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用于创建一个新的队列。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8922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参数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uxQueueLength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队列能够存储的最大消息单元数目，即队列长度。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789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uxItemSize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队列中消息单元的大小，以字节为单位。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49998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返回值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如果创建成功则返回一个队列句柄，用于访问创建的队列。如果创建不成功则</a:t>
                      </a:r>
                      <a:r>
                        <a:rPr lang="zh-CN" sz="1400" dirty="0" smtClean="0">
                          <a:effectLst/>
                        </a:rPr>
                        <a:t>返回</a:t>
                      </a:r>
                      <a:endParaRPr lang="en-US" altLang="zh-CN" sz="14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NULL</a:t>
                      </a:r>
                      <a:r>
                        <a:rPr lang="zh-CN" sz="1400" dirty="0">
                          <a:effectLst/>
                        </a:rPr>
                        <a:t>，可能原因是创建队列需要的</a:t>
                      </a:r>
                      <a:r>
                        <a:rPr lang="en-US" sz="1400" dirty="0">
                          <a:effectLst/>
                        </a:rPr>
                        <a:t>RAM</a:t>
                      </a:r>
                      <a:r>
                        <a:rPr lang="zh-CN" sz="1400" dirty="0">
                          <a:effectLst/>
                        </a:rPr>
                        <a:t>无法分配成功。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创建消息队列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84784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xQueueCreate</a:t>
            </a:r>
            <a:r>
              <a:rPr lang="en-US" altLang="zh-CN" dirty="0" smtClean="0"/>
              <a:t>()  &gt;&gt;  </a:t>
            </a:r>
            <a:r>
              <a:rPr lang="en-US" altLang="zh-CN" dirty="0" err="1" smtClean="0"/>
              <a:t>xQueueGenericCreate</a:t>
            </a:r>
            <a:r>
              <a:rPr lang="en-US" altLang="zh-CN" dirty="0" smtClean="0"/>
              <a:t>()  &gt;&gt; </a:t>
            </a:r>
            <a:r>
              <a:rPr lang="en-US" altLang="zh-CN" dirty="0" err="1" smtClean="0"/>
              <a:t>prvInitialiseNewQueue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prvInitialiseNewQueue</a:t>
            </a:r>
            <a:r>
              <a:rPr lang="en-US" altLang="zh-CN" dirty="0" smtClean="0"/>
              <a:t>()</a:t>
            </a:r>
            <a:r>
              <a:rPr lang="zh-CN" altLang="zh-CN" dirty="0" smtClean="0"/>
              <a:t>函数</a:t>
            </a:r>
            <a:r>
              <a:rPr lang="zh-CN" altLang="zh-CN" dirty="0"/>
              <a:t>将消息队列进行初始化。其实</a:t>
            </a:r>
            <a:r>
              <a:rPr lang="en-US" altLang="zh-CN" dirty="0" err="1"/>
              <a:t>xQueueGenericCreate</a:t>
            </a:r>
            <a:r>
              <a:rPr lang="en-US" altLang="zh-CN" dirty="0"/>
              <a:t>()</a:t>
            </a:r>
            <a:r>
              <a:rPr lang="zh-CN" altLang="zh-CN" dirty="0"/>
              <a:t>主要是用于分配消息队列内存的，</a:t>
            </a:r>
            <a:endParaRPr lang="zh-CN" altLang="en-US" dirty="0"/>
          </a:p>
        </p:txBody>
      </p:sp>
      <p:pic>
        <p:nvPicPr>
          <p:cNvPr id="5" name="图片 4" descr="E:\EmbedFire\FreeRTOS\FreeRTOS\BOOK\图片\5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57" y="3068960"/>
            <a:ext cx="2952328" cy="23762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Pages>0</Pages>
  <Words>867</Words>
  <Characters>0</Characters>
  <Application>Microsoft Office PowerPoint</Application>
  <DocSecurity>0</DocSecurity>
  <PresentationFormat>全屏显示(4:3)</PresentationFormat>
  <Lines>0</Lines>
  <Paragraphs>87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178</cp:revision>
  <dcterms:created xsi:type="dcterms:W3CDTF">2014-09-22T09:17:55Z</dcterms:created>
  <dcterms:modified xsi:type="dcterms:W3CDTF">2019-03-30T07:04:47Z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