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1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信号量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信号量</a:t>
            </a:r>
            <a:r>
              <a:rPr lang="en-US" altLang="zh-CN" dirty="0"/>
              <a:t>API</a:t>
            </a:r>
            <a:r>
              <a:rPr lang="zh-CN" altLang="zh-CN" dirty="0"/>
              <a:t>函数实际上都是宏，它使用现有的队列机制，这些宏定义在</a:t>
            </a:r>
            <a:r>
              <a:rPr lang="en-US" altLang="zh-CN" dirty="0" err="1"/>
              <a:t>semphr.h</a:t>
            </a:r>
            <a:r>
              <a:rPr lang="zh-CN" altLang="zh-CN" dirty="0"/>
              <a:t>文件中，如果使用信号量或者互斥量，需要包含</a:t>
            </a:r>
            <a:r>
              <a:rPr lang="en-US" altLang="zh-CN" dirty="0" err="1"/>
              <a:t>semphr.h</a:t>
            </a:r>
            <a:r>
              <a:rPr lang="zh-CN" altLang="zh-CN" dirty="0"/>
              <a:t>头文件。所以</a:t>
            </a:r>
            <a:r>
              <a:rPr lang="en-US" altLang="zh-CN" dirty="0" err="1"/>
              <a:t>FreeRTOS</a:t>
            </a:r>
            <a:r>
              <a:rPr lang="zh-CN" altLang="zh-CN" dirty="0"/>
              <a:t>的信号量控制块结构体与消息队列结构体是一模一样的，只不过结构体中某些成员变量代表的含义不一样</a:t>
            </a:r>
            <a:r>
              <a:rPr lang="zh-CN" altLang="zh-CN" dirty="0" smtClean="0"/>
              <a:t>而已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3059668"/>
            <a:ext cx="42300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uxMessagesWaiting</a:t>
            </a:r>
            <a:r>
              <a:rPr lang="zh-CN" altLang="en-US" b="1" dirty="0" smtClean="0"/>
              <a:t>：</a:t>
            </a:r>
            <a:r>
              <a:rPr lang="zh-CN" altLang="zh-CN" dirty="0"/>
              <a:t>有效</a:t>
            </a:r>
            <a:r>
              <a:rPr lang="zh-CN" altLang="zh-CN" dirty="0" smtClean="0"/>
              <a:t>信号量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uxLength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最大</a:t>
            </a:r>
            <a:r>
              <a:rPr lang="zh-CN" altLang="zh-CN" dirty="0"/>
              <a:t>的信号量可用个数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uxItemSize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存储空间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34076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创建二值信号量</a:t>
            </a:r>
            <a:r>
              <a:rPr lang="en-US" altLang="zh-CN" dirty="0" err="1"/>
              <a:t>xSemaphoreCreateBinary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QueueHandle_t</a:t>
            </a:r>
            <a:r>
              <a:rPr lang="en-US" altLang="zh-CN" dirty="0"/>
              <a:t> </a:t>
            </a:r>
            <a:r>
              <a:rPr lang="en-US" altLang="zh-CN" dirty="0" err="1"/>
              <a:t>SemaphoreHandle_t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xSemaphoreCreateBinary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xQueueGenericCreate</a:t>
            </a:r>
            <a:r>
              <a:rPr lang="en-US" altLang="zh-CN" dirty="0"/>
              <a:t>( ( </a:t>
            </a:r>
            <a:r>
              <a:rPr lang="en-US" altLang="zh-CN" dirty="0" err="1"/>
              <a:t>UBaseType_t</a:t>
            </a:r>
            <a:r>
              <a:rPr lang="en-US" altLang="zh-CN" dirty="0"/>
              <a:t> ) 1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	         </a:t>
            </a:r>
            <a:r>
              <a:rPr lang="en-US" altLang="zh-CN" dirty="0" err="1" smtClean="0"/>
              <a:t>semSEMAPHORE_QUEUE_ITEM_LENGTH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                       </a:t>
            </a:r>
            <a:r>
              <a:rPr lang="en-US" altLang="zh-CN" dirty="0" err="1" smtClean="0"/>
              <a:t>queueQUEUE_TYPE_BINARY_SEMAPHORE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784" y="4077072"/>
            <a:ext cx="8424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二值信号量的释放和获取都是通过操作队列结控制块构体成员</a:t>
            </a:r>
            <a:r>
              <a:rPr lang="en-US" altLang="zh-CN" dirty="0" err="1"/>
              <a:t>uxMessageWaiting</a:t>
            </a:r>
            <a:r>
              <a:rPr lang="zh-CN" altLang="zh-CN" dirty="0"/>
              <a:t>来实现的，它表示信号量中当前可用的信号量个数。在信号量创建之后，变量</a:t>
            </a:r>
            <a:r>
              <a:rPr lang="en-US" altLang="zh-CN" dirty="0" err="1"/>
              <a:t>uxMessageWaiting</a:t>
            </a:r>
            <a:r>
              <a:rPr lang="zh-CN" altLang="zh-CN" dirty="0"/>
              <a:t>的值为</a:t>
            </a:r>
            <a:r>
              <a:rPr lang="en-US" altLang="zh-CN" dirty="0"/>
              <a:t>0</a:t>
            </a:r>
            <a:r>
              <a:rPr lang="zh-CN" altLang="zh-CN" dirty="0"/>
              <a:t>，这说明当前信号量处于无效状态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如果为正值，就表明有效。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信号量的实现</a:t>
            </a:r>
          </a:p>
        </p:txBody>
      </p:sp>
      <p:pic>
        <p:nvPicPr>
          <p:cNvPr id="4" name="图片 3" descr="E:\EmbedFire\FreeRTOS\FreeRTOS\BOOK\图片\6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2" y="1044579"/>
            <a:ext cx="5154698" cy="58320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创建计数信号量</a:t>
            </a:r>
            <a:r>
              <a:rPr lang="en-US" altLang="zh-CN" dirty="0" err="1"/>
              <a:t>xSemaphoreCreateCounting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58426"/>
              </p:ext>
            </p:extLst>
          </p:nvPr>
        </p:nvGraphicFramePr>
        <p:xfrm>
          <a:off x="419224" y="2060848"/>
          <a:ext cx="8291263" cy="2911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223"/>
                <a:gridCol w="1511100"/>
                <a:gridCol w="5378940"/>
              </a:tblGrid>
              <a:tr h="71126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函数原型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SemaphoreHandle_t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xSemaphoreCreateCounting</a:t>
                      </a:r>
                      <a:r>
                        <a:rPr lang="en-US" sz="1200" dirty="0">
                          <a:effectLst/>
                        </a:rPr>
                        <a:t>( </a:t>
                      </a:r>
                      <a:r>
                        <a:rPr lang="en-US" sz="1200" dirty="0" err="1">
                          <a:effectLst/>
                        </a:rPr>
                        <a:t>UBaseType_t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uxMaxCount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200" dirty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                                                                       </a:t>
                      </a:r>
                      <a:r>
                        <a:rPr lang="en-US" sz="1200" dirty="0" err="1">
                          <a:effectLst/>
                        </a:rPr>
                        <a:t>UBaseType_t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uxInitialCount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8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创建一个计数信号量。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7276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uxMaxCount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计数信号量的最大值，当达到这个值的时候，信号量不能再被释放。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72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uxInitialCount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创建计数信号量的初始值。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3690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如果创建成功则返回一个计数信号量句柄，用于访问创建的计数信号量</a:t>
                      </a:r>
                      <a:r>
                        <a:rPr lang="zh-CN" sz="1200" dirty="0" smtClean="0">
                          <a:effectLst/>
                        </a:rPr>
                        <a:t>。</a:t>
                      </a:r>
                      <a:endParaRPr lang="en-US" altLang="zh-CN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如果</a:t>
                      </a:r>
                      <a:r>
                        <a:rPr lang="zh-CN" sz="1200" dirty="0">
                          <a:effectLst/>
                        </a:rPr>
                        <a:t>创建不成功则返回</a:t>
                      </a:r>
                      <a:r>
                        <a:rPr lang="en-US" sz="1200" dirty="0">
                          <a:effectLst/>
                        </a:rPr>
                        <a:t>NULL</a:t>
                      </a:r>
                      <a:r>
                        <a:rPr lang="zh-CN" sz="1200" dirty="0">
                          <a:effectLst/>
                        </a:rPr>
                        <a:t>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551723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间接调用</a:t>
            </a:r>
            <a:r>
              <a:rPr lang="en-US" altLang="zh-CN" dirty="0" err="1"/>
              <a:t>xQueueGenericCreate</a:t>
            </a:r>
            <a:r>
              <a:rPr lang="en-US" altLang="zh-CN" dirty="0"/>
              <a:t>()</a:t>
            </a:r>
            <a:r>
              <a:rPr lang="zh-CN" altLang="zh-CN" dirty="0"/>
              <a:t>函数进行创建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信号量删除函数</a:t>
            </a:r>
            <a:r>
              <a:rPr lang="en-US" altLang="zh-CN" dirty="0" err="1"/>
              <a:t>vSemaphoreDelete</a:t>
            </a:r>
            <a:r>
              <a:rPr lang="en-US" altLang="zh-CN" dirty="0"/>
              <a:t>()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vSemaphoreDelete</a:t>
            </a:r>
            <a:r>
              <a:rPr lang="en-US" altLang="zh-CN" dirty="0"/>
              <a:t>( </a:t>
            </a:r>
            <a:r>
              <a:rPr lang="en-US" altLang="zh-CN" dirty="0" err="1"/>
              <a:t>xSemaphore</a:t>
            </a:r>
            <a:r>
              <a:rPr lang="en-US" altLang="zh-CN" dirty="0"/>
              <a:t> )				\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	</a:t>
            </a:r>
            <a:r>
              <a:rPr lang="en-US" altLang="zh-CN" dirty="0" err="1" smtClean="0"/>
              <a:t>vQueueDelete</a:t>
            </a:r>
            <a:r>
              <a:rPr lang="en-US" altLang="zh-CN" dirty="0"/>
              <a:t>( ( </a:t>
            </a:r>
            <a:r>
              <a:rPr lang="en-US" altLang="zh-CN" dirty="0" err="1"/>
              <a:t>QueueHandle_t</a:t>
            </a:r>
            <a:r>
              <a:rPr lang="en-US" altLang="zh-CN" dirty="0"/>
              <a:t> ) ( </a:t>
            </a:r>
            <a:r>
              <a:rPr lang="en-US" altLang="zh-CN" dirty="0" err="1"/>
              <a:t>xSemaphore</a:t>
            </a:r>
            <a:r>
              <a:rPr lang="en-US" altLang="zh-CN" dirty="0"/>
              <a:t> ) 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150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信号量的基本概念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信号量运作机制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信号量的实现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信号量的基本概念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257" y="141277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信号量（</a:t>
            </a:r>
            <a:r>
              <a:rPr lang="en-US" altLang="zh-CN" dirty="0"/>
              <a:t>Semaphore</a:t>
            </a:r>
            <a:r>
              <a:rPr lang="zh-CN" altLang="zh-CN" dirty="0"/>
              <a:t>）是一种实现任务</a:t>
            </a:r>
            <a:r>
              <a:rPr lang="zh-CN" altLang="zh-CN" dirty="0" smtClean="0"/>
              <a:t>间</a:t>
            </a:r>
            <a:r>
              <a:rPr lang="zh-CN" altLang="en-US" dirty="0" smtClean="0"/>
              <a:t>同步与互斥</a:t>
            </a:r>
            <a:r>
              <a:rPr lang="zh-CN" altLang="zh-CN" dirty="0" smtClean="0"/>
              <a:t>的</a:t>
            </a:r>
            <a:r>
              <a:rPr lang="zh-CN" altLang="zh-CN" dirty="0"/>
              <a:t>机制，可以实现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与任务</a:t>
            </a:r>
            <a:r>
              <a:rPr lang="zh-CN" altLang="zh-CN" dirty="0" smtClean="0"/>
              <a:t>之间</a:t>
            </a:r>
            <a:r>
              <a:rPr lang="zh-CN" altLang="en-US" dirty="0" smtClean="0"/>
              <a:t>、中断与任务之间</a:t>
            </a:r>
            <a:r>
              <a:rPr lang="zh-CN" altLang="zh-CN" dirty="0" smtClean="0"/>
              <a:t>同步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或</a:t>
            </a:r>
            <a:r>
              <a:rPr lang="zh-CN" altLang="zh-CN" dirty="0"/>
              <a:t>临界资源的互斥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抽象</a:t>
            </a:r>
            <a:r>
              <a:rPr lang="zh-CN" altLang="zh-CN" dirty="0"/>
              <a:t>的来讲，信号量是一个非负整数，所有获取它的任务都会将该整数减</a:t>
            </a:r>
            <a:r>
              <a:rPr lang="zh-CN" altLang="zh-CN" dirty="0" smtClean="0"/>
              <a:t>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当</a:t>
            </a:r>
            <a:r>
              <a:rPr lang="zh-CN" altLang="zh-CN" dirty="0"/>
              <a:t>该整数值为零时，所有试图获取它的任务都将处于阻塞状态。通常一个信号量的计数值用于对应有效的资源数，表示剩下的可被占用的互斥资源数。其值的含义分两种情况：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0</a:t>
            </a:r>
            <a:r>
              <a:rPr lang="zh-CN" altLang="zh-CN" dirty="0"/>
              <a:t>：表示没有积累下来的释放信号量操作，且有可能有在此信号量上阻塞的任务。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正值，表示有一个或多个释放信号量操作。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二值信号量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269" y="1340768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二值信号量既可以用于临界资源访问也可以用于同步功能。</a:t>
            </a:r>
          </a:p>
          <a:p>
            <a:r>
              <a:rPr lang="en-US" altLang="zh-CN" dirty="0"/>
              <a:t>      </a:t>
            </a:r>
            <a:endParaRPr lang="en-US" altLang="zh-CN" dirty="0" smtClean="0"/>
          </a:p>
          <a:p>
            <a:r>
              <a:rPr lang="zh-CN" altLang="zh-CN" dirty="0"/>
              <a:t>二值信号量和</a:t>
            </a:r>
            <a:r>
              <a:rPr lang="zh-CN" altLang="zh-CN" dirty="0" smtClean="0"/>
              <a:t>互斥量非常</a:t>
            </a:r>
            <a:r>
              <a:rPr lang="zh-CN" altLang="zh-CN" dirty="0"/>
              <a:t>相似，但是有一些细微差别：互斥量有优先级继承机制，二值信号量则没有这个机制。这使得二值信号量更偏向应用于同步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</a:t>
            </a:r>
            <a:r>
              <a:rPr lang="zh-CN" altLang="zh-CN" dirty="0"/>
              <a:t>互斥量更偏向应用于临界资源的访问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用作</a:t>
            </a:r>
            <a:r>
              <a:rPr lang="zh-CN" altLang="zh-CN" dirty="0"/>
              <a:t>同步时，信号量在创建后应被置为</a:t>
            </a:r>
            <a:r>
              <a:rPr lang="zh-CN" altLang="zh-CN" dirty="0" smtClean="0"/>
              <a:t>空</a:t>
            </a:r>
            <a:r>
              <a:rPr lang="zh-CN" altLang="en-US" dirty="0" smtClean="0"/>
              <a:t>，任务获取不到信号量从而进入阻塞状态。当任务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中断释放信号量后，任务获得信号量继续执行，形成同步。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计数信号量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56" y="1412776"/>
            <a:ext cx="9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二值</a:t>
            </a:r>
            <a:r>
              <a:rPr lang="zh-CN" altLang="zh-CN" dirty="0" smtClean="0"/>
              <a:t>信号量</a:t>
            </a:r>
            <a:r>
              <a:rPr lang="zh-CN" altLang="zh-CN" dirty="0"/>
              <a:t>可以被认为是长度为</a:t>
            </a:r>
            <a:r>
              <a:rPr lang="en-US" altLang="zh-CN" dirty="0"/>
              <a:t>1</a:t>
            </a:r>
            <a:r>
              <a:rPr lang="zh-CN" altLang="zh-CN" dirty="0"/>
              <a:t>的队列，而计数信号量则可以被认为长度大于</a:t>
            </a:r>
            <a:r>
              <a:rPr lang="en-US" altLang="zh-CN" dirty="0"/>
              <a:t>1</a:t>
            </a:r>
            <a:r>
              <a:rPr lang="zh-CN" altLang="zh-CN" dirty="0"/>
              <a:t>的队列，信号量使用者依然不必关心存储在队列中的消息，只需关心队列是否有消息即可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我们常将计数信号量用于事件计数与资源管理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值信号量应用场景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任务与</a:t>
            </a:r>
            <a:r>
              <a:rPr lang="zh-CN" altLang="zh-CN" dirty="0" smtClean="0"/>
              <a:t>任务同步</a:t>
            </a:r>
            <a:r>
              <a:rPr lang="zh-CN" altLang="zh-CN" dirty="0"/>
              <a:t>的应用</a:t>
            </a:r>
            <a:r>
              <a:rPr lang="zh-CN" altLang="zh-CN" dirty="0" smtClean="0"/>
              <a:t>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中断</a:t>
            </a:r>
            <a:r>
              <a:rPr lang="zh-CN" altLang="zh-CN" dirty="0"/>
              <a:t>与</a:t>
            </a:r>
            <a:r>
              <a:rPr lang="zh-CN" altLang="zh-CN" dirty="0" smtClean="0"/>
              <a:t>任务同步</a:t>
            </a:r>
            <a:r>
              <a:rPr lang="zh-CN" altLang="zh-CN" dirty="0"/>
              <a:t>的应用场景</a:t>
            </a:r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549408" y="2852936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计数信号量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378904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计数信号量用于事件计数与资源管理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值信号量运作机制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创建信号量时，系统会为创建的信号量对象分配内存，并把可用信号量初始化为用户自定义的个数， 二值信号量的最大可用信号量个数为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二值信号量获取，任何任务都可以从创建的二值信号量资源中获取一个二值信号量，获取成功则返回正确，否则任务会根据用户指定的阻塞超时时间来等待其它任务</a:t>
            </a:r>
            <a:r>
              <a:rPr lang="en-US" altLang="zh-CN" dirty="0"/>
              <a:t>/</a:t>
            </a:r>
            <a:r>
              <a:rPr lang="zh-CN" altLang="zh-CN" dirty="0"/>
              <a:t>中断释放信号量。在等待这段时间，系统将任务变成阻塞态，任务将被挂到该信号量的阻塞等待列表中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二值信号量运作机制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554" y="1340768"/>
            <a:ext cx="4140603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553" y="3218886"/>
            <a:ext cx="4140603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2548" y="4941168"/>
            <a:ext cx="5544616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信号量运作机制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748432" y="134934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计数信号量可以用于资源管理，允许多个任务获取信号量访问共享资源，但会限制任务的最大数目。访问的任务数达到可支持的最大数目时，会阻塞其他试图获取该信号量的任务，直到有任务释放了信号量。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273" y="2769678"/>
            <a:ext cx="8064896" cy="3119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Pages>0</Pages>
  <Words>765</Words>
  <Characters>0</Characters>
  <Application>Microsoft Office PowerPoint</Application>
  <DocSecurity>0</DocSecurity>
  <PresentationFormat>全屏显示(4:3)</PresentationFormat>
  <Lines>0</Lines>
  <Paragraphs>87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185</cp:revision>
  <dcterms:created xsi:type="dcterms:W3CDTF">2014-09-22T09:17:55Z</dcterms:created>
  <dcterms:modified xsi:type="dcterms:W3CDTF">2019-04-01T02:37:41Z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