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25" r:id="rId9"/>
    <p:sldId id="31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互斥量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互斥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量获取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互斥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量释放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互斥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量实验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互斥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量获取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21300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当互斥量处于开锁的状态，任务才能获取互斥量成功，当任务持有了某个互斥量的时候，其它任务就无法获取这个互斥量，需要等到持有互斥量的任务进行释放后，其他任务才能获取成功，任务通过互斥量获取函数来获取互斥量的所有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互斥量的获取函数是一个宏定义，实际</a:t>
            </a:r>
            <a:r>
              <a:rPr lang="zh-CN" altLang="zh-CN" dirty="0" smtClean="0"/>
              <a:t>调用</a:t>
            </a:r>
            <a:r>
              <a:rPr lang="en-US" altLang="zh-CN" dirty="0" err="1" smtClean="0"/>
              <a:t>xQueueGenericReceive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xSemaphoreTake</a:t>
            </a:r>
            <a:r>
              <a:rPr lang="en-US" altLang="zh-CN" dirty="0"/>
              <a:t>( </a:t>
            </a:r>
            <a:r>
              <a:rPr lang="en-US" altLang="zh-CN" dirty="0" err="1"/>
              <a:t>xSemaphore</a:t>
            </a:r>
            <a:r>
              <a:rPr lang="en-US" altLang="zh-CN" dirty="0"/>
              <a:t>, </a:t>
            </a:r>
            <a:r>
              <a:rPr lang="en-US" altLang="zh-CN" dirty="0" err="1"/>
              <a:t>xBlockTime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  <a:r>
              <a:rPr lang="en-US" altLang="zh-CN" dirty="0"/>
              <a:t>		\</a:t>
            </a:r>
            <a:endParaRPr lang="zh-CN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xQueueGenericReceive</a:t>
            </a:r>
            <a:r>
              <a:rPr lang="en-US" altLang="zh-CN" dirty="0"/>
              <a:t>( ( </a:t>
            </a:r>
            <a:r>
              <a:rPr lang="en-US" altLang="zh-CN" dirty="0" err="1"/>
              <a:t>QueueHandle_t</a:t>
            </a:r>
            <a:r>
              <a:rPr lang="en-US" altLang="zh-CN" dirty="0"/>
              <a:t> ) ( </a:t>
            </a:r>
            <a:r>
              <a:rPr lang="en-US" altLang="zh-CN" dirty="0" err="1"/>
              <a:t>xSemaphore</a:t>
            </a:r>
            <a:r>
              <a:rPr lang="en-US" altLang="zh-CN" dirty="0"/>
              <a:t> ), 	\</a:t>
            </a:r>
            <a:endParaRPr lang="zh-CN" altLang="zh-CN" dirty="0"/>
          </a:p>
          <a:p>
            <a:r>
              <a:rPr lang="en-US" altLang="zh-CN" dirty="0"/>
              <a:t>				NULL, 				\</a:t>
            </a:r>
            <a:endParaRPr lang="zh-CN" altLang="zh-CN" dirty="0"/>
          </a:p>
          <a:p>
            <a:r>
              <a:rPr lang="en-US" altLang="zh-CN" dirty="0"/>
              <a:t>				(</a:t>
            </a:r>
            <a:r>
              <a:rPr lang="en-US" altLang="zh-CN" dirty="0" err="1"/>
              <a:t>xBlockTime</a:t>
            </a:r>
            <a:r>
              <a:rPr lang="en-US" altLang="zh-CN" dirty="0"/>
              <a:t> ),			\</a:t>
            </a:r>
            <a:endParaRPr lang="zh-CN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pdFALSE</a:t>
            </a:r>
            <a:r>
              <a:rPr lang="en-US" altLang="zh-CN" dirty="0"/>
              <a:t> )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递归互斥量获取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268760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xSemaphoreTakeRecursive</a:t>
            </a:r>
            <a:r>
              <a:rPr lang="en-US" altLang="zh-CN" dirty="0"/>
              <a:t>()</a:t>
            </a:r>
            <a:r>
              <a:rPr lang="zh-CN" altLang="zh-CN" dirty="0"/>
              <a:t>是一个用于获取递归互斥量的宏，与互斥量的获取函数</a:t>
            </a:r>
            <a:r>
              <a:rPr lang="zh-CN" altLang="zh-CN" dirty="0" smtClean="0"/>
              <a:t>一样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它</a:t>
            </a:r>
            <a:r>
              <a:rPr lang="zh-CN" altLang="zh-CN" dirty="0"/>
              <a:t>最终使用现有的队列机制，实际执行的函数是</a:t>
            </a:r>
            <a:r>
              <a:rPr lang="en-US" altLang="zh-CN" dirty="0" err="1"/>
              <a:t>xQueueTakeMutexRecursive</a:t>
            </a:r>
            <a:r>
              <a:rPr lang="en-US" altLang="zh-CN" dirty="0"/>
              <a:t>()</a:t>
            </a:r>
            <a:r>
              <a:rPr lang="zh-CN" altLang="zh-CN" dirty="0"/>
              <a:t>。互斥量之前必须由</a:t>
            </a:r>
            <a:r>
              <a:rPr lang="en-US" altLang="zh-CN" dirty="0" err="1"/>
              <a:t>xSemaphoreCreateRecursiveMutex</a:t>
            </a:r>
            <a:r>
              <a:rPr lang="en-US" altLang="zh-CN" dirty="0"/>
              <a:t>()</a:t>
            </a:r>
            <a:r>
              <a:rPr lang="zh-CN" altLang="zh-CN" dirty="0"/>
              <a:t>这个函数创建。要注意的是该函数不能用于获取由函数</a:t>
            </a:r>
            <a:r>
              <a:rPr lang="en-US" altLang="zh-CN" dirty="0" err="1"/>
              <a:t>xSemaphoreCreateMutex</a:t>
            </a:r>
            <a:r>
              <a:rPr lang="en-US" altLang="zh-CN" dirty="0"/>
              <a:t>()</a:t>
            </a:r>
            <a:r>
              <a:rPr lang="zh-CN" altLang="zh-CN" dirty="0"/>
              <a:t>创建的互斥</a:t>
            </a:r>
            <a:r>
              <a:rPr lang="zh-CN" altLang="zh-CN" dirty="0" smtClean="0"/>
              <a:t>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xSemaphoreTakeRecursive</a:t>
            </a:r>
            <a:r>
              <a:rPr lang="en-US" altLang="zh-CN" dirty="0"/>
              <a:t>( </a:t>
            </a:r>
            <a:r>
              <a:rPr lang="en-US" altLang="zh-CN" dirty="0" err="1"/>
              <a:t>xMutex</a:t>
            </a:r>
            <a:r>
              <a:rPr lang="en-US" altLang="zh-CN" dirty="0"/>
              <a:t>, </a:t>
            </a:r>
            <a:r>
              <a:rPr lang="en-US" altLang="zh-CN" dirty="0" err="1"/>
              <a:t>xBlockTime</a:t>
            </a:r>
            <a:r>
              <a:rPr lang="en-US" altLang="zh-CN" dirty="0"/>
              <a:t> ) 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xQueueTakeMutexRecursive</a:t>
            </a:r>
            <a:r>
              <a:rPr lang="en-US" altLang="zh-CN" dirty="0"/>
              <a:t>( ( </a:t>
            </a:r>
            <a:r>
              <a:rPr lang="en-US" altLang="zh-CN" dirty="0" err="1"/>
              <a:t>xMutex</a:t>
            </a:r>
            <a:r>
              <a:rPr lang="en-US" altLang="zh-CN" dirty="0"/>
              <a:t> ), ( </a:t>
            </a:r>
            <a:r>
              <a:rPr lang="en-US" altLang="zh-CN" dirty="0" err="1"/>
              <a:t>xBlockTime</a:t>
            </a:r>
            <a:r>
              <a:rPr lang="en-US" altLang="zh-CN" dirty="0"/>
              <a:t> ) 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互斥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量释放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24744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任务想要访问某个资源的时候，需要先获取互斥量，然后进行资源访问，在任务使用完该资源的时候，必须要及时归还互斥量，这样别的任务才能对资源进行访问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互斥量的释放函数与信号量的释放函数一致，都是调用</a:t>
            </a:r>
            <a:r>
              <a:rPr lang="en-US" altLang="zh-CN" dirty="0" err="1">
                <a:solidFill>
                  <a:srgbClr val="FF0000"/>
                </a:solidFill>
              </a:rPr>
              <a:t>xSemaphoreGive</a:t>
            </a:r>
            <a:r>
              <a:rPr lang="en-US" altLang="zh-CN" dirty="0"/>
              <a:t>()</a:t>
            </a:r>
            <a:r>
              <a:rPr lang="zh-CN" altLang="zh-CN" dirty="0"/>
              <a:t>函数，但是要注意的是，互斥量的释放只能在任务中，不允许在中断中释放互斥量。</a:t>
            </a:r>
          </a:p>
          <a:p>
            <a:endParaRPr lang="en-US" altLang="zh-CN" dirty="0" smtClean="0"/>
          </a:p>
          <a:p>
            <a:r>
              <a:rPr lang="zh-CN" altLang="zh-CN" dirty="0"/>
              <a:t>只有已持有互斥量所有权的任务才能释放它，当任务调用</a:t>
            </a:r>
            <a:r>
              <a:rPr lang="en-US" altLang="zh-CN" dirty="0" err="1"/>
              <a:t>xSemaphoreGive</a:t>
            </a:r>
            <a:r>
              <a:rPr lang="en-US" altLang="zh-CN" dirty="0"/>
              <a:t>()</a:t>
            </a:r>
            <a:r>
              <a:rPr lang="zh-CN" altLang="zh-CN" dirty="0"/>
              <a:t>函数时会将互斥量变为开锁状态，等待获取该互斥量的任务将被唤醒。如果任务的优先级被互斥量的优先级翻转机制临时提升，那么当互斥量被释放后，任务的优先级将恢复为原本设定的</a:t>
            </a:r>
            <a:r>
              <a:rPr lang="zh-CN" altLang="zh-CN" dirty="0" smtClean="0"/>
              <a:t>优先级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系统会将结构体的</a:t>
            </a:r>
            <a:r>
              <a:rPr lang="en-US" altLang="zh-CN" dirty="0" err="1"/>
              <a:t>pxMutexHolder</a:t>
            </a:r>
            <a:r>
              <a:rPr lang="zh-CN" altLang="zh-CN" dirty="0"/>
              <a:t>成员变量指向</a:t>
            </a:r>
            <a:r>
              <a:rPr lang="en-US" altLang="zh-CN" dirty="0"/>
              <a:t>NULL</a:t>
            </a:r>
            <a:r>
              <a:rPr lang="zh-CN" altLang="zh-CN" dirty="0"/>
              <a:t>，表示暂时没有任务持有改互斥量，对结构体成员</a:t>
            </a:r>
            <a:r>
              <a:rPr lang="en-US" altLang="zh-CN" dirty="0" err="1"/>
              <a:t>uxMessagesWaiting</a:t>
            </a:r>
            <a:r>
              <a:rPr lang="zh-CN" altLang="zh-CN" dirty="0"/>
              <a:t>加</a:t>
            </a:r>
            <a:r>
              <a:rPr lang="en-US" altLang="zh-CN" dirty="0"/>
              <a:t>1</a:t>
            </a:r>
            <a:r>
              <a:rPr lang="zh-CN" altLang="zh-CN" dirty="0"/>
              <a:t>操作就代表了释放互斥量，表示此时互斥量是有效的，其他任务可以来获取。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递归互斥量释放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268760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xSemaphoreGiveRecursive</a:t>
            </a:r>
            <a:r>
              <a:rPr lang="en-US" altLang="zh-CN" dirty="0"/>
              <a:t>()</a:t>
            </a:r>
            <a:r>
              <a:rPr lang="zh-CN" altLang="zh-CN" dirty="0"/>
              <a:t>是一个用于释放递归互斥量的宏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#define   </a:t>
            </a:r>
            <a:r>
              <a:rPr lang="en-US" altLang="zh-CN" dirty="0" err="1"/>
              <a:t>xSemaphoreGiveRecursive</a:t>
            </a:r>
            <a:r>
              <a:rPr lang="en-US" altLang="zh-CN" dirty="0"/>
              <a:t>( </a:t>
            </a:r>
            <a:r>
              <a:rPr lang="en-US" altLang="zh-CN" dirty="0" err="1"/>
              <a:t>xMutex</a:t>
            </a:r>
            <a:r>
              <a:rPr lang="en-US" altLang="zh-CN" dirty="0"/>
              <a:t> )		\</a:t>
            </a:r>
            <a:endParaRPr lang="zh-CN" altLang="zh-CN" dirty="0"/>
          </a:p>
          <a:p>
            <a:r>
              <a:rPr lang="en-US" altLang="zh-CN" dirty="0"/>
              <a:t> 	</a:t>
            </a:r>
            <a:r>
              <a:rPr lang="en-US" altLang="zh-CN" dirty="0" err="1"/>
              <a:t>xQueueGiveMutexRecursive</a:t>
            </a:r>
            <a:r>
              <a:rPr lang="en-US" altLang="zh-CN" dirty="0"/>
              <a:t>( ( </a:t>
            </a:r>
            <a:r>
              <a:rPr lang="en-US" altLang="zh-CN" dirty="0" err="1"/>
              <a:t>xMutex</a:t>
            </a:r>
            <a:r>
              <a:rPr lang="en-US" altLang="zh-CN" dirty="0"/>
              <a:t> ) )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zh-CN" dirty="0"/>
              <a:t>只有已持有互斥量所有权的任务才能释放它，每释放一次该递归互斥量，它的计数值就减</a:t>
            </a:r>
            <a:r>
              <a:rPr lang="en-US" altLang="zh-CN" dirty="0"/>
              <a:t>1</a:t>
            </a:r>
            <a:r>
              <a:rPr lang="zh-CN" altLang="zh-CN" dirty="0"/>
              <a:t>。当该互斥量的计数值为</a:t>
            </a:r>
            <a:r>
              <a:rPr lang="en-US" altLang="zh-CN" dirty="0"/>
              <a:t>0</a:t>
            </a:r>
            <a:r>
              <a:rPr lang="zh-CN" altLang="zh-CN" dirty="0" smtClean="0"/>
              <a:t>时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互斥</a:t>
            </a:r>
            <a:r>
              <a:rPr lang="zh-CN" altLang="zh-CN" dirty="0"/>
              <a:t>量则变为开锁状态，等待在该互斥量上的任务将被唤醒。如果任务的优先级被互斥量的优先级翻转机制临时提升，那么当互斥量被释放后，任务的优先级将恢复为原本设定的</a:t>
            </a:r>
            <a:r>
              <a:rPr lang="zh-CN" altLang="zh-CN" dirty="0" smtClean="0"/>
              <a:t>优先级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模拟优先级翻转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340768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模拟优先级翻转实验是在</a:t>
            </a:r>
            <a:r>
              <a:rPr lang="en-US" altLang="zh-CN" dirty="0" err="1"/>
              <a:t>FreeRTOS</a:t>
            </a:r>
            <a:r>
              <a:rPr lang="zh-CN" altLang="zh-CN" dirty="0"/>
              <a:t>中创建了三个任务与一个</a:t>
            </a:r>
            <a:r>
              <a:rPr lang="zh-CN" altLang="zh-CN" b="1" dirty="0">
                <a:solidFill>
                  <a:srgbClr val="FF0000"/>
                </a:solidFill>
              </a:rPr>
              <a:t>二值信号量</a:t>
            </a:r>
            <a:r>
              <a:rPr lang="zh-CN" altLang="zh-CN" dirty="0"/>
              <a:t>，任务分别是高优先级任务，中优先级任务，低优先级任务，用于模拟产生优先级翻转。低优先级任务在获取</a:t>
            </a:r>
            <a:r>
              <a:rPr lang="zh-CN" altLang="zh-CN" dirty="0" smtClean="0"/>
              <a:t>信号量</a:t>
            </a:r>
            <a:r>
              <a:rPr lang="zh-CN" altLang="en-US" dirty="0"/>
              <a:t>后运行</a:t>
            </a:r>
            <a:r>
              <a:rPr lang="zh-CN" altLang="zh-CN" dirty="0" smtClean="0"/>
              <a:t>的</a:t>
            </a:r>
            <a:r>
              <a:rPr lang="zh-CN" altLang="zh-CN" dirty="0"/>
              <a:t>时候，被中优先级打断，中优先级的任务执行时间较长，因为低优先级还未释放信号量，那么高优先级任务就无法取得信号量继续运行，此时就发生了优先级翻转，任务在运行中，使用串口打印出相关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实验步骤：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个任务，分别是高中低优先级。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定义一个信号量句柄。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低优先级获取信号量，并且模拟抢占。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中优先级任务抢占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，并且执行时间较长。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高优先级获取信号量再执行。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互斥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量实验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0470" y="119675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互斥量实验是基于优先级翻转实验进行修改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，</a:t>
            </a:r>
            <a:r>
              <a:rPr lang="zh-CN" altLang="zh-CN" dirty="0"/>
              <a:t>目的是为了测试互斥量的优先级继承机制是否有效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362269" y="1870672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 err="1"/>
              <a:t>FreeRTOS</a:t>
            </a:r>
            <a:r>
              <a:rPr lang="zh-CN" altLang="zh-CN" dirty="0"/>
              <a:t>中创建了三个任务与一</a:t>
            </a:r>
            <a:r>
              <a:rPr lang="zh-CN" altLang="zh-CN" dirty="0" smtClean="0"/>
              <a:t>个</a:t>
            </a:r>
            <a:r>
              <a:rPr lang="zh-CN" altLang="en-US" b="1" dirty="0" smtClean="0">
                <a:solidFill>
                  <a:srgbClr val="FF0000"/>
                </a:solidFill>
              </a:rPr>
              <a:t>互斥量</a:t>
            </a:r>
            <a:r>
              <a:rPr lang="zh-CN" altLang="zh-CN" dirty="0" smtClean="0"/>
              <a:t>，</a:t>
            </a:r>
            <a:r>
              <a:rPr lang="zh-CN" altLang="zh-CN" dirty="0"/>
              <a:t>任务分别是高优先级任务，中优先级任务，低优先级任务，用于模拟产生优先级翻转。低优先级任务在</a:t>
            </a:r>
            <a:r>
              <a:rPr lang="zh-CN" altLang="zh-CN" dirty="0" smtClean="0"/>
              <a:t>获取</a:t>
            </a:r>
            <a:r>
              <a:rPr lang="zh-CN" altLang="en-US" dirty="0"/>
              <a:t>互斥</a:t>
            </a:r>
            <a:r>
              <a:rPr lang="zh-CN" altLang="en-US" dirty="0" smtClean="0"/>
              <a:t>量后运行</a:t>
            </a:r>
            <a:r>
              <a:rPr lang="zh-CN" altLang="zh-CN" dirty="0" smtClean="0"/>
              <a:t>的</a:t>
            </a:r>
            <a:r>
              <a:rPr lang="zh-CN" altLang="zh-CN" dirty="0"/>
              <a:t>时候，被中优先级打断，中优先级的任务执行时间较长，因为低优先级还未</a:t>
            </a:r>
            <a:r>
              <a:rPr lang="zh-CN" altLang="zh-CN" dirty="0" smtClean="0"/>
              <a:t>释放</a:t>
            </a:r>
            <a:r>
              <a:rPr lang="zh-CN" altLang="en-US" dirty="0" smtClean="0"/>
              <a:t>互斥</a:t>
            </a:r>
            <a:r>
              <a:rPr lang="zh-CN" altLang="zh-CN" dirty="0" smtClean="0"/>
              <a:t>量</a:t>
            </a:r>
            <a:r>
              <a:rPr lang="zh-CN" altLang="zh-CN" dirty="0"/>
              <a:t>，那么高优先级任务就无法</a:t>
            </a:r>
            <a:r>
              <a:rPr lang="zh-CN" altLang="zh-CN" dirty="0" smtClean="0"/>
              <a:t>取得</a:t>
            </a:r>
            <a:r>
              <a:rPr lang="zh-CN" altLang="en-US" dirty="0" smtClean="0"/>
              <a:t>互斥量</a:t>
            </a:r>
            <a:r>
              <a:rPr lang="zh-CN" altLang="zh-CN" dirty="0" smtClean="0"/>
              <a:t>继续</a:t>
            </a:r>
            <a:r>
              <a:rPr lang="zh-CN" altLang="zh-CN" dirty="0"/>
              <a:t>运行，此时就发生了优先级</a:t>
            </a:r>
            <a:r>
              <a:rPr lang="zh-CN" altLang="zh-CN" dirty="0" smtClean="0"/>
              <a:t>翻转</a:t>
            </a:r>
            <a:r>
              <a:rPr lang="zh-CN" altLang="en-US" dirty="0" smtClean="0"/>
              <a:t>，但是因为互斥量的优先级继承机制，高优先级会把低优先级任务的优先级</a:t>
            </a:r>
            <a:r>
              <a:rPr lang="zh-CN" altLang="en-US" dirty="0"/>
              <a:t>临时</a:t>
            </a:r>
            <a:r>
              <a:rPr lang="zh-CN" altLang="en-US" dirty="0" smtClean="0"/>
              <a:t>提升，中优先级就没法运行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实验步骤：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个任务，分别是高中低优先级。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定义一个信号量句柄。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低优先级获取信号量，并且模拟抢占。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中优先级任务抢占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，并且执行时间较长。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高优先级获取信号量再执行。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Pages>0</Pages>
  <Words>779</Words>
  <Characters>0</Characters>
  <Application>Microsoft Office PowerPoint</Application>
  <DocSecurity>0</DocSecurity>
  <PresentationFormat>全屏显示(4:3)</PresentationFormat>
  <Lines>0</Lines>
  <Paragraphs>74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188</cp:revision>
  <dcterms:created xsi:type="dcterms:W3CDTF">2014-09-22T09:17:55Z</dcterms:created>
  <dcterms:modified xsi:type="dcterms:W3CDTF">2019-04-01T07:30:40Z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