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软件定时器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软件定时器列表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397" y="1340768"/>
            <a:ext cx="5832648" cy="3456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827584" y="508518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那么系统如何处理软件定时器列表？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软件定时器注意事项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014" y="1196752"/>
            <a:ext cx="8165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使用软件定时器时候要注意以下几点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软件定时器的回调函数中应快进快</a:t>
            </a:r>
            <a:r>
              <a:rPr lang="zh-CN" altLang="zh-CN" dirty="0" smtClean="0"/>
              <a:t>出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软件定时器任务应该使用</a:t>
            </a:r>
            <a:r>
              <a:rPr lang="zh-CN" altLang="zh-CN" dirty="0" smtClean="0"/>
              <a:t>最高优先级。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46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软件定时器控制块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014" y="1196752"/>
            <a:ext cx="816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软件</a:t>
            </a:r>
            <a:r>
              <a:rPr lang="zh-CN" altLang="en-US" dirty="0" smtClean="0">
                <a:solidFill>
                  <a:srgbClr val="000000"/>
                </a:solidFill>
              </a:rPr>
              <a:t>定时器</a:t>
            </a:r>
            <a:r>
              <a:rPr lang="zh-CN" altLang="zh-CN" dirty="0" smtClean="0"/>
              <a:t>名字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列表项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周期</a:t>
            </a:r>
            <a:r>
              <a:rPr lang="zh-CN" altLang="en-US" dirty="0" smtClean="0"/>
              <a:t>、</a:t>
            </a:r>
            <a:r>
              <a:rPr lang="zh-CN" altLang="zh-CN" dirty="0"/>
              <a:t>自动</a:t>
            </a:r>
            <a:r>
              <a:rPr lang="zh-CN" altLang="zh-CN" dirty="0" smtClean="0"/>
              <a:t>重</a:t>
            </a:r>
            <a:r>
              <a:rPr lang="zh-CN" altLang="en-US" dirty="0" smtClean="0"/>
              <a:t>装载、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zh-CN" altLang="zh-CN" dirty="0"/>
              <a:t>回调函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tmrTimerControl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····</a:t>
            </a:r>
          </a:p>
          <a:p>
            <a:r>
              <a:rPr lang="en-US" altLang="zh-CN" dirty="0" smtClean="0"/>
              <a:t>····</a:t>
            </a:r>
          </a:p>
          <a:p>
            <a:r>
              <a:rPr lang="en-US" altLang="zh-CN" dirty="0" smtClean="0"/>
              <a:t>····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xTIMER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的软件定时器实现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014" y="1196752"/>
            <a:ext cx="8165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软件定时器创建函数：</a:t>
            </a:r>
            <a:r>
              <a:rPr lang="en-US" altLang="zh-CN" dirty="0" err="1" smtClean="0"/>
              <a:t>xTimerCreate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与  </a:t>
            </a:r>
            <a:r>
              <a:rPr lang="en-US" altLang="zh-CN" dirty="0" err="1" smtClean="0"/>
              <a:t>xTimerCreateStatic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zh-CN" dirty="0" smtClean="0"/>
              <a:t>创建</a:t>
            </a:r>
            <a:r>
              <a:rPr lang="zh-CN" altLang="zh-CN" dirty="0"/>
              <a:t>成功后是处于休眠</a:t>
            </a:r>
            <a:r>
              <a:rPr lang="zh-CN" altLang="zh-CN" dirty="0" smtClean="0"/>
              <a:t>状态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 smtClean="0"/>
              <a:t>TimerHandle_t</a:t>
            </a:r>
            <a:r>
              <a:rPr lang="en-US" altLang="zh-CN" dirty="0" smtClean="0"/>
              <a:t> </a:t>
            </a:r>
            <a:r>
              <a:rPr lang="en-US" altLang="zh-CN" dirty="0" err="1"/>
              <a:t>xTimerCreate</a:t>
            </a:r>
            <a:r>
              <a:rPr lang="en-US" altLang="zh-CN" dirty="0"/>
              <a:t>( 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pcTimerName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                               </a:t>
            </a:r>
            <a:r>
              <a:rPr lang="en-US" altLang="zh-CN" dirty="0" smtClean="0"/>
              <a:t>	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TickType_t</a:t>
            </a:r>
            <a:r>
              <a:rPr lang="en-US" altLang="zh-CN" dirty="0"/>
              <a:t> </a:t>
            </a:r>
            <a:r>
              <a:rPr lang="en-US" altLang="zh-CN" dirty="0" err="1"/>
              <a:t>xTimerPeriodInTicks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                               </a:t>
            </a:r>
            <a:r>
              <a:rPr lang="en-US" altLang="zh-CN" dirty="0" smtClean="0"/>
              <a:t>	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UBaseType_t</a:t>
            </a:r>
            <a:r>
              <a:rPr lang="en-US" altLang="zh-CN" dirty="0"/>
              <a:t> </a:t>
            </a:r>
            <a:r>
              <a:rPr lang="en-US" altLang="zh-CN" dirty="0" err="1"/>
              <a:t>uxAutoReload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                               </a:t>
            </a:r>
            <a:r>
              <a:rPr lang="en-US" altLang="zh-CN" dirty="0" smtClean="0"/>
              <a:t>	     void </a:t>
            </a:r>
            <a:r>
              <a:rPr lang="en-US" altLang="zh-CN" dirty="0"/>
              <a:t>*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pvTimerID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                               </a:t>
            </a:r>
            <a:r>
              <a:rPr lang="en-US" altLang="zh-CN" dirty="0" smtClean="0"/>
              <a:t>	     </a:t>
            </a:r>
            <a:r>
              <a:rPr lang="en-US" altLang="zh-CN" dirty="0" err="1" smtClean="0"/>
              <a:t>TimerCallbackFunction_t</a:t>
            </a:r>
            <a:r>
              <a:rPr lang="en-US" altLang="zh-CN" dirty="0" smtClean="0"/>
              <a:t> </a:t>
            </a:r>
            <a:r>
              <a:rPr lang="en-US" altLang="zh-CN" dirty="0" err="1"/>
              <a:t>pxCallbackFunction</a:t>
            </a:r>
            <a:r>
              <a:rPr lang="en-US" altLang="zh-CN" dirty="0"/>
              <a:t> 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回调函数的类型：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void (*</a:t>
            </a:r>
            <a:r>
              <a:rPr lang="en-US" altLang="zh-CN" dirty="0" err="1"/>
              <a:t>TimerCallbackFunction_t</a:t>
            </a:r>
            <a:r>
              <a:rPr lang="en-US" altLang="zh-CN" dirty="0"/>
              <a:t>)( </a:t>
            </a:r>
            <a:r>
              <a:rPr lang="en-US" altLang="zh-CN" dirty="0" err="1"/>
              <a:t>TimerHandle_t</a:t>
            </a:r>
            <a:r>
              <a:rPr lang="en-US" altLang="zh-CN" dirty="0"/>
              <a:t> </a:t>
            </a:r>
            <a:r>
              <a:rPr lang="en-US" altLang="zh-CN" dirty="0" err="1"/>
              <a:t>xTimer</a:t>
            </a:r>
            <a:r>
              <a:rPr lang="en-US" altLang="zh-CN" dirty="0"/>
              <a:t> );</a:t>
            </a:r>
          </a:p>
          <a:p>
            <a:endParaRPr lang="en-US" altLang="zh-CN" dirty="0"/>
          </a:p>
          <a:p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定时器的基本概念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软件定时器的应用与精度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786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定时器的实现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定时器的基本概念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硬件定时器是芯片本身提供的定时功能。一般是由外部晶振提供给芯片输入时钟，芯片向软件模块提供一组配置寄存器，接受控制输入，到达设定时间值后芯片中断控制器产生时钟中断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软件</a:t>
            </a:r>
            <a:r>
              <a:rPr lang="zh-CN" altLang="zh-CN" dirty="0"/>
              <a:t>定时器是由操作系统提供的一类系统接口，它构建在硬件定时器基础之上，使系统能够提供不受硬件定时器资源限制的定时器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使用硬件定时器时，每次在定时时间到达之后就会自动触发一个中断，用户在中断中处理信息；而使用软件定时器时，需要我们在创建软件定时器时指定时间到达后要调用的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（即</a:t>
            </a:r>
            <a:r>
              <a:rPr lang="zh-CN" altLang="zh-CN" dirty="0" smtClean="0"/>
              <a:t>回</a:t>
            </a:r>
            <a:r>
              <a:rPr lang="zh-CN" altLang="zh-CN" dirty="0"/>
              <a:t>调函</a:t>
            </a:r>
            <a:r>
              <a:rPr lang="zh-CN" altLang="zh-CN" dirty="0" smtClean="0"/>
              <a:t>数），</a:t>
            </a:r>
            <a:r>
              <a:rPr lang="zh-CN" altLang="zh-CN" dirty="0"/>
              <a:t>在回调函数中处理信息</a:t>
            </a:r>
            <a:r>
              <a:rPr lang="zh-CN" altLang="zh-CN" dirty="0" smtClean="0"/>
              <a:t>。</a:t>
            </a:r>
            <a:r>
              <a:rPr lang="zh-CN" altLang="zh-CN" dirty="0"/>
              <a:t>两次触发回调函数的时间间隔</a:t>
            </a:r>
            <a:r>
              <a:rPr lang="en-US" altLang="zh-CN" dirty="0" err="1">
                <a:solidFill>
                  <a:srgbClr val="FF0000"/>
                </a:solidFill>
              </a:rPr>
              <a:t>xTimerPeriodInTicks</a:t>
            </a:r>
            <a:r>
              <a:rPr lang="zh-CN" altLang="zh-CN" dirty="0"/>
              <a:t>叫定时器的定时周期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2474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操作系统提供软件定时器功能，软件定时器的使用相当于扩展了定时器的数量，允许创建更多的定时业务。</a:t>
            </a:r>
            <a:r>
              <a:rPr lang="en-US" altLang="zh-CN" dirty="0" err="1"/>
              <a:t>FreeRTOS</a:t>
            </a:r>
            <a:r>
              <a:rPr lang="zh-CN" altLang="zh-CN" dirty="0"/>
              <a:t>软件定时器功能上支持：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裁剪：能通过宏关闭软件定时器功能。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软件定时器创建。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软件定时器启动。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软件定时器停止。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软件定时器复位。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软件定时器删除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 smtClean="0"/>
              <a:t>支持</a:t>
            </a:r>
            <a:r>
              <a:rPr lang="zh-CN" altLang="zh-CN" dirty="0"/>
              <a:t>单次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支持</a:t>
            </a:r>
            <a:r>
              <a:rPr lang="zh-CN" altLang="zh-CN" dirty="0" smtClean="0"/>
              <a:t>周期模式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440" y="3976178"/>
            <a:ext cx="7488832" cy="2881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硬件定时器受硬件的限制，数量上不足以满足用户的实际需求，无法提供更多的定时器，那么可以采用软件定时器来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软件定时器更适用于对时间精度要求不高的</a:t>
            </a:r>
            <a:r>
              <a:rPr lang="zh-CN" altLang="zh-CN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软件定时器的精度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368" y="1268760"/>
            <a:ext cx="8096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在操作系统中，通常软件</a:t>
            </a:r>
            <a:r>
              <a:rPr lang="zh-CN" altLang="zh-CN" dirty="0" smtClean="0"/>
              <a:t>定时器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以</a:t>
            </a:r>
            <a:r>
              <a:rPr lang="zh-CN" altLang="zh-CN" dirty="0"/>
              <a:t>系统节拍周期为计时单位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由于节拍定义了系统中定时器能够分辨的精确度，系统可以根据实际系统</a:t>
            </a:r>
            <a:r>
              <a:rPr lang="en-US" altLang="zh-CN" dirty="0"/>
              <a:t>CPU</a:t>
            </a:r>
            <a:r>
              <a:rPr lang="zh-CN" altLang="zh-CN" dirty="0"/>
              <a:t>的处理能力和实时性需求设置合适的数值，系统节拍周期的值越小，精度越高，但是系统开销也将越</a:t>
            </a:r>
            <a:r>
              <a:rPr lang="zh-CN" altLang="zh-CN" dirty="0" smtClean="0"/>
              <a:t>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软件定时器的运作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260" y="1146177"/>
            <a:ext cx="853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软件定时器是可选的系统资源，在创建定时器的时候会分配一块内存空间。当用户创建并启动一个软件定时器时， </a:t>
            </a:r>
            <a:r>
              <a:rPr lang="en-US" altLang="zh-CN" dirty="0" err="1"/>
              <a:t>FreeRTOS</a:t>
            </a:r>
            <a:r>
              <a:rPr lang="zh-CN" altLang="zh-CN" dirty="0"/>
              <a:t>会根据当前系统时间及用户设置的定时确定该定时器唤醒时间，并将该定时器控制块挂入软件定时器列表，</a:t>
            </a:r>
            <a:r>
              <a:rPr lang="en-US" altLang="zh-CN" dirty="0" err="1"/>
              <a:t>FreeRTOS</a:t>
            </a:r>
            <a:r>
              <a:rPr lang="zh-CN" altLang="zh-CN" dirty="0"/>
              <a:t>中采用两个定时器列表维护软件定时器，</a:t>
            </a:r>
            <a:r>
              <a:rPr lang="en-US" altLang="zh-CN" dirty="0" err="1"/>
              <a:t>pxCurrentTimerList</a:t>
            </a:r>
            <a:r>
              <a:rPr lang="zh-CN" altLang="zh-CN" dirty="0"/>
              <a:t>与</a:t>
            </a:r>
            <a:r>
              <a:rPr lang="en-US" altLang="zh-CN" dirty="0" err="1"/>
              <a:t>pxOverflowTimerList</a:t>
            </a:r>
            <a:r>
              <a:rPr lang="zh-CN" altLang="zh-CN" dirty="0"/>
              <a:t>是列表指针，在初始化的时候分别指向</a:t>
            </a:r>
            <a:r>
              <a:rPr lang="en-US" altLang="zh-CN" dirty="0"/>
              <a:t>xActiveTimerList1</a:t>
            </a:r>
            <a:r>
              <a:rPr lang="zh-CN" altLang="zh-CN" dirty="0"/>
              <a:t>与</a:t>
            </a:r>
            <a:r>
              <a:rPr lang="en-US" altLang="zh-CN" dirty="0" smtClean="0"/>
              <a:t>xActiveTimerList2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1 </a:t>
            </a:r>
            <a:r>
              <a:rPr lang="en-US" altLang="zh-CN" dirty="0"/>
              <a:t>PRIVILEGED_DATA static </a:t>
            </a:r>
            <a:r>
              <a:rPr lang="en-US" altLang="zh-CN" dirty="0" err="1"/>
              <a:t>List_t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xActiveTimerList1</a:t>
            </a:r>
            <a:r>
              <a:rPr lang="en-US" altLang="zh-CN" dirty="0" smtClean="0"/>
              <a:t>;</a:t>
            </a:r>
          </a:p>
          <a:p>
            <a:endParaRPr lang="zh-CN" altLang="zh-CN" dirty="0"/>
          </a:p>
          <a:p>
            <a:r>
              <a:rPr lang="en-US" altLang="zh-CN" dirty="0"/>
              <a:t> 2 PRIVILEGED_DATA static </a:t>
            </a:r>
            <a:r>
              <a:rPr lang="en-US" altLang="zh-CN" dirty="0" err="1"/>
              <a:t>List_t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xActiveTimerList2</a:t>
            </a:r>
            <a:r>
              <a:rPr lang="en-US" altLang="zh-CN" dirty="0" smtClean="0"/>
              <a:t>;</a:t>
            </a:r>
          </a:p>
          <a:p>
            <a:endParaRPr lang="zh-CN" altLang="zh-CN" dirty="0"/>
          </a:p>
          <a:p>
            <a:r>
              <a:rPr lang="en-US" altLang="zh-CN" dirty="0"/>
              <a:t> 3 PRIVILEGED_DATA static </a:t>
            </a:r>
            <a:r>
              <a:rPr lang="en-US" altLang="zh-CN" dirty="0" err="1"/>
              <a:t>List_t</a:t>
            </a:r>
            <a:r>
              <a:rPr lang="en-US" altLang="zh-CN" dirty="0"/>
              <a:t> *</a:t>
            </a:r>
            <a:r>
              <a:rPr lang="en-US" altLang="zh-CN" dirty="0" err="1"/>
              <a:t>pxCurrentTimerList</a:t>
            </a:r>
            <a:r>
              <a:rPr lang="en-US" altLang="zh-CN" dirty="0" smtClean="0"/>
              <a:t>;</a:t>
            </a:r>
          </a:p>
          <a:p>
            <a:endParaRPr lang="zh-CN" altLang="zh-CN" dirty="0"/>
          </a:p>
          <a:p>
            <a:r>
              <a:rPr lang="en-US" altLang="zh-CN" dirty="0"/>
              <a:t> 4 PRIVILEGED_DATA static </a:t>
            </a:r>
            <a:r>
              <a:rPr lang="en-US" altLang="zh-CN" dirty="0" err="1"/>
              <a:t>List_t</a:t>
            </a:r>
            <a:r>
              <a:rPr lang="en-US" altLang="zh-CN" dirty="0"/>
              <a:t> *</a:t>
            </a:r>
            <a:r>
              <a:rPr lang="en-US" altLang="zh-CN" dirty="0" err="1"/>
              <a:t>pxOverflowTimerList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定时器的通信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8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的软件定时器还有采用消息队列进行通信，利用“定时器命令队列”向软件定时器任务发送一些命令，任务在接收到命令就会去处理命令对应的程序，比如启动定时器，停止定时器等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xTimerQueue</a:t>
            </a:r>
            <a:r>
              <a:rPr lang="zh-CN" altLang="en-US" dirty="0" smtClean="0"/>
              <a:t>：定时器命令队列。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软件定时器列表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32" y="1233736"/>
            <a:ext cx="7632848" cy="5616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Pages>0</Pages>
  <Words>701</Words>
  <Characters>0</Characters>
  <Application>Microsoft Office PowerPoint</Application>
  <DocSecurity>0</DocSecurity>
  <PresentationFormat>全屏显示(4:3)</PresentationFormat>
  <Lines>0</Lines>
  <Paragraphs>91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192</cp:revision>
  <dcterms:created xsi:type="dcterms:W3CDTF">2014-09-22T09:17:55Z</dcterms:created>
  <dcterms:modified xsi:type="dcterms:W3CDTF">2019-04-03T03:42:39Z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