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8" r:id="rId6"/>
    <p:sldId id="322" r:id="rId7"/>
    <p:sldId id="323" r:id="rId8"/>
    <p:sldId id="324" r:id="rId9"/>
    <p:sldId id="314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软件定时器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软件定时器启动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软件定时器任务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软件定时器启动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340768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xTimerStart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xTimerStartFromISR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本质：</a:t>
            </a:r>
            <a:r>
              <a:rPr lang="zh-CN" altLang="zh-CN" dirty="0" smtClean="0"/>
              <a:t>通过</a:t>
            </a:r>
            <a:r>
              <a:rPr lang="zh-CN" altLang="zh-CN" dirty="0"/>
              <a:t>“定时器命令队列”向定时器任务发送一个启动</a:t>
            </a:r>
            <a:r>
              <a:rPr lang="zh-CN" altLang="zh-CN" dirty="0" smtClean="0"/>
              <a:t>命令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xTimerStart</a:t>
            </a:r>
            <a:r>
              <a:rPr lang="en-US" altLang="zh-CN" dirty="0"/>
              <a:t>( </a:t>
            </a:r>
            <a:r>
              <a:rPr lang="en-US" altLang="zh-CN" dirty="0" err="1"/>
              <a:t>xTimer</a:t>
            </a:r>
            <a:r>
              <a:rPr lang="en-US" altLang="zh-CN" dirty="0"/>
              <a:t>, </a:t>
            </a:r>
            <a:r>
              <a:rPr lang="en-US" altLang="zh-CN" dirty="0" err="1"/>
              <a:t>xTicksToWait</a:t>
            </a:r>
            <a:r>
              <a:rPr lang="en-US" altLang="zh-CN" dirty="0"/>
              <a:t> )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xTimerGenericCommand</a:t>
            </a:r>
            <a:r>
              <a:rPr lang="en-US" altLang="zh-CN" dirty="0"/>
              <a:t>( ( </a:t>
            </a:r>
            <a:r>
              <a:rPr lang="en-US" altLang="zh-CN" dirty="0" err="1"/>
              <a:t>xTimer</a:t>
            </a:r>
            <a:r>
              <a:rPr lang="en-US" altLang="zh-CN" dirty="0"/>
              <a:t> ), </a:t>
            </a:r>
            <a:endParaRPr lang="en-US" altLang="zh-CN" dirty="0" smtClean="0"/>
          </a:p>
          <a:p>
            <a:r>
              <a:rPr lang="en-US" altLang="zh-CN" dirty="0" smtClean="0"/>
              <a:t>				</a:t>
            </a:r>
            <a:r>
              <a:rPr lang="en-US" altLang="zh-CN" dirty="0" err="1" smtClean="0">
                <a:solidFill>
                  <a:srgbClr val="FF0000"/>
                </a:solidFill>
              </a:rPr>
              <a:t>tmrCOMMAND_START</a:t>
            </a:r>
            <a:r>
              <a:rPr lang="en-US" altLang="zh-CN" dirty="0"/>
              <a:t>, </a:t>
            </a:r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		( </a:t>
            </a:r>
            <a:r>
              <a:rPr lang="en-US" altLang="zh-CN" dirty="0" err="1"/>
              <a:t>xTaskGetTickCount</a:t>
            </a:r>
            <a:r>
              <a:rPr lang="en-US" altLang="zh-CN" dirty="0"/>
              <a:t>() ), </a:t>
            </a:r>
            <a:endParaRPr lang="en-US" altLang="zh-CN" dirty="0" smtClean="0"/>
          </a:p>
          <a:p>
            <a:r>
              <a:rPr lang="en-US" altLang="zh-CN" dirty="0" smtClean="0"/>
              <a:t>				NULL</a:t>
            </a:r>
            <a:r>
              <a:rPr lang="en-US" altLang="zh-CN" dirty="0"/>
              <a:t>, ( </a:t>
            </a:r>
            <a:r>
              <a:rPr lang="en-US" altLang="zh-CN" dirty="0" err="1">
                <a:solidFill>
                  <a:srgbClr val="FF0000"/>
                </a:solidFill>
              </a:rPr>
              <a:t>xTicksToWait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 )</a:t>
            </a:r>
          </a:p>
          <a:p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xTimerStartFromISR</a:t>
            </a:r>
            <a:r>
              <a:rPr lang="en-US" altLang="zh-CN" dirty="0"/>
              <a:t>( </a:t>
            </a:r>
            <a:r>
              <a:rPr lang="en-US" altLang="zh-CN" dirty="0" err="1"/>
              <a:t>xTimer</a:t>
            </a:r>
            <a:r>
              <a:rPr lang="en-US" altLang="zh-CN" dirty="0"/>
              <a:t>, </a:t>
            </a:r>
            <a:r>
              <a:rPr lang="en-US" altLang="zh-CN" dirty="0" err="1"/>
              <a:t>pxHigherPriorityTaskWoken</a:t>
            </a:r>
            <a:r>
              <a:rPr lang="en-US" altLang="zh-CN" dirty="0"/>
              <a:t> )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xTimerGenericCommand</a:t>
            </a:r>
            <a:r>
              <a:rPr lang="en-US" altLang="zh-CN" dirty="0"/>
              <a:t>( ( </a:t>
            </a:r>
            <a:r>
              <a:rPr lang="en-US" altLang="zh-CN" dirty="0" err="1"/>
              <a:t>xTimer</a:t>
            </a:r>
            <a:r>
              <a:rPr lang="en-US" altLang="zh-CN" dirty="0"/>
              <a:t> ),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tmrCOMMAND_START_FROM_ISR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   ( </a:t>
            </a:r>
            <a:r>
              <a:rPr lang="en-US" altLang="zh-CN" dirty="0" err="1"/>
              <a:t>xTaskGetTickCountFromISR</a:t>
            </a:r>
            <a:r>
              <a:rPr lang="en-US" altLang="zh-CN" dirty="0"/>
              <a:t>() </a:t>
            </a:r>
            <a:r>
              <a:rPr lang="en-US" altLang="zh-CN" dirty="0" smtClean="0"/>
              <a:t>),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               </a:t>
            </a:r>
            <a:r>
              <a:rPr lang="en-US" altLang="zh-CN" dirty="0"/>
              <a:t>( </a:t>
            </a:r>
            <a:r>
              <a:rPr lang="en-US" altLang="zh-CN" dirty="0" err="1"/>
              <a:t>pxHigherPriorityTaskWoken</a:t>
            </a:r>
            <a:r>
              <a:rPr lang="en-US" altLang="zh-CN" dirty="0"/>
              <a:t> ), </a:t>
            </a:r>
            <a:r>
              <a:rPr lang="en-US" altLang="zh-CN" dirty="0">
                <a:solidFill>
                  <a:srgbClr val="FF0000"/>
                </a:solidFill>
              </a:rPr>
              <a:t>0U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软件定时器停止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340768"/>
            <a:ext cx="79928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xTimerStop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xTimerStopFromISR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zh-CN" altLang="zh-CN" dirty="0"/>
              <a:t>通过“定时器命令队列”发送一个停止命令给软件定时器</a:t>
            </a:r>
            <a:r>
              <a:rPr lang="zh-CN" altLang="zh-CN" dirty="0" smtClean="0"/>
              <a:t>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xTimerStop</a:t>
            </a:r>
            <a:r>
              <a:rPr lang="en-US" altLang="zh-CN" dirty="0"/>
              <a:t>( </a:t>
            </a:r>
            <a:r>
              <a:rPr lang="en-US" altLang="zh-CN" dirty="0" err="1"/>
              <a:t>xTimer</a:t>
            </a:r>
            <a:r>
              <a:rPr lang="en-US" altLang="zh-CN" dirty="0"/>
              <a:t>, </a:t>
            </a:r>
            <a:r>
              <a:rPr lang="en-US" altLang="zh-CN" dirty="0" err="1"/>
              <a:t>xTicksToWait</a:t>
            </a:r>
            <a:r>
              <a:rPr lang="en-US" altLang="zh-CN" dirty="0"/>
              <a:t> )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xTimerGenericCommand</a:t>
            </a:r>
            <a:r>
              <a:rPr lang="en-US" altLang="zh-CN" dirty="0"/>
              <a:t>( ( </a:t>
            </a:r>
            <a:r>
              <a:rPr lang="en-US" altLang="zh-CN" dirty="0" err="1"/>
              <a:t>xTimer</a:t>
            </a:r>
            <a:r>
              <a:rPr lang="en-US" altLang="zh-CN" dirty="0"/>
              <a:t> ),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>
                <a:solidFill>
                  <a:srgbClr val="FF0000"/>
                </a:solidFill>
              </a:rPr>
              <a:t>tmrCOMMAND_STOP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0U</a:t>
            </a:r>
            <a:r>
              <a:rPr lang="en-US" altLang="zh-CN" dirty="0"/>
              <a:t>, NULL, ( </a:t>
            </a:r>
            <a:r>
              <a:rPr lang="en-US" altLang="zh-CN" dirty="0" err="1">
                <a:solidFill>
                  <a:srgbClr val="FF0000"/>
                </a:solidFill>
              </a:rPr>
              <a:t>xTicksToWait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 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xTimerStopFromISR</a:t>
            </a:r>
            <a:r>
              <a:rPr lang="en-US" altLang="zh-CN" dirty="0"/>
              <a:t>( </a:t>
            </a:r>
            <a:r>
              <a:rPr lang="en-US" altLang="zh-CN" dirty="0" err="1"/>
              <a:t>xTimer</a:t>
            </a:r>
            <a:r>
              <a:rPr lang="en-US" altLang="zh-CN" dirty="0"/>
              <a:t>, </a:t>
            </a:r>
            <a:r>
              <a:rPr lang="en-US" altLang="zh-CN" dirty="0" err="1"/>
              <a:t>pxHigherPriorityTaskWoken</a:t>
            </a:r>
            <a:r>
              <a:rPr lang="en-US" altLang="zh-CN" dirty="0"/>
              <a:t> )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xTimerGenericCommand</a:t>
            </a:r>
            <a:r>
              <a:rPr lang="en-US" altLang="zh-CN" dirty="0"/>
              <a:t>( ( </a:t>
            </a:r>
            <a:r>
              <a:rPr lang="en-US" altLang="zh-CN" dirty="0" err="1"/>
              <a:t>xTimer</a:t>
            </a:r>
            <a:r>
              <a:rPr lang="en-US" altLang="zh-CN" dirty="0"/>
              <a:t> ),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>
                <a:solidFill>
                  <a:srgbClr val="FF0000"/>
                </a:solidFill>
              </a:rPr>
              <a:t>tmrCOMMAND_STOP_FROM_ISR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 </a:t>
            </a:r>
            <a:r>
              <a:rPr lang="en-US" altLang="zh-CN" dirty="0"/>
              <a:t>0, ( </a:t>
            </a:r>
            <a:r>
              <a:rPr lang="en-US" altLang="zh-CN" dirty="0" err="1"/>
              <a:t>pxHigherPriorityTaskWoken</a:t>
            </a:r>
            <a:r>
              <a:rPr lang="en-US" altLang="zh-CN" dirty="0"/>
              <a:t> ), </a:t>
            </a:r>
            <a:r>
              <a:rPr lang="en-US" altLang="zh-CN" dirty="0">
                <a:solidFill>
                  <a:srgbClr val="FF0000"/>
                </a:solidFill>
              </a:rPr>
              <a:t>0U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</a:p>
        </p:txBody>
      </p:sp>
      <p:sp>
        <p:nvSpPr>
          <p:cNvPr id="2" name="矩形 1"/>
          <p:cNvSpPr/>
          <p:nvPr/>
        </p:nvSpPr>
        <p:spPr>
          <a:xfrm>
            <a:off x="568412" y="1340767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xTimerDelete</a:t>
            </a:r>
            <a:r>
              <a:rPr lang="en-US" altLang="zh-CN" dirty="0"/>
              <a:t>( </a:t>
            </a:r>
            <a:r>
              <a:rPr lang="en-US" altLang="zh-CN" dirty="0" err="1"/>
              <a:t>xTimer</a:t>
            </a:r>
            <a:r>
              <a:rPr lang="en-US" altLang="zh-CN" dirty="0"/>
              <a:t>, </a:t>
            </a:r>
            <a:r>
              <a:rPr lang="en-US" altLang="zh-CN" dirty="0" err="1"/>
              <a:t>xTicksToWait</a:t>
            </a:r>
            <a:r>
              <a:rPr lang="en-US" altLang="zh-CN" dirty="0"/>
              <a:t> )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xTimerGenericCommand</a:t>
            </a:r>
            <a:r>
              <a:rPr lang="en-US" altLang="zh-CN" dirty="0"/>
              <a:t>( ( </a:t>
            </a:r>
            <a:r>
              <a:rPr lang="en-US" altLang="zh-CN" dirty="0" err="1"/>
              <a:t>xTimer</a:t>
            </a:r>
            <a:r>
              <a:rPr lang="en-US" altLang="zh-CN" dirty="0"/>
              <a:t> ),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tmrCOMMAND_DELETE</a:t>
            </a:r>
            <a:r>
              <a:rPr lang="en-US" altLang="zh-CN" dirty="0" smtClean="0"/>
              <a:t>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 </a:t>
            </a:r>
            <a:r>
              <a:rPr lang="en-US" altLang="zh-CN" dirty="0"/>
              <a:t>0U, NULL, ( </a:t>
            </a:r>
            <a:r>
              <a:rPr lang="en-US" altLang="zh-CN" dirty="0" err="1"/>
              <a:t>xTicksToWait</a:t>
            </a:r>
            <a:r>
              <a:rPr lang="en-US" altLang="zh-CN" dirty="0"/>
              <a:t> ) 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1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定时器任务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268760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vTaskStartScheduler</a:t>
            </a:r>
            <a:r>
              <a:rPr lang="en-US" altLang="zh-CN" dirty="0" smtClean="0"/>
              <a:t>() -&gt; </a:t>
            </a:r>
            <a:r>
              <a:rPr lang="en-US" altLang="zh-CN" dirty="0" err="1" smtClean="0"/>
              <a:t>xTimerCreateTimerTask</a:t>
            </a:r>
            <a:r>
              <a:rPr lang="en-US" altLang="zh-CN" dirty="0" smtClean="0"/>
              <a:t>() -&gt; </a:t>
            </a:r>
            <a:r>
              <a:rPr lang="en-US" altLang="zh-CN" dirty="0" err="1" smtClean="0"/>
              <a:t>xTaskCreate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prvTimerTask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优先级</a:t>
            </a:r>
            <a:endParaRPr lang="zh-CN" altLang="en-US" dirty="0"/>
          </a:p>
          <a:p>
            <a:r>
              <a:rPr lang="en-US" altLang="zh-CN" dirty="0"/>
              <a:t>#define </a:t>
            </a:r>
            <a:r>
              <a:rPr lang="en-US" altLang="zh-CN" dirty="0" err="1"/>
              <a:t>configTIMER_TASK_PRIORITY</a:t>
            </a:r>
            <a:r>
              <a:rPr lang="en-US" altLang="zh-CN" dirty="0"/>
              <a:t>        (configMAX_PRIORITIES-1) 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定时器任务处理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484784"/>
            <a:ext cx="80648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prvGetNextExpireTime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prvProcessTimerOrBlockTask</a:t>
            </a:r>
            <a:r>
              <a:rPr lang="en-US" altLang="zh-CN" dirty="0" smtClean="0"/>
              <a:t>() -&gt; </a:t>
            </a:r>
            <a:r>
              <a:rPr lang="en-US" altLang="zh-CN" dirty="0" err="1"/>
              <a:t>prvSampleTimeNow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prvProcessReceivedCommands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软件定时器实验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340768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软件定时器实验是在</a:t>
            </a:r>
            <a:r>
              <a:rPr lang="en-US" altLang="zh-CN" dirty="0" err="1"/>
              <a:t>FreeRTOS</a:t>
            </a:r>
            <a:r>
              <a:rPr lang="zh-CN" altLang="zh-CN" dirty="0"/>
              <a:t>中创建了两个软件定时器，其中一个软件定时器是单次模式，</a:t>
            </a:r>
            <a:r>
              <a:rPr lang="en-US" altLang="zh-CN" dirty="0"/>
              <a:t>5000</a:t>
            </a:r>
            <a:r>
              <a:rPr lang="zh-CN" altLang="zh-CN" dirty="0"/>
              <a:t>个</a:t>
            </a:r>
            <a:r>
              <a:rPr lang="en-US" altLang="zh-CN" dirty="0"/>
              <a:t>tick</a:t>
            </a:r>
            <a:r>
              <a:rPr lang="zh-CN" altLang="zh-CN" dirty="0"/>
              <a:t>调用一次回调函数，另一个软件定时器是周期模式，</a:t>
            </a:r>
            <a:r>
              <a:rPr lang="en-US" altLang="zh-CN" dirty="0"/>
              <a:t>1000</a:t>
            </a:r>
            <a:r>
              <a:rPr lang="zh-CN" altLang="zh-CN" dirty="0"/>
              <a:t>个</a:t>
            </a:r>
            <a:r>
              <a:rPr lang="en-US" altLang="zh-CN" dirty="0"/>
              <a:t>tick</a:t>
            </a:r>
            <a:r>
              <a:rPr lang="zh-CN" altLang="zh-CN" dirty="0"/>
              <a:t>调用一次回调函</a:t>
            </a:r>
            <a:r>
              <a:rPr lang="zh-CN" altLang="zh-CN" dirty="0" smtClean="0"/>
              <a:t>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定义</a:t>
            </a:r>
            <a:r>
              <a:rPr lang="zh-CN" altLang="zh-CN" b="1" dirty="0" smtClean="0"/>
              <a:t>软件</a:t>
            </a:r>
            <a:r>
              <a:rPr lang="zh-CN" altLang="zh-CN" b="1" dirty="0"/>
              <a:t>定时器</a:t>
            </a:r>
            <a:r>
              <a:rPr lang="zh-CN" altLang="zh-CN" b="1" dirty="0" smtClean="0"/>
              <a:t>句柄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实现回调函数  </a:t>
            </a:r>
            <a:r>
              <a:rPr lang="en-US" altLang="zh-CN" b="1" dirty="0" smtClean="0"/>
              <a:t>void </a:t>
            </a:r>
            <a:r>
              <a:rPr lang="en-US" altLang="zh-CN" b="1" dirty="0"/>
              <a:t>(*</a:t>
            </a:r>
            <a:r>
              <a:rPr lang="en-US" altLang="zh-CN" b="1" dirty="0" err="1"/>
              <a:t>TimerCallbackFunction_t</a:t>
            </a:r>
            <a:r>
              <a:rPr lang="en-US" altLang="zh-CN" b="1" dirty="0"/>
              <a:t>)( </a:t>
            </a:r>
            <a:r>
              <a:rPr lang="en-US" altLang="zh-CN" b="1" dirty="0" err="1"/>
              <a:t>TimerHandle_t</a:t>
            </a:r>
            <a:r>
              <a:rPr lang="en-US" altLang="zh-CN" b="1" dirty="0"/>
              <a:t> </a:t>
            </a:r>
            <a:r>
              <a:rPr lang="en-US" altLang="zh-CN" b="1" dirty="0" err="1"/>
              <a:t>xTimer</a:t>
            </a:r>
            <a:r>
              <a:rPr lang="en-US" altLang="zh-CN" b="1" dirty="0"/>
              <a:t> );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创建定时器</a:t>
            </a:r>
            <a:r>
              <a:rPr lang="en-US" altLang="zh-CN" b="1" dirty="0" smtClean="0"/>
              <a:t>——</a:t>
            </a:r>
            <a:r>
              <a:rPr lang="en-US" altLang="zh-CN" b="1" dirty="0" err="1" smtClean="0"/>
              <a:t>xTimerCreate</a:t>
            </a:r>
            <a:r>
              <a:rPr lang="en-US" altLang="zh-CN" b="1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启动定时器</a:t>
            </a:r>
            <a:r>
              <a:rPr lang="en-US" altLang="zh-CN" b="1" dirty="0" smtClean="0"/>
              <a:t>——</a:t>
            </a:r>
            <a:r>
              <a:rPr lang="en-US" altLang="zh-CN" b="1" dirty="0" err="1" smtClean="0"/>
              <a:t>xTimerStart</a:t>
            </a:r>
            <a:r>
              <a:rPr lang="en-US" altLang="zh-CN" b="1" dirty="0" smtClean="0"/>
              <a:t>()</a:t>
            </a:r>
          </a:p>
          <a:p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Pages>0</Pages>
  <Words>226</Words>
  <Characters>0</Characters>
  <Application>Microsoft Office PowerPoint</Application>
  <DocSecurity>0</DocSecurity>
  <PresentationFormat>全屏显示(4:3)</PresentationFormat>
  <Lines>0</Lines>
  <Paragraphs>87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180</cp:revision>
  <dcterms:created xsi:type="dcterms:W3CDTF">2014-09-22T09:17:55Z</dcterms:created>
  <dcterms:modified xsi:type="dcterms:W3CDTF">2019-04-03T03:47:00Z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